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Electron gun vacuum system control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Project in Embedded Systems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Outline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Purpose and project specifications</a:t>
            </a:r>
          </a:p>
          <a:p>
            <a:endParaRPr lang="sv-SE" dirty="0" smtClean="0"/>
          </a:p>
          <a:p>
            <a:r>
              <a:rPr lang="sv-SE" dirty="0" smtClean="0"/>
              <a:t>Work</a:t>
            </a:r>
          </a:p>
          <a:p>
            <a:endParaRPr lang="sv-SE" dirty="0" smtClean="0"/>
          </a:p>
          <a:p>
            <a:r>
              <a:rPr lang="sv-SE" dirty="0" smtClean="0"/>
              <a:t>Results and demonstration</a:t>
            </a:r>
          </a:p>
          <a:p>
            <a:endParaRPr lang="sv-SE" dirty="0" smtClean="0"/>
          </a:p>
          <a:p>
            <a:r>
              <a:rPr lang="sv-SE" dirty="0" smtClean="0"/>
              <a:t>Summary and conclusion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Purpose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 system for vacuum system</a:t>
            </a:r>
          </a:p>
          <a:p>
            <a:endParaRPr lang="sv-SE" dirty="0" smtClean="0"/>
          </a:p>
          <a:p>
            <a:r>
              <a:rPr lang="sv-SE" dirty="0" smtClean="0"/>
              <a:t>(Image of overview)</a:t>
            </a:r>
            <a:endParaRPr lang="sv-SE" dirty="0" smtClean="0"/>
          </a:p>
          <a:p>
            <a:pPr lvl="1"/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Specifications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Milestone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Milestones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Focus on</a:t>
            </a:r>
          </a:p>
          <a:p>
            <a:pPr lvl="1"/>
            <a:r>
              <a:rPr lang="sv-SE" dirty="0" smtClean="0"/>
              <a:t>Software logic (what action are allowed when)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Finishing PCB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Finishing PID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93</TotalTime>
  <Words>53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Electron gun vacuum system control</vt:lpstr>
      <vt:lpstr>Outline</vt:lpstr>
      <vt:lpstr>Purpose</vt:lpstr>
      <vt:lpstr>Specifications</vt:lpstr>
      <vt:lpstr>Work</vt:lpstr>
      <vt:lpstr>Results</vt:lpstr>
      <vt:lpstr>Demonstration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</dc:title>
  <dc:creator>Simon</dc:creator>
  <cp:lastModifiedBy>Simon</cp:lastModifiedBy>
  <cp:revision>15</cp:revision>
  <dcterms:created xsi:type="dcterms:W3CDTF">2006-08-16T00:00:00Z</dcterms:created>
  <dcterms:modified xsi:type="dcterms:W3CDTF">2017-03-19T21:21:40Z</dcterms:modified>
</cp:coreProperties>
</file>