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4" r:id="rId5"/>
    <p:sldId id="259" r:id="rId6"/>
    <p:sldId id="260" r:id="rId7"/>
    <p:sldId id="261" r:id="rId8"/>
    <p:sldId id="262" r:id="rId9"/>
    <p:sldId id="265" r:id="rId10"/>
    <p:sldId id="266" r:id="rId11"/>
    <p:sldId id="267" r:id="rId12"/>
    <p:sldId id="268" r:id="rId13"/>
    <p:sldId id="269" r:id="rId14"/>
    <p:sldId id="270" r:id="rId15"/>
    <p:sldId id="271" r:id="rId16"/>
    <p:sldId id="272" r:id="rId17"/>
    <p:sldId id="26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065B01F-033A-439C-9AE1-153A544D5136}" v="10" dt="2021-06-22T13:59:10.74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35" autoAdjust="0"/>
    <p:restoredTop sz="94660"/>
  </p:normalViewPr>
  <p:slideViewPr>
    <p:cSldViewPr snapToGrid="0">
      <p:cViewPr>
        <p:scale>
          <a:sx n="50" d="100"/>
          <a:sy n="50" d="100"/>
        </p:scale>
        <p:origin x="-29" y="7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mnaan chaudry" userId="ee86a2d9d0ed4eaa" providerId="LiveId" clId="{7065B01F-033A-439C-9AE1-153A544D5136}"/>
    <pc:docChg chg="undo custSel addSld modSld">
      <pc:chgData name="simnaan chaudry" userId="ee86a2d9d0ed4eaa" providerId="LiveId" clId="{7065B01F-033A-439C-9AE1-153A544D5136}" dt="2021-06-22T14:06:48.997" v="2092" actId="20577"/>
      <pc:docMkLst>
        <pc:docMk/>
      </pc:docMkLst>
      <pc:sldChg chg="modSp mod">
        <pc:chgData name="simnaan chaudry" userId="ee86a2d9d0ed4eaa" providerId="LiveId" clId="{7065B01F-033A-439C-9AE1-153A544D5136}" dt="2021-06-22T13:43:50.031" v="82" actId="20577"/>
        <pc:sldMkLst>
          <pc:docMk/>
          <pc:sldMk cId="2218533923" sldId="256"/>
        </pc:sldMkLst>
        <pc:spChg chg="mod">
          <ac:chgData name="simnaan chaudry" userId="ee86a2d9d0ed4eaa" providerId="LiveId" clId="{7065B01F-033A-439C-9AE1-153A544D5136}" dt="2021-06-22T13:43:32.896" v="31" actId="20577"/>
          <ac:spMkLst>
            <pc:docMk/>
            <pc:sldMk cId="2218533923" sldId="256"/>
            <ac:spMk id="2" creationId="{647A8180-9121-4C3B-B358-C74BBBE70E93}"/>
          </ac:spMkLst>
        </pc:spChg>
        <pc:spChg chg="mod">
          <ac:chgData name="simnaan chaudry" userId="ee86a2d9d0ed4eaa" providerId="LiveId" clId="{7065B01F-033A-439C-9AE1-153A544D5136}" dt="2021-06-22T13:43:50.031" v="82" actId="20577"/>
          <ac:spMkLst>
            <pc:docMk/>
            <pc:sldMk cId="2218533923" sldId="256"/>
            <ac:spMk id="3" creationId="{C9E3E312-35BA-4720-9002-2C7EA2DE9D42}"/>
          </ac:spMkLst>
        </pc:spChg>
      </pc:sldChg>
      <pc:sldChg chg="modSp new mod">
        <pc:chgData name="simnaan chaudry" userId="ee86a2d9d0ed4eaa" providerId="LiveId" clId="{7065B01F-033A-439C-9AE1-153A544D5136}" dt="2021-06-22T13:49:47.575" v="529" actId="20577"/>
        <pc:sldMkLst>
          <pc:docMk/>
          <pc:sldMk cId="1812155876" sldId="257"/>
        </pc:sldMkLst>
        <pc:spChg chg="mod">
          <ac:chgData name="simnaan chaudry" userId="ee86a2d9d0ed4eaa" providerId="LiveId" clId="{7065B01F-033A-439C-9AE1-153A544D5136}" dt="2021-06-22T13:44:49.510" v="97" actId="20577"/>
          <ac:spMkLst>
            <pc:docMk/>
            <pc:sldMk cId="1812155876" sldId="257"/>
            <ac:spMk id="2" creationId="{A4631408-65D6-4D5D-8592-1E0A20562B5B}"/>
          </ac:spMkLst>
        </pc:spChg>
        <pc:spChg chg="mod">
          <ac:chgData name="simnaan chaudry" userId="ee86a2d9d0ed4eaa" providerId="LiveId" clId="{7065B01F-033A-439C-9AE1-153A544D5136}" dt="2021-06-22T13:49:47.575" v="529" actId="20577"/>
          <ac:spMkLst>
            <pc:docMk/>
            <pc:sldMk cId="1812155876" sldId="257"/>
            <ac:spMk id="3" creationId="{00F3AB5D-057C-46B8-A4F8-B676689C7112}"/>
          </ac:spMkLst>
        </pc:spChg>
      </pc:sldChg>
      <pc:sldChg chg="addSp delSp modSp new mod">
        <pc:chgData name="simnaan chaudry" userId="ee86a2d9d0ed4eaa" providerId="LiveId" clId="{7065B01F-033A-439C-9AE1-153A544D5136}" dt="2021-06-22T13:52:18.517" v="601" actId="1076"/>
        <pc:sldMkLst>
          <pc:docMk/>
          <pc:sldMk cId="1727325705" sldId="258"/>
        </pc:sldMkLst>
        <pc:spChg chg="del">
          <ac:chgData name="simnaan chaudry" userId="ee86a2d9d0ed4eaa" providerId="LiveId" clId="{7065B01F-033A-439C-9AE1-153A544D5136}" dt="2021-06-22T13:50:18.214" v="531" actId="478"/>
          <ac:spMkLst>
            <pc:docMk/>
            <pc:sldMk cId="1727325705" sldId="258"/>
            <ac:spMk id="2" creationId="{FCADDC13-96A8-4F8A-B9D8-9882B0464107}"/>
          </ac:spMkLst>
        </pc:spChg>
        <pc:spChg chg="del">
          <ac:chgData name="simnaan chaudry" userId="ee86a2d9d0ed4eaa" providerId="LiveId" clId="{7065B01F-033A-439C-9AE1-153A544D5136}" dt="2021-06-22T13:50:19.102" v="532" actId="478"/>
          <ac:spMkLst>
            <pc:docMk/>
            <pc:sldMk cId="1727325705" sldId="258"/>
            <ac:spMk id="3" creationId="{620EA39E-332B-4C7E-9456-1C4AAC5E0ADF}"/>
          </ac:spMkLst>
        </pc:spChg>
        <pc:spChg chg="add mod">
          <ac:chgData name="simnaan chaudry" userId="ee86a2d9d0ed4eaa" providerId="LiveId" clId="{7065B01F-033A-439C-9AE1-153A544D5136}" dt="2021-06-22T13:50:21.426" v="533"/>
          <ac:spMkLst>
            <pc:docMk/>
            <pc:sldMk cId="1727325705" sldId="258"/>
            <ac:spMk id="6" creationId="{41ADF235-1998-4AEF-97D4-F1D8E11FDEEC}"/>
          </ac:spMkLst>
        </pc:spChg>
        <pc:spChg chg="add mod">
          <ac:chgData name="simnaan chaudry" userId="ee86a2d9d0ed4eaa" providerId="LiveId" clId="{7065B01F-033A-439C-9AE1-153A544D5136}" dt="2021-06-22T13:52:09.560" v="599" actId="20577"/>
          <ac:spMkLst>
            <pc:docMk/>
            <pc:sldMk cId="1727325705" sldId="258"/>
            <ac:spMk id="7" creationId="{A0FA8BF5-9E3A-46DD-8565-2121FE1D1CB7}"/>
          </ac:spMkLst>
        </pc:spChg>
        <pc:graphicFrameChg chg="add mod modGraphic">
          <ac:chgData name="simnaan chaudry" userId="ee86a2d9d0ed4eaa" providerId="LiveId" clId="{7065B01F-033A-439C-9AE1-153A544D5136}" dt="2021-06-22T13:52:14.274" v="600" actId="1076"/>
          <ac:graphicFrameMkLst>
            <pc:docMk/>
            <pc:sldMk cId="1727325705" sldId="258"/>
            <ac:graphicFrameMk id="4" creationId="{5DEFD06A-02AF-4059-96D9-4B4F3064E971}"/>
          </ac:graphicFrameMkLst>
        </pc:graphicFrameChg>
        <pc:graphicFrameChg chg="add mod">
          <ac:chgData name="simnaan chaudry" userId="ee86a2d9d0ed4eaa" providerId="LiveId" clId="{7065B01F-033A-439C-9AE1-153A544D5136}" dt="2021-06-22T13:52:18.517" v="601" actId="1076"/>
          <ac:graphicFrameMkLst>
            <pc:docMk/>
            <pc:sldMk cId="1727325705" sldId="258"/>
            <ac:graphicFrameMk id="5" creationId="{986DD310-C1BF-42B5-8C37-C394B19DFBF7}"/>
          </ac:graphicFrameMkLst>
        </pc:graphicFrameChg>
      </pc:sldChg>
      <pc:sldChg chg="addSp modSp new mod">
        <pc:chgData name="simnaan chaudry" userId="ee86a2d9d0ed4eaa" providerId="LiveId" clId="{7065B01F-033A-439C-9AE1-153A544D5136}" dt="2021-06-22T13:54:47.253" v="792" actId="1076"/>
        <pc:sldMkLst>
          <pc:docMk/>
          <pc:sldMk cId="487936008" sldId="259"/>
        </pc:sldMkLst>
        <pc:spChg chg="mod">
          <ac:chgData name="simnaan chaudry" userId="ee86a2d9d0ed4eaa" providerId="LiveId" clId="{7065B01F-033A-439C-9AE1-153A544D5136}" dt="2021-06-22T13:53:11.303" v="622" actId="20577"/>
          <ac:spMkLst>
            <pc:docMk/>
            <pc:sldMk cId="487936008" sldId="259"/>
            <ac:spMk id="2" creationId="{80811ABD-BA65-4ED2-A81A-8EFE54AEF806}"/>
          </ac:spMkLst>
        </pc:spChg>
        <pc:spChg chg="mod">
          <ac:chgData name="simnaan chaudry" userId="ee86a2d9d0ed4eaa" providerId="LiveId" clId="{7065B01F-033A-439C-9AE1-153A544D5136}" dt="2021-06-22T13:54:03.183" v="784" actId="313"/>
          <ac:spMkLst>
            <pc:docMk/>
            <pc:sldMk cId="487936008" sldId="259"/>
            <ac:spMk id="3" creationId="{76D3D422-29D8-4E94-897F-9270A2C66E98}"/>
          </ac:spMkLst>
        </pc:spChg>
        <pc:spChg chg="add mod">
          <ac:chgData name="simnaan chaudry" userId="ee86a2d9d0ed4eaa" providerId="LiveId" clId="{7065B01F-033A-439C-9AE1-153A544D5136}" dt="2021-06-22T13:54:47.253" v="792" actId="1076"/>
          <ac:spMkLst>
            <pc:docMk/>
            <pc:sldMk cId="487936008" sldId="259"/>
            <ac:spMk id="6" creationId="{B6DBAA8D-B4BE-4C64-9AF1-7342E7AE3D65}"/>
          </ac:spMkLst>
        </pc:spChg>
        <pc:graphicFrameChg chg="add mod">
          <ac:chgData name="simnaan chaudry" userId="ee86a2d9d0ed4eaa" providerId="LiveId" clId="{7065B01F-033A-439C-9AE1-153A544D5136}" dt="2021-06-22T13:54:47.253" v="792" actId="1076"/>
          <ac:graphicFrameMkLst>
            <pc:docMk/>
            <pc:sldMk cId="487936008" sldId="259"/>
            <ac:graphicFrameMk id="5" creationId="{8BEB4F78-AD6E-419F-9021-84A5C8052328}"/>
          </ac:graphicFrameMkLst>
        </pc:graphicFrameChg>
        <pc:picChg chg="add mod">
          <ac:chgData name="simnaan chaudry" userId="ee86a2d9d0ed4eaa" providerId="LiveId" clId="{7065B01F-033A-439C-9AE1-153A544D5136}" dt="2021-06-22T13:54:19.548" v="788" actId="1076"/>
          <ac:picMkLst>
            <pc:docMk/>
            <pc:sldMk cId="487936008" sldId="259"/>
            <ac:picMk id="4" creationId="{4C14C355-FFC1-4E68-9588-20333FE8DD10}"/>
          </ac:picMkLst>
        </pc:picChg>
      </pc:sldChg>
      <pc:sldChg chg="addSp delSp modSp new mod">
        <pc:chgData name="simnaan chaudry" userId="ee86a2d9d0ed4eaa" providerId="LiveId" clId="{7065B01F-033A-439C-9AE1-153A544D5136}" dt="2021-06-22T13:57:58.492" v="920" actId="1076"/>
        <pc:sldMkLst>
          <pc:docMk/>
          <pc:sldMk cId="3594036401" sldId="260"/>
        </pc:sldMkLst>
        <pc:spChg chg="mod">
          <ac:chgData name="simnaan chaudry" userId="ee86a2d9d0ed4eaa" providerId="LiveId" clId="{7065B01F-033A-439C-9AE1-153A544D5136}" dt="2021-06-22T13:55:14.587" v="807" actId="20577"/>
          <ac:spMkLst>
            <pc:docMk/>
            <pc:sldMk cId="3594036401" sldId="260"/>
            <ac:spMk id="2" creationId="{EE0A5F76-0E8E-4E95-B392-A4F8F4DBF00F}"/>
          </ac:spMkLst>
        </pc:spChg>
        <pc:spChg chg="mod">
          <ac:chgData name="simnaan chaudry" userId="ee86a2d9d0ed4eaa" providerId="LiveId" clId="{7065B01F-033A-439C-9AE1-153A544D5136}" dt="2021-06-22T13:55:59.631" v="906" actId="20577"/>
          <ac:spMkLst>
            <pc:docMk/>
            <pc:sldMk cId="3594036401" sldId="260"/>
            <ac:spMk id="3" creationId="{F5C05219-5AFD-4275-A1EF-D74A4C976C63}"/>
          </ac:spMkLst>
        </pc:spChg>
        <pc:spChg chg="add del mod">
          <ac:chgData name="simnaan chaudry" userId="ee86a2d9d0ed4eaa" providerId="LiveId" clId="{7065B01F-033A-439C-9AE1-153A544D5136}" dt="2021-06-22T13:57:55.755" v="919" actId="478"/>
          <ac:spMkLst>
            <pc:docMk/>
            <pc:sldMk cId="3594036401" sldId="260"/>
            <ac:spMk id="5" creationId="{86689F71-7BA1-4A02-A870-341CB32AC7F3}"/>
          </ac:spMkLst>
        </pc:spChg>
        <pc:picChg chg="add mod">
          <ac:chgData name="simnaan chaudry" userId="ee86a2d9d0ed4eaa" providerId="LiveId" clId="{7065B01F-033A-439C-9AE1-153A544D5136}" dt="2021-06-22T13:57:58.492" v="920" actId="1076"/>
          <ac:picMkLst>
            <pc:docMk/>
            <pc:sldMk cId="3594036401" sldId="260"/>
            <ac:picMk id="4" creationId="{09BA45DF-C2B8-4F8C-A1A3-D54CEE272197}"/>
          </ac:picMkLst>
        </pc:picChg>
      </pc:sldChg>
      <pc:sldChg chg="addSp modSp new mod">
        <pc:chgData name="simnaan chaudry" userId="ee86a2d9d0ed4eaa" providerId="LiveId" clId="{7065B01F-033A-439C-9AE1-153A544D5136}" dt="2021-06-22T13:59:20.365" v="1097" actId="14100"/>
        <pc:sldMkLst>
          <pc:docMk/>
          <pc:sldMk cId="2114659349" sldId="261"/>
        </pc:sldMkLst>
        <pc:spChg chg="mod">
          <ac:chgData name="simnaan chaudry" userId="ee86a2d9d0ed4eaa" providerId="LiveId" clId="{7065B01F-033A-439C-9AE1-153A544D5136}" dt="2021-06-22T13:58:21.383" v="949" actId="20577"/>
          <ac:spMkLst>
            <pc:docMk/>
            <pc:sldMk cId="2114659349" sldId="261"/>
            <ac:spMk id="2" creationId="{255D919A-AD89-47C5-AC19-DF08C2363488}"/>
          </ac:spMkLst>
        </pc:spChg>
        <pc:spChg chg="mod">
          <ac:chgData name="simnaan chaudry" userId="ee86a2d9d0ed4eaa" providerId="LiveId" clId="{7065B01F-033A-439C-9AE1-153A544D5136}" dt="2021-06-22T13:59:03.511" v="1093" actId="20577"/>
          <ac:spMkLst>
            <pc:docMk/>
            <pc:sldMk cId="2114659349" sldId="261"/>
            <ac:spMk id="3" creationId="{C4A3F8C0-ABA9-47C9-8245-50D6B11F0622}"/>
          </ac:spMkLst>
        </pc:spChg>
        <pc:picChg chg="add mod">
          <ac:chgData name="simnaan chaudry" userId="ee86a2d9d0ed4eaa" providerId="LiveId" clId="{7065B01F-033A-439C-9AE1-153A544D5136}" dt="2021-06-22T13:59:20.365" v="1097" actId="14100"/>
          <ac:picMkLst>
            <pc:docMk/>
            <pc:sldMk cId="2114659349" sldId="261"/>
            <ac:picMk id="4" creationId="{D195464D-98C0-4304-B471-84498F381948}"/>
          </ac:picMkLst>
        </pc:picChg>
      </pc:sldChg>
      <pc:sldChg chg="modSp new mod">
        <pc:chgData name="simnaan chaudry" userId="ee86a2d9d0ed4eaa" providerId="LiveId" clId="{7065B01F-033A-439C-9AE1-153A544D5136}" dt="2021-06-22T14:04:54.279" v="1730" actId="20577"/>
        <pc:sldMkLst>
          <pc:docMk/>
          <pc:sldMk cId="2559349361" sldId="262"/>
        </pc:sldMkLst>
        <pc:spChg chg="mod">
          <ac:chgData name="simnaan chaudry" userId="ee86a2d9d0ed4eaa" providerId="LiveId" clId="{7065B01F-033A-439C-9AE1-153A544D5136}" dt="2021-06-22T14:00:06.518" v="1120" actId="20577"/>
          <ac:spMkLst>
            <pc:docMk/>
            <pc:sldMk cId="2559349361" sldId="262"/>
            <ac:spMk id="2" creationId="{760113EA-DB26-4558-B3CB-C673A1196B04}"/>
          </ac:spMkLst>
        </pc:spChg>
        <pc:spChg chg="mod">
          <ac:chgData name="simnaan chaudry" userId="ee86a2d9d0ed4eaa" providerId="LiveId" clId="{7065B01F-033A-439C-9AE1-153A544D5136}" dt="2021-06-22T14:04:54.279" v="1730" actId="20577"/>
          <ac:spMkLst>
            <pc:docMk/>
            <pc:sldMk cId="2559349361" sldId="262"/>
            <ac:spMk id="3" creationId="{3B1794BD-D431-4340-AC1E-BF87C5BFDA4C}"/>
          </ac:spMkLst>
        </pc:spChg>
      </pc:sldChg>
      <pc:sldChg chg="modSp new mod">
        <pc:chgData name="simnaan chaudry" userId="ee86a2d9d0ed4eaa" providerId="LiveId" clId="{7065B01F-033A-439C-9AE1-153A544D5136}" dt="2021-06-22T14:06:48.997" v="2092" actId="20577"/>
        <pc:sldMkLst>
          <pc:docMk/>
          <pc:sldMk cId="433515576" sldId="263"/>
        </pc:sldMkLst>
        <pc:spChg chg="mod">
          <ac:chgData name="simnaan chaudry" userId="ee86a2d9d0ed4eaa" providerId="LiveId" clId="{7065B01F-033A-439C-9AE1-153A544D5136}" dt="2021-06-22T14:05:26.527" v="1753" actId="20577"/>
          <ac:spMkLst>
            <pc:docMk/>
            <pc:sldMk cId="433515576" sldId="263"/>
            <ac:spMk id="2" creationId="{D358676C-7B12-4614-8604-11299CB312F0}"/>
          </ac:spMkLst>
        </pc:spChg>
        <pc:spChg chg="mod">
          <ac:chgData name="simnaan chaudry" userId="ee86a2d9d0ed4eaa" providerId="LiveId" clId="{7065B01F-033A-439C-9AE1-153A544D5136}" dt="2021-06-22T14:06:48.997" v="2092" actId="20577"/>
          <ac:spMkLst>
            <pc:docMk/>
            <pc:sldMk cId="433515576" sldId="263"/>
            <ac:spMk id="3" creationId="{C530F298-D592-4186-B6DD-DC48605A302C}"/>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BB463-7B14-49A3-837D-B67E60545E7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3C88CEBC-D2C6-4E1B-B2BA-D36A304723F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0D86F084-F3C9-4651-8275-1176D070B6DB}"/>
              </a:ext>
            </a:extLst>
          </p:cNvPr>
          <p:cNvSpPr>
            <a:spLocks noGrp="1"/>
          </p:cNvSpPr>
          <p:nvPr>
            <p:ph type="dt" sz="half" idx="10"/>
          </p:nvPr>
        </p:nvSpPr>
        <p:spPr/>
        <p:txBody>
          <a:bodyPr/>
          <a:lstStyle/>
          <a:p>
            <a:fld id="{AF4919C4-6938-40F9-8076-63072BC30E5F}" type="datetimeFigureOut">
              <a:rPr lang="en-GB" smtClean="0"/>
              <a:t>28/06/2021</a:t>
            </a:fld>
            <a:endParaRPr lang="en-GB"/>
          </a:p>
        </p:txBody>
      </p:sp>
      <p:sp>
        <p:nvSpPr>
          <p:cNvPr id="5" name="Footer Placeholder 4">
            <a:extLst>
              <a:ext uri="{FF2B5EF4-FFF2-40B4-BE49-F238E27FC236}">
                <a16:creationId xmlns:a16="http://schemas.microsoft.com/office/drawing/2014/main" id="{84F847DE-6059-43F2-8FF4-543E6C3AE51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4655FEA-6A12-41B2-86E9-0F62E1950CE3}"/>
              </a:ext>
            </a:extLst>
          </p:cNvPr>
          <p:cNvSpPr>
            <a:spLocks noGrp="1"/>
          </p:cNvSpPr>
          <p:nvPr>
            <p:ph type="sldNum" sz="quarter" idx="12"/>
          </p:nvPr>
        </p:nvSpPr>
        <p:spPr/>
        <p:txBody>
          <a:bodyPr/>
          <a:lstStyle/>
          <a:p>
            <a:fld id="{12B0374A-52CB-437E-A59D-977ECF1B456C}" type="slidenum">
              <a:rPr lang="en-GB" smtClean="0"/>
              <a:t>‹#›</a:t>
            </a:fld>
            <a:endParaRPr lang="en-GB"/>
          </a:p>
        </p:txBody>
      </p:sp>
    </p:spTree>
    <p:extLst>
      <p:ext uri="{BB962C8B-B14F-4D97-AF65-F5344CB8AC3E}">
        <p14:creationId xmlns:p14="http://schemas.microsoft.com/office/powerpoint/2010/main" val="24664656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A0DFA-1F70-46C8-A7D3-8D1A97ECF971}"/>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11F2535-2340-4091-B7C1-07D45B9D851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9B607EA-F1C8-4D19-B9A8-FDB1CA83BB74}"/>
              </a:ext>
            </a:extLst>
          </p:cNvPr>
          <p:cNvSpPr>
            <a:spLocks noGrp="1"/>
          </p:cNvSpPr>
          <p:nvPr>
            <p:ph type="dt" sz="half" idx="10"/>
          </p:nvPr>
        </p:nvSpPr>
        <p:spPr/>
        <p:txBody>
          <a:bodyPr/>
          <a:lstStyle/>
          <a:p>
            <a:fld id="{AF4919C4-6938-40F9-8076-63072BC30E5F}" type="datetimeFigureOut">
              <a:rPr lang="en-GB" smtClean="0"/>
              <a:t>28/06/2021</a:t>
            </a:fld>
            <a:endParaRPr lang="en-GB"/>
          </a:p>
        </p:txBody>
      </p:sp>
      <p:sp>
        <p:nvSpPr>
          <p:cNvPr id="5" name="Footer Placeholder 4">
            <a:extLst>
              <a:ext uri="{FF2B5EF4-FFF2-40B4-BE49-F238E27FC236}">
                <a16:creationId xmlns:a16="http://schemas.microsoft.com/office/drawing/2014/main" id="{59528866-7361-43D8-BAA9-58581919833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16D080C-6C8C-46D6-B4E3-592A66C213AF}"/>
              </a:ext>
            </a:extLst>
          </p:cNvPr>
          <p:cNvSpPr>
            <a:spLocks noGrp="1"/>
          </p:cNvSpPr>
          <p:nvPr>
            <p:ph type="sldNum" sz="quarter" idx="12"/>
          </p:nvPr>
        </p:nvSpPr>
        <p:spPr/>
        <p:txBody>
          <a:bodyPr/>
          <a:lstStyle/>
          <a:p>
            <a:fld id="{12B0374A-52CB-437E-A59D-977ECF1B456C}" type="slidenum">
              <a:rPr lang="en-GB" smtClean="0"/>
              <a:t>‹#›</a:t>
            </a:fld>
            <a:endParaRPr lang="en-GB"/>
          </a:p>
        </p:txBody>
      </p:sp>
    </p:spTree>
    <p:extLst>
      <p:ext uri="{BB962C8B-B14F-4D97-AF65-F5344CB8AC3E}">
        <p14:creationId xmlns:p14="http://schemas.microsoft.com/office/powerpoint/2010/main" val="24021354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BEB79B3-AF74-408D-A4C6-EF406BF8C97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43B89087-DB60-4A78-AC92-DFD0B9DAB87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5154C6F-2219-4DA7-8EF8-921E412E7308}"/>
              </a:ext>
            </a:extLst>
          </p:cNvPr>
          <p:cNvSpPr>
            <a:spLocks noGrp="1"/>
          </p:cNvSpPr>
          <p:nvPr>
            <p:ph type="dt" sz="half" idx="10"/>
          </p:nvPr>
        </p:nvSpPr>
        <p:spPr/>
        <p:txBody>
          <a:bodyPr/>
          <a:lstStyle/>
          <a:p>
            <a:fld id="{AF4919C4-6938-40F9-8076-63072BC30E5F}" type="datetimeFigureOut">
              <a:rPr lang="en-GB" smtClean="0"/>
              <a:t>28/06/2021</a:t>
            </a:fld>
            <a:endParaRPr lang="en-GB"/>
          </a:p>
        </p:txBody>
      </p:sp>
      <p:sp>
        <p:nvSpPr>
          <p:cNvPr id="5" name="Footer Placeholder 4">
            <a:extLst>
              <a:ext uri="{FF2B5EF4-FFF2-40B4-BE49-F238E27FC236}">
                <a16:creationId xmlns:a16="http://schemas.microsoft.com/office/drawing/2014/main" id="{E234ED6C-F311-46D6-9503-E6DC5C0C473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08EB89F-78AA-480A-97D2-31D5C6C03DC2}"/>
              </a:ext>
            </a:extLst>
          </p:cNvPr>
          <p:cNvSpPr>
            <a:spLocks noGrp="1"/>
          </p:cNvSpPr>
          <p:nvPr>
            <p:ph type="sldNum" sz="quarter" idx="12"/>
          </p:nvPr>
        </p:nvSpPr>
        <p:spPr/>
        <p:txBody>
          <a:bodyPr/>
          <a:lstStyle/>
          <a:p>
            <a:fld id="{12B0374A-52CB-437E-A59D-977ECF1B456C}" type="slidenum">
              <a:rPr lang="en-GB" smtClean="0"/>
              <a:t>‹#›</a:t>
            </a:fld>
            <a:endParaRPr lang="en-GB"/>
          </a:p>
        </p:txBody>
      </p:sp>
    </p:spTree>
    <p:extLst>
      <p:ext uri="{BB962C8B-B14F-4D97-AF65-F5344CB8AC3E}">
        <p14:creationId xmlns:p14="http://schemas.microsoft.com/office/powerpoint/2010/main" val="40066172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014DF-BA3E-4518-957C-9ECAC11E2B36}"/>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B3782BBC-A891-4FD7-95F3-7D410AEA66B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5E754E8-8F46-47C9-8989-9A8DFCCAE717}"/>
              </a:ext>
            </a:extLst>
          </p:cNvPr>
          <p:cNvSpPr>
            <a:spLocks noGrp="1"/>
          </p:cNvSpPr>
          <p:nvPr>
            <p:ph type="dt" sz="half" idx="10"/>
          </p:nvPr>
        </p:nvSpPr>
        <p:spPr/>
        <p:txBody>
          <a:bodyPr/>
          <a:lstStyle/>
          <a:p>
            <a:fld id="{AF4919C4-6938-40F9-8076-63072BC30E5F}" type="datetimeFigureOut">
              <a:rPr lang="en-GB" smtClean="0"/>
              <a:t>28/06/2021</a:t>
            </a:fld>
            <a:endParaRPr lang="en-GB"/>
          </a:p>
        </p:txBody>
      </p:sp>
      <p:sp>
        <p:nvSpPr>
          <p:cNvPr id="5" name="Footer Placeholder 4">
            <a:extLst>
              <a:ext uri="{FF2B5EF4-FFF2-40B4-BE49-F238E27FC236}">
                <a16:creationId xmlns:a16="http://schemas.microsoft.com/office/drawing/2014/main" id="{5B734922-FD9B-491E-91F5-7C082C293AA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71ACB97-A530-4A2F-A10B-1B665F4843DC}"/>
              </a:ext>
            </a:extLst>
          </p:cNvPr>
          <p:cNvSpPr>
            <a:spLocks noGrp="1"/>
          </p:cNvSpPr>
          <p:nvPr>
            <p:ph type="sldNum" sz="quarter" idx="12"/>
          </p:nvPr>
        </p:nvSpPr>
        <p:spPr/>
        <p:txBody>
          <a:bodyPr/>
          <a:lstStyle/>
          <a:p>
            <a:fld id="{12B0374A-52CB-437E-A59D-977ECF1B456C}" type="slidenum">
              <a:rPr lang="en-GB" smtClean="0"/>
              <a:t>‹#›</a:t>
            </a:fld>
            <a:endParaRPr lang="en-GB"/>
          </a:p>
        </p:txBody>
      </p:sp>
    </p:spTree>
    <p:extLst>
      <p:ext uri="{BB962C8B-B14F-4D97-AF65-F5344CB8AC3E}">
        <p14:creationId xmlns:p14="http://schemas.microsoft.com/office/powerpoint/2010/main" val="17104401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7AC33-0732-4607-A942-8540D1367C6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083F98CF-6DB8-428A-8381-2D4FC952CBD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C83356F-D442-4C47-AF81-371A5FD75F88}"/>
              </a:ext>
            </a:extLst>
          </p:cNvPr>
          <p:cNvSpPr>
            <a:spLocks noGrp="1"/>
          </p:cNvSpPr>
          <p:nvPr>
            <p:ph type="dt" sz="half" idx="10"/>
          </p:nvPr>
        </p:nvSpPr>
        <p:spPr/>
        <p:txBody>
          <a:bodyPr/>
          <a:lstStyle/>
          <a:p>
            <a:fld id="{AF4919C4-6938-40F9-8076-63072BC30E5F}" type="datetimeFigureOut">
              <a:rPr lang="en-GB" smtClean="0"/>
              <a:t>28/06/2021</a:t>
            </a:fld>
            <a:endParaRPr lang="en-GB"/>
          </a:p>
        </p:txBody>
      </p:sp>
      <p:sp>
        <p:nvSpPr>
          <p:cNvPr id="5" name="Footer Placeholder 4">
            <a:extLst>
              <a:ext uri="{FF2B5EF4-FFF2-40B4-BE49-F238E27FC236}">
                <a16:creationId xmlns:a16="http://schemas.microsoft.com/office/drawing/2014/main" id="{2E441F22-7D07-4810-9BE8-4258C93B3E4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B385A61-7C92-41E3-A193-B9ABC41440EF}"/>
              </a:ext>
            </a:extLst>
          </p:cNvPr>
          <p:cNvSpPr>
            <a:spLocks noGrp="1"/>
          </p:cNvSpPr>
          <p:nvPr>
            <p:ph type="sldNum" sz="quarter" idx="12"/>
          </p:nvPr>
        </p:nvSpPr>
        <p:spPr/>
        <p:txBody>
          <a:bodyPr/>
          <a:lstStyle/>
          <a:p>
            <a:fld id="{12B0374A-52CB-437E-A59D-977ECF1B456C}" type="slidenum">
              <a:rPr lang="en-GB" smtClean="0"/>
              <a:t>‹#›</a:t>
            </a:fld>
            <a:endParaRPr lang="en-GB"/>
          </a:p>
        </p:txBody>
      </p:sp>
    </p:spTree>
    <p:extLst>
      <p:ext uri="{BB962C8B-B14F-4D97-AF65-F5344CB8AC3E}">
        <p14:creationId xmlns:p14="http://schemas.microsoft.com/office/powerpoint/2010/main" val="19576058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6C4E2-4AE7-45BE-BF70-FF577B04B52A}"/>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E5E3B89-0034-4B4B-B1D2-D81766A1DCD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7E5F2CC6-1E07-4C86-A164-DCEB3AA19DC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F18C5790-FA8B-4FFB-B4C6-93892C560CCF}"/>
              </a:ext>
            </a:extLst>
          </p:cNvPr>
          <p:cNvSpPr>
            <a:spLocks noGrp="1"/>
          </p:cNvSpPr>
          <p:nvPr>
            <p:ph type="dt" sz="half" idx="10"/>
          </p:nvPr>
        </p:nvSpPr>
        <p:spPr/>
        <p:txBody>
          <a:bodyPr/>
          <a:lstStyle/>
          <a:p>
            <a:fld id="{AF4919C4-6938-40F9-8076-63072BC30E5F}" type="datetimeFigureOut">
              <a:rPr lang="en-GB" smtClean="0"/>
              <a:t>28/06/2021</a:t>
            </a:fld>
            <a:endParaRPr lang="en-GB"/>
          </a:p>
        </p:txBody>
      </p:sp>
      <p:sp>
        <p:nvSpPr>
          <p:cNvPr id="6" name="Footer Placeholder 5">
            <a:extLst>
              <a:ext uri="{FF2B5EF4-FFF2-40B4-BE49-F238E27FC236}">
                <a16:creationId xmlns:a16="http://schemas.microsoft.com/office/drawing/2014/main" id="{EE64D87E-D6B7-4EF6-A529-7D5B88F7E65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DB50DDA-F9B4-4BA9-80D4-BB87DEC9CA68}"/>
              </a:ext>
            </a:extLst>
          </p:cNvPr>
          <p:cNvSpPr>
            <a:spLocks noGrp="1"/>
          </p:cNvSpPr>
          <p:nvPr>
            <p:ph type="sldNum" sz="quarter" idx="12"/>
          </p:nvPr>
        </p:nvSpPr>
        <p:spPr/>
        <p:txBody>
          <a:bodyPr/>
          <a:lstStyle/>
          <a:p>
            <a:fld id="{12B0374A-52CB-437E-A59D-977ECF1B456C}" type="slidenum">
              <a:rPr lang="en-GB" smtClean="0"/>
              <a:t>‹#›</a:t>
            </a:fld>
            <a:endParaRPr lang="en-GB"/>
          </a:p>
        </p:txBody>
      </p:sp>
    </p:spTree>
    <p:extLst>
      <p:ext uri="{BB962C8B-B14F-4D97-AF65-F5344CB8AC3E}">
        <p14:creationId xmlns:p14="http://schemas.microsoft.com/office/powerpoint/2010/main" val="34269013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61AED-C364-4085-A584-3D82B0DA7A22}"/>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C881903-9255-4B6E-AB4B-A677DDADA56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40DC899-984A-4661-9E3E-49565B14F1E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B479FE20-000B-48E3-9C7E-D54C05C2C7C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FACE034-08E5-4CB1-9E14-983FA8D7D40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C29FB16C-A7D6-413A-8DAA-9F6E0781A756}"/>
              </a:ext>
            </a:extLst>
          </p:cNvPr>
          <p:cNvSpPr>
            <a:spLocks noGrp="1"/>
          </p:cNvSpPr>
          <p:nvPr>
            <p:ph type="dt" sz="half" idx="10"/>
          </p:nvPr>
        </p:nvSpPr>
        <p:spPr/>
        <p:txBody>
          <a:bodyPr/>
          <a:lstStyle/>
          <a:p>
            <a:fld id="{AF4919C4-6938-40F9-8076-63072BC30E5F}" type="datetimeFigureOut">
              <a:rPr lang="en-GB" smtClean="0"/>
              <a:t>28/06/2021</a:t>
            </a:fld>
            <a:endParaRPr lang="en-GB"/>
          </a:p>
        </p:txBody>
      </p:sp>
      <p:sp>
        <p:nvSpPr>
          <p:cNvPr id="8" name="Footer Placeholder 7">
            <a:extLst>
              <a:ext uri="{FF2B5EF4-FFF2-40B4-BE49-F238E27FC236}">
                <a16:creationId xmlns:a16="http://schemas.microsoft.com/office/drawing/2014/main" id="{6367A405-BF0E-4F85-897D-114E318D6A4E}"/>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9292AEC2-1B5F-4EFB-AACE-2A6B9866201A}"/>
              </a:ext>
            </a:extLst>
          </p:cNvPr>
          <p:cNvSpPr>
            <a:spLocks noGrp="1"/>
          </p:cNvSpPr>
          <p:nvPr>
            <p:ph type="sldNum" sz="quarter" idx="12"/>
          </p:nvPr>
        </p:nvSpPr>
        <p:spPr/>
        <p:txBody>
          <a:bodyPr/>
          <a:lstStyle/>
          <a:p>
            <a:fld id="{12B0374A-52CB-437E-A59D-977ECF1B456C}" type="slidenum">
              <a:rPr lang="en-GB" smtClean="0"/>
              <a:t>‹#›</a:t>
            </a:fld>
            <a:endParaRPr lang="en-GB"/>
          </a:p>
        </p:txBody>
      </p:sp>
    </p:spTree>
    <p:extLst>
      <p:ext uri="{BB962C8B-B14F-4D97-AF65-F5344CB8AC3E}">
        <p14:creationId xmlns:p14="http://schemas.microsoft.com/office/powerpoint/2010/main" val="31727921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67F35-DA67-42A1-AC09-19D76F2A1AFC}"/>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BCF2AF6D-1CDB-464C-8D0F-DA95C7207E6C}"/>
              </a:ext>
            </a:extLst>
          </p:cNvPr>
          <p:cNvSpPr>
            <a:spLocks noGrp="1"/>
          </p:cNvSpPr>
          <p:nvPr>
            <p:ph type="dt" sz="half" idx="10"/>
          </p:nvPr>
        </p:nvSpPr>
        <p:spPr/>
        <p:txBody>
          <a:bodyPr/>
          <a:lstStyle/>
          <a:p>
            <a:fld id="{AF4919C4-6938-40F9-8076-63072BC30E5F}" type="datetimeFigureOut">
              <a:rPr lang="en-GB" smtClean="0"/>
              <a:t>28/06/2021</a:t>
            </a:fld>
            <a:endParaRPr lang="en-GB"/>
          </a:p>
        </p:txBody>
      </p:sp>
      <p:sp>
        <p:nvSpPr>
          <p:cNvPr id="4" name="Footer Placeholder 3">
            <a:extLst>
              <a:ext uri="{FF2B5EF4-FFF2-40B4-BE49-F238E27FC236}">
                <a16:creationId xmlns:a16="http://schemas.microsoft.com/office/drawing/2014/main" id="{F4EA28D2-8E0C-4CE6-AE9E-AB7B95BF3145}"/>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758F9CA9-1339-475C-9398-C45F4CECBD9A}"/>
              </a:ext>
            </a:extLst>
          </p:cNvPr>
          <p:cNvSpPr>
            <a:spLocks noGrp="1"/>
          </p:cNvSpPr>
          <p:nvPr>
            <p:ph type="sldNum" sz="quarter" idx="12"/>
          </p:nvPr>
        </p:nvSpPr>
        <p:spPr/>
        <p:txBody>
          <a:bodyPr/>
          <a:lstStyle/>
          <a:p>
            <a:fld id="{12B0374A-52CB-437E-A59D-977ECF1B456C}" type="slidenum">
              <a:rPr lang="en-GB" smtClean="0"/>
              <a:t>‹#›</a:t>
            </a:fld>
            <a:endParaRPr lang="en-GB"/>
          </a:p>
        </p:txBody>
      </p:sp>
    </p:spTree>
    <p:extLst>
      <p:ext uri="{BB962C8B-B14F-4D97-AF65-F5344CB8AC3E}">
        <p14:creationId xmlns:p14="http://schemas.microsoft.com/office/powerpoint/2010/main" val="21181545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83FE785-1677-4938-ABE9-670091B033C9}"/>
              </a:ext>
            </a:extLst>
          </p:cNvPr>
          <p:cNvSpPr>
            <a:spLocks noGrp="1"/>
          </p:cNvSpPr>
          <p:nvPr>
            <p:ph type="dt" sz="half" idx="10"/>
          </p:nvPr>
        </p:nvSpPr>
        <p:spPr/>
        <p:txBody>
          <a:bodyPr/>
          <a:lstStyle/>
          <a:p>
            <a:fld id="{AF4919C4-6938-40F9-8076-63072BC30E5F}" type="datetimeFigureOut">
              <a:rPr lang="en-GB" smtClean="0"/>
              <a:t>28/06/2021</a:t>
            </a:fld>
            <a:endParaRPr lang="en-GB"/>
          </a:p>
        </p:txBody>
      </p:sp>
      <p:sp>
        <p:nvSpPr>
          <p:cNvPr id="3" name="Footer Placeholder 2">
            <a:extLst>
              <a:ext uri="{FF2B5EF4-FFF2-40B4-BE49-F238E27FC236}">
                <a16:creationId xmlns:a16="http://schemas.microsoft.com/office/drawing/2014/main" id="{3F8E9580-989A-4823-A5A3-C35DF039E7AE}"/>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D7E0FFD2-30C0-46CA-8624-FED37A614286}"/>
              </a:ext>
            </a:extLst>
          </p:cNvPr>
          <p:cNvSpPr>
            <a:spLocks noGrp="1"/>
          </p:cNvSpPr>
          <p:nvPr>
            <p:ph type="sldNum" sz="quarter" idx="12"/>
          </p:nvPr>
        </p:nvSpPr>
        <p:spPr/>
        <p:txBody>
          <a:bodyPr/>
          <a:lstStyle/>
          <a:p>
            <a:fld id="{12B0374A-52CB-437E-A59D-977ECF1B456C}" type="slidenum">
              <a:rPr lang="en-GB" smtClean="0"/>
              <a:t>‹#›</a:t>
            </a:fld>
            <a:endParaRPr lang="en-GB"/>
          </a:p>
        </p:txBody>
      </p:sp>
    </p:spTree>
    <p:extLst>
      <p:ext uri="{BB962C8B-B14F-4D97-AF65-F5344CB8AC3E}">
        <p14:creationId xmlns:p14="http://schemas.microsoft.com/office/powerpoint/2010/main" val="14360060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5725F-4AF9-47FD-838A-3817197A847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EE6B4BAC-7F27-4A01-9643-3872F99B612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D8A79D92-58B4-48B6-99C9-82F5903962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B76C324-368B-4B48-8113-CCBBF2407004}"/>
              </a:ext>
            </a:extLst>
          </p:cNvPr>
          <p:cNvSpPr>
            <a:spLocks noGrp="1"/>
          </p:cNvSpPr>
          <p:nvPr>
            <p:ph type="dt" sz="half" idx="10"/>
          </p:nvPr>
        </p:nvSpPr>
        <p:spPr/>
        <p:txBody>
          <a:bodyPr/>
          <a:lstStyle/>
          <a:p>
            <a:fld id="{AF4919C4-6938-40F9-8076-63072BC30E5F}" type="datetimeFigureOut">
              <a:rPr lang="en-GB" smtClean="0"/>
              <a:t>28/06/2021</a:t>
            </a:fld>
            <a:endParaRPr lang="en-GB"/>
          </a:p>
        </p:txBody>
      </p:sp>
      <p:sp>
        <p:nvSpPr>
          <p:cNvPr id="6" name="Footer Placeholder 5">
            <a:extLst>
              <a:ext uri="{FF2B5EF4-FFF2-40B4-BE49-F238E27FC236}">
                <a16:creationId xmlns:a16="http://schemas.microsoft.com/office/drawing/2014/main" id="{C2369F5F-B123-4C52-A6D3-350899A295D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4ACBCC1-5758-4772-8ABC-51EE8D2E5A8E}"/>
              </a:ext>
            </a:extLst>
          </p:cNvPr>
          <p:cNvSpPr>
            <a:spLocks noGrp="1"/>
          </p:cNvSpPr>
          <p:nvPr>
            <p:ph type="sldNum" sz="quarter" idx="12"/>
          </p:nvPr>
        </p:nvSpPr>
        <p:spPr/>
        <p:txBody>
          <a:bodyPr/>
          <a:lstStyle/>
          <a:p>
            <a:fld id="{12B0374A-52CB-437E-A59D-977ECF1B456C}" type="slidenum">
              <a:rPr lang="en-GB" smtClean="0"/>
              <a:t>‹#›</a:t>
            </a:fld>
            <a:endParaRPr lang="en-GB"/>
          </a:p>
        </p:txBody>
      </p:sp>
    </p:spTree>
    <p:extLst>
      <p:ext uri="{BB962C8B-B14F-4D97-AF65-F5344CB8AC3E}">
        <p14:creationId xmlns:p14="http://schemas.microsoft.com/office/powerpoint/2010/main" val="7933282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30A9C-9145-4703-A567-2E9A849F2A5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85A3D4B5-8DF0-4490-9CC4-BCD08D2ED6C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47C2F36B-BD6B-474D-903D-663DAF3289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EFF0EE8-2C15-4CDE-BB2C-0D9DB0FFA3A3}"/>
              </a:ext>
            </a:extLst>
          </p:cNvPr>
          <p:cNvSpPr>
            <a:spLocks noGrp="1"/>
          </p:cNvSpPr>
          <p:nvPr>
            <p:ph type="dt" sz="half" idx="10"/>
          </p:nvPr>
        </p:nvSpPr>
        <p:spPr/>
        <p:txBody>
          <a:bodyPr/>
          <a:lstStyle/>
          <a:p>
            <a:fld id="{AF4919C4-6938-40F9-8076-63072BC30E5F}" type="datetimeFigureOut">
              <a:rPr lang="en-GB" smtClean="0"/>
              <a:t>28/06/2021</a:t>
            </a:fld>
            <a:endParaRPr lang="en-GB"/>
          </a:p>
        </p:txBody>
      </p:sp>
      <p:sp>
        <p:nvSpPr>
          <p:cNvPr id="6" name="Footer Placeholder 5">
            <a:extLst>
              <a:ext uri="{FF2B5EF4-FFF2-40B4-BE49-F238E27FC236}">
                <a16:creationId xmlns:a16="http://schemas.microsoft.com/office/drawing/2014/main" id="{BED64D23-C738-4602-A127-52C4A7097AC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BAE0162-20A7-4BE6-91C9-E2343C1FFEF3}"/>
              </a:ext>
            </a:extLst>
          </p:cNvPr>
          <p:cNvSpPr>
            <a:spLocks noGrp="1"/>
          </p:cNvSpPr>
          <p:nvPr>
            <p:ph type="sldNum" sz="quarter" idx="12"/>
          </p:nvPr>
        </p:nvSpPr>
        <p:spPr/>
        <p:txBody>
          <a:bodyPr/>
          <a:lstStyle/>
          <a:p>
            <a:fld id="{12B0374A-52CB-437E-A59D-977ECF1B456C}" type="slidenum">
              <a:rPr lang="en-GB" smtClean="0"/>
              <a:t>‹#›</a:t>
            </a:fld>
            <a:endParaRPr lang="en-GB"/>
          </a:p>
        </p:txBody>
      </p:sp>
    </p:spTree>
    <p:extLst>
      <p:ext uri="{BB962C8B-B14F-4D97-AF65-F5344CB8AC3E}">
        <p14:creationId xmlns:p14="http://schemas.microsoft.com/office/powerpoint/2010/main" val="26393735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E17C9F6-BB4F-4D30-9544-5D035EDB4C5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5F005BE-11FD-452A-94D2-C67A49C72B6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1125554-7668-4A38-A5D6-8ADE043A1B3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4919C4-6938-40F9-8076-63072BC30E5F}" type="datetimeFigureOut">
              <a:rPr lang="en-GB" smtClean="0"/>
              <a:t>28/06/2021</a:t>
            </a:fld>
            <a:endParaRPr lang="en-GB"/>
          </a:p>
        </p:txBody>
      </p:sp>
      <p:sp>
        <p:nvSpPr>
          <p:cNvPr id="5" name="Footer Placeholder 4">
            <a:extLst>
              <a:ext uri="{FF2B5EF4-FFF2-40B4-BE49-F238E27FC236}">
                <a16:creationId xmlns:a16="http://schemas.microsoft.com/office/drawing/2014/main" id="{915087E2-2765-4D29-91F3-71D8E23768F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EE34578A-5923-487D-A462-508FBA770A1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B0374A-52CB-437E-A59D-977ECF1B456C}" type="slidenum">
              <a:rPr lang="en-GB" smtClean="0"/>
              <a:t>‹#›</a:t>
            </a:fld>
            <a:endParaRPr lang="en-GB"/>
          </a:p>
        </p:txBody>
      </p:sp>
    </p:spTree>
    <p:extLst>
      <p:ext uri="{BB962C8B-B14F-4D97-AF65-F5344CB8AC3E}">
        <p14:creationId xmlns:p14="http://schemas.microsoft.com/office/powerpoint/2010/main" val="7924726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A8180-9121-4C3B-B358-C74BBBE70E93}"/>
              </a:ext>
            </a:extLst>
          </p:cNvPr>
          <p:cNvSpPr>
            <a:spLocks noGrp="1"/>
          </p:cNvSpPr>
          <p:nvPr>
            <p:ph type="ctrTitle"/>
          </p:nvPr>
        </p:nvSpPr>
        <p:spPr/>
        <p:txBody>
          <a:bodyPr/>
          <a:lstStyle/>
          <a:p>
            <a:r>
              <a:rPr lang="en-US" dirty="0"/>
              <a:t>Database Coursework Presentation</a:t>
            </a:r>
            <a:endParaRPr lang="en-GB" dirty="0"/>
          </a:p>
        </p:txBody>
      </p:sp>
      <p:sp>
        <p:nvSpPr>
          <p:cNvPr id="3" name="Subtitle 2">
            <a:extLst>
              <a:ext uri="{FF2B5EF4-FFF2-40B4-BE49-F238E27FC236}">
                <a16:creationId xmlns:a16="http://schemas.microsoft.com/office/drawing/2014/main" id="{C9E3E312-35BA-4720-9002-2C7EA2DE9D42}"/>
              </a:ext>
            </a:extLst>
          </p:cNvPr>
          <p:cNvSpPr>
            <a:spLocks noGrp="1"/>
          </p:cNvSpPr>
          <p:nvPr>
            <p:ph type="subTitle" idx="1"/>
          </p:nvPr>
        </p:nvSpPr>
        <p:spPr/>
        <p:txBody>
          <a:bodyPr/>
          <a:lstStyle/>
          <a:p>
            <a:r>
              <a:rPr lang="en-US" dirty="0"/>
              <a:t>Mohammed Chaudry, </a:t>
            </a:r>
            <a:r>
              <a:rPr lang="en-US" dirty="0" err="1"/>
              <a:t>Iradat</a:t>
            </a:r>
            <a:r>
              <a:rPr lang="en-US" dirty="0"/>
              <a:t> Asif, Zak Chaudhry</a:t>
            </a:r>
            <a:endParaRPr lang="en-GB" dirty="0"/>
          </a:p>
        </p:txBody>
      </p:sp>
    </p:spTree>
    <p:extLst>
      <p:ext uri="{BB962C8B-B14F-4D97-AF65-F5344CB8AC3E}">
        <p14:creationId xmlns:p14="http://schemas.microsoft.com/office/powerpoint/2010/main" val="22185339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2E0FD9-60A2-4B88-803A-48DC64D5AF44}"/>
              </a:ext>
            </a:extLst>
          </p:cNvPr>
          <p:cNvSpPr>
            <a:spLocks noGrp="1"/>
          </p:cNvSpPr>
          <p:nvPr>
            <p:ph idx="1"/>
          </p:nvPr>
        </p:nvSpPr>
        <p:spPr/>
        <p:txBody>
          <a:bodyPr>
            <a:normAutofit fontScale="55000" lnSpcReduction="20000"/>
          </a:bodyPr>
          <a:lstStyle/>
          <a:p>
            <a:r>
              <a:rPr lang="en-US" dirty="0"/>
              <a:t>CREATE TABLE </a:t>
            </a:r>
            <a:r>
              <a:rPr lang="en-US" dirty="0" err="1"/>
              <a:t>tblTutor</a:t>
            </a:r>
            <a:r>
              <a:rPr lang="en-US" dirty="0"/>
              <a:t> (</a:t>
            </a:r>
            <a:endParaRPr lang="en-GB" dirty="0"/>
          </a:p>
          <a:p>
            <a:r>
              <a:rPr lang="en-US" dirty="0"/>
              <a:t> </a:t>
            </a:r>
            <a:endParaRPr lang="en-GB" dirty="0"/>
          </a:p>
          <a:p>
            <a:r>
              <a:rPr lang="en-US" dirty="0"/>
              <a:t>	</a:t>
            </a:r>
            <a:r>
              <a:rPr lang="en-US" dirty="0" err="1"/>
              <a:t>nationalInsuranceNumber</a:t>
            </a:r>
            <a:r>
              <a:rPr lang="en-US" dirty="0"/>
              <a:t>		varchar(9) not null,</a:t>
            </a:r>
            <a:endParaRPr lang="en-GB" dirty="0"/>
          </a:p>
          <a:p>
            <a:r>
              <a:rPr lang="en-US" dirty="0"/>
              <a:t>	name					varchar(30) not null,</a:t>
            </a:r>
            <a:endParaRPr lang="en-GB" dirty="0"/>
          </a:p>
          <a:p>
            <a:r>
              <a:rPr lang="en-US" dirty="0"/>
              <a:t>	address				varchar(30) not null,</a:t>
            </a:r>
            <a:endParaRPr lang="en-GB" dirty="0"/>
          </a:p>
          <a:p>
            <a:r>
              <a:rPr lang="en-US" dirty="0"/>
              <a:t>	</a:t>
            </a:r>
            <a:r>
              <a:rPr lang="en-US" dirty="0" err="1"/>
              <a:t>nextOfKin</a:t>
            </a:r>
            <a:r>
              <a:rPr lang="en-US" dirty="0"/>
              <a:t>				Varchar(30)	not null,</a:t>
            </a:r>
            <a:endParaRPr lang="en-GB" dirty="0"/>
          </a:p>
          <a:p>
            <a:r>
              <a:rPr lang="en-US" dirty="0"/>
              <a:t>	</a:t>
            </a:r>
            <a:r>
              <a:rPr lang="en-US" dirty="0" err="1"/>
              <a:t>officeNumber</a:t>
            </a:r>
            <a:r>
              <a:rPr lang="en-US" dirty="0"/>
              <a:t>			Varchar(30)	not null,</a:t>
            </a:r>
            <a:endParaRPr lang="en-GB" dirty="0"/>
          </a:p>
          <a:p>
            <a:r>
              <a:rPr lang="en-US" dirty="0"/>
              <a:t>	extension				Integer(15)	not null,</a:t>
            </a:r>
            <a:endParaRPr lang="en-GB" dirty="0"/>
          </a:p>
          <a:p>
            <a:r>
              <a:rPr lang="en-US" dirty="0"/>
              <a:t>	dob					Date(15)	not null,</a:t>
            </a:r>
            <a:endParaRPr lang="en-GB" dirty="0"/>
          </a:p>
          <a:p>
            <a:r>
              <a:rPr lang="en-US" dirty="0"/>
              <a:t>	email					varchar(30) not null,</a:t>
            </a:r>
            <a:endParaRPr lang="en-GB" dirty="0"/>
          </a:p>
          <a:p>
            <a:r>
              <a:rPr lang="en-US" dirty="0"/>
              <a:t>	phone					integer(15) not null,</a:t>
            </a:r>
            <a:endParaRPr lang="en-GB" dirty="0"/>
          </a:p>
          <a:p>
            <a:r>
              <a:rPr lang="en-US" dirty="0"/>
              <a:t>	</a:t>
            </a:r>
            <a:endParaRPr lang="en-GB" dirty="0"/>
          </a:p>
          <a:p>
            <a:r>
              <a:rPr lang="en-US" dirty="0"/>
              <a:t>	primary key (</a:t>
            </a:r>
            <a:r>
              <a:rPr lang="en-US" dirty="0" err="1"/>
              <a:t>NationalInsuranceNumber</a:t>
            </a:r>
            <a:r>
              <a:rPr lang="en-US" dirty="0"/>
              <a:t>)</a:t>
            </a:r>
            <a:endParaRPr lang="en-GB" dirty="0"/>
          </a:p>
          <a:p>
            <a:r>
              <a:rPr lang="en-US" dirty="0"/>
              <a:t>);</a:t>
            </a:r>
            <a:endParaRPr lang="en-GB" dirty="0"/>
          </a:p>
          <a:p>
            <a:endParaRPr lang="en-GB" dirty="0"/>
          </a:p>
        </p:txBody>
      </p:sp>
    </p:spTree>
    <p:extLst>
      <p:ext uri="{BB962C8B-B14F-4D97-AF65-F5344CB8AC3E}">
        <p14:creationId xmlns:p14="http://schemas.microsoft.com/office/powerpoint/2010/main" val="36681124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EAD06B7-4C00-45FA-AF27-EAAE4B9874C0}"/>
              </a:ext>
            </a:extLst>
          </p:cNvPr>
          <p:cNvSpPr>
            <a:spLocks noGrp="1"/>
          </p:cNvSpPr>
          <p:nvPr>
            <p:ph idx="1"/>
          </p:nvPr>
        </p:nvSpPr>
        <p:spPr>
          <a:xfrm>
            <a:off x="838200" y="1253331"/>
            <a:ext cx="10515600" cy="4351338"/>
          </a:xfrm>
        </p:spPr>
        <p:txBody>
          <a:bodyPr>
            <a:normAutofit fontScale="25000" lnSpcReduction="20000"/>
          </a:bodyPr>
          <a:lstStyle/>
          <a:p>
            <a:r>
              <a:rPr lang="en-US" dirty="0"/>
              <a:t>CREATE TABLE </a:t>
            </a:r>
            <a:r>
              <a:rPr lang="en-US" dirty="0" err="1"/>
              <a:t>tblStudent</a:t>
            </a:r>
            <a:r>
              <a:rPr lang="en-US" dirty="0"/>
              <a:t> (</a:t>
            </a:r>
            <a:endParaRPr lang="en-GB" dirty="0"/>
          </a:p>
          <a:p>
            <a:r>
              <a:rPr lang="en-US" dirty="0"/>
              <a:t> </a:t>
            </a:r>
            <a:endParaRPr lang="en-GB" dirty="0"/>
          </a:p>
          <a:p>
            <a:r>
              <a:rPr lang="en-US" dirty="0"/>
              <a:t>	</a:t>
            </a:r>
            <a:r>
              <a:rPr lang="en-US" dirty="0" err="1"/>
              <a:t>studentID</a:t>
            </a:r>
            <a:r>
              <a:rPr lang="en-US" dirty="0"/>
              <a:t>				varchar(30) </a:t>
            </a:r>
            <a:r>
              <a:rPr lang="en-US" dirty="0" err="1"/>
              <a:t>auto_increment</a:t>
            </a:r>
            <a:r>
              <a:rPr lang="en-US" dirty="0"/>
              <a:t> not null,</a:t>
            </a:r>
            <a:endParaRPr lang="en-GB" dirty="0"/>
          </a:p>
          <a:p>
            <a:r>
              <a:rPr lang="en-US" dirty="0"/>
              <a:t>	name					varchar(30) not null,</a:t>
            </a:r>
            <a:endParaRPr lang="en-GB" dirty="0"/>
          </a:p>
          <a:p>
            <a:r>
              <a:rPr lang="en-US" dirty="0"/>
              <a:t>	address				varchar(30) not null,</a:t>
            </a:r>
            <a:endParaRPr lang="en-GB" dirty="0"/>
          </a:p>
          <a:p>
            <a:r>
              <a:rPr lang="en-US" dirty="0"/>
              <a:t>	</a:t>
            </a:r>
            <a:r>
              <a:rPr lang="en-US" dirty="0" err="1"/>
              <a:t>nextOfKin</a:t>
            </a:r>
            <a:r>
              <a:rPr lang="en-US" dirty="0"/>
              <a:t>				Varchar(30)	not null,</a:t>
            </a:r>
            <a:endParaRPr lang="en-GB" dirty="0"/>
          </a:p>
          <a:p>
            <a:r>
              <a:rPr lang="en-US" dirty="0"/>
              <a:t>	international			Integer(1)		not null,</a:t>
            </a:r>
            <a:endParaRPr lang="en-GB" dirty="0"/>
          </a:p>
          <a:p>
            <a:r>
              <a:rPr lang="en-US" dirty="0"/>
              <a:t>	dob					Date(15)	not null,</a:t>
            </a:r>
            <a:endParaRPr lang="en-GB" dirty="0"/>
          </a:p>
          <a:p>
            <a:r>
              <a:rPr lang="en-US" dirty="0"/>
              <a:t>	email					varchar(30) not null,</a:t>
            </a:r>
            <a:endParaRPr lang="en-GB" dirty="0"/>
          </a:p>
          <a:p>
            <a:r>
              <a:rPr lang="en-US" dirty="0"/>
              <a:t>	</a:t>
            </a:r>
            <a:endParaRPr lang="en-GB" dirty="0"/>
          </a:p>
          <a:p>
            <a:r>
              <a:rPr lang="en-US" dirty="0"/>
              <a:t>	primary key (</a:t>
            </a:r>
            <a:r>
              <a:rPr lang="en-US" dirty="0" err="1"/>
              <a:t>StudentID</a:t>
            </a:r>
            <a:r>
              <a:rPr lang="en-US" dirty="0"/>
              <a:t>)</a:t>
            </a:r>
            <a:endParaRPr lang="en-GB" dirty="0"/>
          </a:p>
          <a:p>
            <a:r>
              <a:rPr lang="en-US" dirty="0"/>
              <a:t>);</a:t>
            </a:r>
            <a:endParaRPr lang="en-GB" dirty="0"/>
          </a:p>
          <a:p>
            <a:r>
              <a:rPr lang="en-US" dirty="0"/>
              <a:t> </a:t>
            </a:r>
            <a:endParaRPr lang="en-GB" dirty="0"/>
          </a:p>
          <a:p>
            <a:r>
              <a:rPr lang="en-US" dirty="0"/>
              <a:t> </a:t>
            </a:r>
            <a:endParaRPr lang="en-GB" dirty="0"/>
          </a:p>
          <a:p>
            <a:r>
              <a:rPr lang="en-US" dirty="0"/>
              <a:t> </a:t>
            </a:r>
            <a:endParaRPr lang="en-GB" dirty="0"/>
          </a:p>
          <a:p>
            <a:r>
              <a:rPr lang="en-US" dirty="0"/>
              <a:t>CREATE TABLE </a:t>
            </a:r>
            <a:r>
              <a:rPr lang="en-US" dirty="0" err="1"/>
              <a:t>tblInternational</a:t>
            </a:r>
            <a:r>
              <a:rPr lang="en-US" dirty="0"/>
              <a:t> (</a:t>
            </a:r>
            <a:endParaRPr lang="en-GB" dirty="0"/>
          </a:p>
          <a:p>
            <a:r>
              <a:rPr lang="en-US" dirty="0"/>
              <a:t>	</a:t>
            </a:r>
            <a:endParaRPr lang="en-GB" dirty="0"/>
          </a:p>
          <a:p>
            <a:r>
              <a:rPr lang="en-US" dirty="0"/>
              <a:t>	</a:t>
            </a:r>
            <a:r>
              <a:rPr lang="en-US" dirty="0" err="1"/>
              <a:t>studentID</a:t>
            </a:r>
            <a:r>
              <a:rPr lang="en-US" dirty="0"/>
              <a:t>				varchar(30) not null,</a:t>
            </a:r>
            <a:endParaRPr lang="en-GB" dirty="0"/>
          </a:p>
          <a:p>
            <a:r>
              <a:rPr lang="en-US" dirty="0"/>
              <a:t>	</a:t>
            </a:r>
            <a:r>
              <a:rPr lang="en-US" dirty="0" err="1"/>
              <a:t>visaExpiryDate</a:t>
            </a:r>
            <a:r>
              <a:rPr lang="en-US" dirty="0"/>
              <a:t>			Date(10)	not null,</a:t>
            </a:r>
            <a:endParaRPr lang="en-GB" dirty="0"/>
          </a:p>
          <a:p>
            <a:r>
              <a:rPr lang="en-US" dirty="0"/>
              <a:t>	</a:t>
            </a:r>
            <a:r>
              <a:rPr lang="en-US" dirty="0" err="1"/>
              <a:t>passportNumber</a:t>
            </a:r>
            <a:r>
              <a:rPr lang="en-US" dirty="0"/>
              <a:t>			Integer(10)	not null,</a:t>
            </a:r>
            <a:endParaRPr lang="en-GB" dirty="0"/>
          </a:p>
          <a:p>
            <a:r>
              <a:rPr lang="en-US" dirty="0"/>
              <a:t> </a:t>
            </a:r>
            <a:endParaRPr lang="en-GB" dirty="0"/>
          </a:p>
          <a:p>
            <a:r>
              <a:rPr lang="en-US" dirty="0"/>
              <a:t>	foreign key(</a:t>
            </a:r>
            <a:r>
              <a:rPr lang="en-US" dirty="0" err="1"/>
              <a:t>studentID</a:t>
            </a:r>
            <a:r>
              <a:rPr lang="en-US" dirty="0"/>
              <a:t>)	references </a:t>
            </a:r>
            <a:r>
              <a:rPr lang="en-US" dirty="0" err="1"/>
              <a:t>tblStudent</a:t>
            </a:r>
            <a:r>
              <a:rPr lang="en-US" dirty="0"/>
              <a:t>(</a:t>
            </a:r>
            <a:r>
              <a:rPr lang="en-US" dirty="0" err="1"/>
              <a:t>studentID</a:t>
            </a:r>
            <a:r>
              <a:rPr lang="en-US" dirty="0"/>
              <a:t>)</a:t>
            </a:r>
            <a:endParaRPr lang="en-GB" dirty="0"/>
          </a:p>
          <a:p>
            <a:r>
              <a:rPr lang="en-US" dirty="0"/>
              <a:t>);</a:t>
            </a:r>
            <a:endParaRPr lang="en-GB" dirty="0"/>
          </a:p>
          <a:p>
            <a:endParaRPr lang="en-GB" dirty="0"/>
          </a:p>
        </p:txBody>
      </p:sp>
    </p:spTree>
    <p:extLst>
      <p:ext uri="{BB962C8B-B14F-4D97-AF65-F5344CB8AC3E}">
        <p14:creationId xmlns:p14="http://schemas.microsoft.com/office/powerpoint/2010/main" val="33757264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F5AE676-AB93-4A6C-B254-42E4DB4DA875}"/>
              </a:ext>
            </a:extLst>
          </p:cNvPr>
          <p:cNvSpPr>
            <a:spLocks noGrp="1"/>
          </p:cNvSpPr>
          <p:nvPr>
            <p:ph idx="1"/>
          </p:nvPr>
        </p:nvSpPr>
        <p:spPr/>
        <p:txBody>
          <a:bodyPr>
            <a:normAutofit fontScale="32500" lnSpcReduction="20000"/>
          </a:bodyPr>
          <a:lstStyle/>
          <a:p>
            <a:r>
              <a:rPr lang="en-US" dirty="0"/>
              <a:t>CREATE TABLE </a:t>
            </a:r>
            <a:r>
              <a:rPr lang="en-US" dirty="0" err="1"/>
              <a:t>tblFees</a:t>
            </a:r>
            <a:r>
              <a:rPr lang="en-US" dirty="0"/>
              <a:t> (</a:t>
            </a:r>
            <a:endParaRPr lang="en-GB" dirty="0"/>
          </a:p>
          <a:p>
            <a:r>
              <a:rPr lang="en-US" dirty="0" err="1"/>
              <a:t>studentID</a:t>
            </a:r>
            <a:r>
              <a:rPr lang="en-US" dirty="0"/>
              <a:t>				varchar(30) not null,</a:t>
            </a:r>
            <a:endParaRPr lang="en-GB" dirty="0"/>
          </a:p>
          <a:p>
            <a:r>
              <a:rPr lang="en-US" dirty="0" err="1"/>
              <a:t>totalFees</a:t>
            </a:r>
            <a:r>
              <a:rPr lang="en-US" dirty="0"/>
              <a:t>				Integer(10)	not null,</a:t>
            </a:r>
            <a:endParaRPr lang="en-GB" dirty="0"/>
          </a:p>
          <a:p>
            <a:r>
              <a:rPr lang="en-US" dirty="0" err="1"/>
              <a:t>feesPaid</a:t>
            </a:r>
            <a:r>
              <a:rPr lang="en-US" dirty="0"/>
              <a:t>				Integer(10)	not null,</a:t>
            </a:r>
            <a:endParaRPr lang="en-GB" dirty="0"/>
          </a:p>
          <a:p>
            <a:r>
              <a:rPr lang="en-US" dirty="0" err="1"/>
              <a:t>amountRemaining</a:t>
            </a:r>
            <a:r>
              <a:rPr lang="en-US" dirty="0"/>
              <a:t>			Integer(10)	not null,</a:t>
            </a:r>
            <a:endParaRPr lang="en-GB" dirty="0"/>
          </a:p>
          <a:p>
            <a:r>
              <a:rPr lang="en-US" dirty="0"/>
              <a:t>	</a:t>
            </a:r>
            <a:endParaRPr lang="en-GB" dirty="0"/>
          </a:p>
          <a:p>
            <a:r>
              <a:rPr lang="en-US" dirty="0"/>
              <a:t>	foreign key(</a:t>
            </a:r>
            <a:r>
              <a:rPr lang="en-US" dirty="0" err="1"/>
              <a:t>studentID</a:t>
            </a:r>
            <a:r>
              <a:rPr lang="en-US" dirty="0"/>
              <a:t>)	references </a:t>
            </a:r>
            <a:r>
              <a:rPr lang="en-US" dirty="0" err="1"/>
              <a:t>tblStudent</a:t>
            </a:r>
            <a:r>
              <a:rPr lang="en-US" dirty="0"/>
              <a:t>(</a:t>
            </a:r>
            <a:r>
              <a:rPr lang="en-US" dirty="0" err="1"/>
              <a:t>studentID</a:t>
            </a:r>
            <a:r>
              <a:rPr lang="en-US" dirty="0"/>
              <a:t>)</a:t>
            </a:r>
            <a:endParaRPr lang="en-GB" dirty="0"/>
          </a:p>
          <a:p>
            <a:r>
              <a:rPr lang="en-US" dirty="0"/>
              <a:t>	</a:t>
            </a:r>
            <a:endParaRPr lang="en-GB" dirty="0"/>
          </a:p>
          <a:p>
            <a:r>
              <a:rPr lang="en-US" dirty="0"/>
              <a:t>);</a:t>
            </a:r>
            <a:endParaRPr lang="en-GB" dirty="0"/>
          </a:p>
          <a:p>
            <a:r>
              <a:rPr lang="en-US" dirty="0"/>
              <a:t> </a:t>
            </a:r>
            <a:endParaRPr lang="en-GB" dirty="0"/>
          </a:p>
          <a:p>
            <a:r>
              <a:rPr lang="en-US" dirty="0"/>
              <a:t>CREATE TABLE </a:t>
            </a:r>
            <a:r>
              <a:rPr lang="en-US" dirty="0" err="1"/>
              <a:t>tblTutorStudent</a:t>
            </a:r>
            <a:r>
              <a:rPr lang="en-US" dirty="0"/>
              <a:t>(</a:t>
            </a:r>
            <a:endParaRPr lang="en-GB" dirty="0"/>
          </a:p>
          <a:p>
            <a:r>
              <a:rPr lang="en-US" dirty="0"/>
              <a:t>	</a:t>
            </a:r>
            <a:endParaRPr lang="en-GB" dirty="0"/>
          </a:p>
          <a:p>
            <a:r>
              <a:rPr lang="en-US" dirty="0" err="1"/>
              <a:t>studentID</a:t>
            </a:r>
            <a:r>
              <a:rPr lang="en-US" dirty="0"/>
              <a:t>				varchar(30) not null,</a:t>
            </a:r>
            <a:endParaRPr lang="en-GB" dirty="0"/>
          </a:p>
          <a:p>
            <a:r>
              <a:rPr lang="en-US" dirty="0"/>
              <a:t>	</a:t>
            </a:r>
            <a:r>
              <a:rPr lang="en-US" dirty="0" err="1"/>
              <a:t>nationalInsuranceNumber</a:t>
            </a:r>
            <a:r>
              <a:rPr lang="en-US" dirty="0"/>
              <a:t>		varchar(9) not null,</a:t>
            </a:r>
            <a:endParaRPr lang="en-GB" dirty="0"/>
          </a:p>
          <a:p>
            <a:r>
              <a:rPr lang="en-US" dirty="0"/>
              <a:t> </a:t>
            </a:r>
            <a:endParaRPr lang="en-GB" dirty="0"/>
          </a:p>
          <a:p>
            <a:r>
              <a:rPr lang="en-US" dirty="0"/>
              <a:t>	foreign key(</a:t>
            </a:r>
            <a:r>
              <a:rPr lang="en-US" dirty="0" err="1"/>
              <a:t>studentID</a:t>
            </a:r>
            <a:r>
              <a:rPr lang="en-US" dirty="0"/>
              <a:t>)	references </a:t>
            </a:r>
            <a:r>
              <a:rPr lang="en-US" dirty="0" err="1"/>
              <a:t>tblStudent</a:t>
            </a:r>
            <a:r>
              <a:rPr lang="en-US" dirty="0"/>
              <a:t>(</a:t>
            </a:r>
            <a:r>
              <a:rPr lang="en-US" dirty="0" err="1"/>
              <a:t>studentID</a:t>
            </a:r>
            <a:r>
              <a:rPr lang="en-US" dirty="0"/>
              <a:t>)</a:t>
            </a:r>
            <a:endParaRPr lang="en-GB" dirty="0"/>
          </a:p>
          <a:p>
            <a:r>
              <a:rPr lang="en-US" dirty="0"/>
              <a:t>	foreign key (</a:t>
            </a:r>
            <a:r>
              <a:rPr lang="en-US" dirty="0" err="1"/>
              <a:t>nationalInsuranceNumber</a:t>
            </a:r>
            <a:r>
              <a:rPr lang="en-US" dirty="0"/>
              <a:t>) references </a:t>
            </a:r>
            <a:r>
              <a:rPr lang="en-US" dirty="0" err="1"/>
              <a:t>tblTutor</a:t>
            </a:r>
            <a:r>
              <a:rPr lang="en-US" dirty="0"/>
              <a:t>(</a:t>
            </a:r>
            <a:r>
              <a:rPr lang="en-US" dirty="0" err="1"/>
              <a:t>nationalInsuranceNumber</a:t>
            </a:r>
            <a:r>
              <a:rPr lang="en-US" dirty="0"/>
              <a:t>)</a:t>
            </a:r>
            <a:endParaRPr lang="en-GB" dirty="0"/>
          </a:p>
          <a:p>
            <a:r>
              <a:rPr lang="en-US" dirty="0"/>
              <a:t>);</a:t>
            </a:r>
            <a:endParaRPr lang="en-GB" dirty="0"/>
          </a:p>
          <a:p>
            <a:endParaRPr lang="en-GB" dirty="0"/>
          </a:p>
        </p:txBody>
      </p:sp>
    </p:spTree>
    <p:extLst>
      <p:ext uri="{BB962C8B-B14F-4D97-AF65-F5344CB8AC3E}">
        <p14:creationId xmlns:p14="http://schemas.microsoft.com/office/powerpoint/2010/main" val="30669736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8766F85-B112-4355-9590-133E0AA0E2CA}"/>
              </a:ext>
            </a:extLst>
          </p:cNvPr>
          <p:cNvSpPr>
            <a:spLocks noGrp="1"/>
          </p:cNvSpPr>
          <p:nvPr>
            <p:ph idx="1"/>
          </p:nvPr>
        </p:nvSpPr>
        <p:spPr>
          <a:xfrm>
            <a:off x="838200" y="1454150"/>
            <a:ext cx="10515600" cy="4351338"/>
          </a:xfrm>
        </p:spPr>
        <p:txBody>
          <a:bodyPr>
            <a:normAutofit fontScale="25000" lnSpcReduction="20000"/>
          </a:bodyPr>
          <a:lstStyle/>
          <a:p>
            <a:r>
              <a:rPr lang="en-US" dirty="0"/>
              <a:t>CREATE TABLE </a:t>
            </a:r>
            <a:r>
              <a:rPr lang="en-US" dirty="0" err="1"/>
              <a:t>tblCourse</a:t>
            </a:r>
            <a:r>
              <a:rPr lang="en-US" dirty="0"/>
              <a:t>(</a:t>
            </a:r>
            <a:endParaRPr lang="en-GB" dirty="0"/>
          </a:p>
          <a:p>
            <a:r>
              <a:rPr lang="en-US" dirty="0"/>
              <a:t>	</a:t>
            </a:r>
            <a:endParaRPr lang="en-GB" dirty="0"/>
          </a:p>
          <a:p>
            <a:r>
              <a:rPr lang="en-US" dirty="0" err="1"/>
              <a:t>courseID</a:t>
            </a:r>
            <a:r>
              <a:rPr lang="en-US" dirty="0"/>
              <a:t>				varchar(30) not null,</a:t>
            </a:r>
            <a:endParaRPr lang="en-GB" dirty="0"/>
          </a:p>
          <a:p>
            <a:r>
              <a:rPr lang="en-US" dirty="0"/>
              <a:t>	</a:t>
            </a:r>
            <a:r>
              <a:rPr lang="en-US" dirty="0" err="1"/>
              <a:t>nationalInsuranceNumber</a:t>
            </a:r>
            <a:r>
              <a:rPr lang="en-US" dirty="0"/>
              <a:t>		varchar(9) not null,</a:t>
            </a:r>
            <a:endParaRPr lang="en-GB" dirty="0"/>
          </a:p>
          <a:p>
            <a:r>
              <a:rPr lang="en-US" dirty="0"/>
              <a:t>	</a:t>
            </a:r>
            <a:r>
              <a:rPr lang="en-US" dirty="0" err="1"/>
              <a:t>CourseName</a:t>
            </a:r>
            <a:r>
              <a:rPr lang="en-US" dirty="0"/>
              <a:t>				varchar(30) not null,</a:t>
            </a:r>
            <a:endParaRPr lang="en-GB" dirty="0"/>
          </a:p>
          <a:p>
            <a:r>
              <a:rPr lang="en-US" dirty="0"/>
              <a:t>	room					varchar(30) not null,</a:t>
            </a:r>
            <a:endParaRPr lang="en-GB" dirty="0"/>
          </a:p>
          <a:p>
            <a:r>
              <a:rPr lang="en-US" dirty="0"/>
              <a:t> </a:t>
            </a:r>
            <a:endParaRPr lang="en-GB" dirty="0"/>
          </a:p>
          <a:p>
            <a:r>
              <a:rPr lang="en-US" dirty="0"/>
              <a:t>	foreign key (</a:t>
            </a:r>
            <a:r>
              <a:rPr lang="en-US" dirty="0" err="1"/>
              <a:t>nationalInsuranceNumber</a:t>
            </a:r>
            <a:r>
              <a:rPr lang="en-US" dirty="0"/>
              <a:t>) references </a:t>
            </a:r>
            <a:r>
              <a:rPr lang="en-US" dirty="0" err="1"/>
              <a:t>tblTutor</a:t>
            </a:r>
            <a:r>
              <a:rPr lang="en-US" dirty="0"/>
              <a:t>(</a:t>
            </a:r>
            <a:r>
              <a:rPr lang="en-US" dirty="0" err="1"/>
              <a:t>nationalInsuranceNumber</a:t>
            </a:r>
            <a:r>
              <a:rPr lang="en-US" dirty="0"/>
              <a:t>)</a:t>
            </a:r>
            <a:endParaRPr lang="en-GB" dirty="0"/>
          </a:p>
          <a:p>
            <a:r>
              <a:rPr lang="en-US" dirty="0"/>
              <a:t>);</a:t>
            </a:r>
            <a:endParaRPr lang="en-GB" dirty="0"/>
          </a:p>
          <a:p>
            <a:r>
              <a:rPr lang="en-US" dirty="0"/>
              <a:t> </a:t>
            </a:r>
            <a:endParaRPr lang="en-GB" dirty="0"/>
          </a:p>
          <a:p>
            <a:r>
              <a:rPr lang="en-US" dirty="0"/>
              <a:t>CREATE TABLE </a:t>
            </a:r>
            <a:r>
              <a:rPr lang="en-US" dirty="0" err="1"/>
              <a:t>tblCourseStudent</a:t>
            </a:r>
            <a:r>
              <a:rPr lang="en-US" dirty="0"/>
              <a:t>(</a:t>
            </a:r>
            <a:endParaRPr lang="en-GB" dirty="0"/>
          </a:p>
          <a:p>
            <a:r>
              <a:rPr lang="en-US" dirty="0"/>
              <a:t> </a:t>
            </a:r>
            <a:endParaRPr lang="en-GB" dirty="0"/>
          </a:p>
          <a:p>
            <a:r>
              <a:rPr lang="en-US" dirty="0" err="1"/>
              <a:t>courseID</a:t>
            </a:r>
            <a:r>
              <a:rPr lang="en-US" dirty="0"/>
              <a:t>				varchar(30) not null,</a:t>
            </a:r>
            <a:endParaRPr lang="en-GB" dirty="0"/>
          </a:p>
          <a:p>
            <a:r>
              <a:rPr lang="en-US" dirty="0" err="1"/>
              <a:t>studentID</a:t>
            </a:r>
            <a:r>
              <a:rPr lang="en-US" dirty="0"/>
              <a:t>				varchar(30) not null,</a:t>
            </a:r>
            <a:endParaRPr lang="en-GB" dirty="0"/>
          </a:p>
          <a:p>
            <a:r>
              <a:rPr lang="en-US" dirty="0"/>
              <a:t> </a:t>
            </a:r>
            <a:endParaRPr lang="en-GB" dirty="0"/>
          </a:p>
          <a:p>
            <a:r>
              <a:rPr lang="en-US" dirty="0"/>
              <a:t>	foreign key(</a:t>
            </a:r>
            <a:r>
              <a:rPr lang="en-US" dirty="0" err="1"/>
              <a:t>studentID</a:t>
            </a:r>
            <a:r>
              <a:rPr lang="en-US" dirty="0"/>
              <a:t>)	references </a:t>
            </a:r>
            <a:r>
              <a:rPr lang="en-US" dirty="0" err="1"/>
              <a:t>tblStudent</a:t>
            </a:r>
            <a:r>
              <a:rPr lang="en-US" dirty="0"/>
              <a:t>(</a:t>
            </a:r>
            <a:r>
              <a:rPr lang="en-US" dirty="0" err="1"/>
              <a:t>studentID</a:t>
            </a:r>
            <a:r>
              <a:rPr lang="en-US" dirty="0"/>
              <a:t>)</a:t>
            </a:r>
            <a:endParaRPr lang="en-GB" dirty="0"/>
          </a:p>
          <a:p>
            <a:r>
              <a:rPr lang="en-US" dirty="0"/>
              <a:t>foreign key(</a:t>
            </a:r>
            <a:r>
              <a:rPr lang="en-US" dirty="0" err="1"/>
              <a:t>courseID</a:t>
            </a:r>
            <a:r>
              <a:rPr lang="en-US" dirty="0"/>
              <a:t>)	references </a:t>
            </a:r>
            <a:r>
              <a:rPr lang="en-US" dirty="0" err="1"/>
              <a:t>tblCourse</a:t>
            </a:r>
            <a:r>
              <a:rPr lang="en-US" dirty="0"/>
              <a:t> (</a:t>
            </a:r>
            <a:r>
              <a:rPr lang="en-US" dirty="0" err="1"/>
              <a:t>courseID</a:t>
            </a:r>
            <a:r>
              <a:rPr lang="en-US" dirty="0"/>
              <a:t>)</a:t>
            </a:r>
            <a:endParaRPr lang="en-GB" dirty="0"/>
          </a:p>
          <a:p>
            <a:r>
              <a:rPr lang="en-US" dirty="0"/>
              <a:t> </a:t>
            </a:r>
            <a:endParaRPr lang="en-GB" dirty="0"/>
          </a:p>
          <a:p>
            <a:r>
              <a:rPr lang="en-US" dirty="0"/>
              <a:t> </a:t>
            </a:r>
            <a:endParaRPr lang="en-GB" dirty="0"/>
          </a:p>
          <a:p>
            <a:r>
              <a:rPr lang="en-US" dirty="0"/>
              <a:t>);</a:t>
            </a:r>
            <a:endParaRPr lang="en-GB" dirty="0"/>
          </a:p>
          <a:p>
            <a:endParaRPr lang="en-GB" dirty="0"/>
          </a:p>
        </p:txBody>
      </p:sp>
    </p:spTree>
    <p:extLst>
      <p:ext uri="{BB962C8B-B14F-4D97-AF65-F5344CB8AC3E}">
        <p14:creationId xmlns:p14="http://schemas.microsoft.com/office/powerpoint/2010/main" val="24526543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C2D5772-5B1E-49C7-B1EF-0884235F06C0}"/>
              </a:ext>
            </a:extLst>
          </p:cNvPr>
          <p:cNvSpPr>
            <a:spLocks noGrp="1"/>
          </p:cNvSpPr>
          <p:nvPr>
            <p:ph idx="1"/>
          </p:nvPr>
        </p:nvSpPr>
        <p:spPr>
          <a:xfrm>
            <a:off x="838200" y="1025525"/>
            <a:ext cx="10515600" cy="4351338"/>
          </a:xfrm>
        </p:spPr>
        <p:txBody>
          <a:bodyPr>
            <a:normAutofit fontScale="25000" lnSpcReduction="20000"/>
          </a:bodyPr>
          <a:lstStyle/>
          <a:p>
            <a:r>
              <a:rPr lang="en-US" dirty="0"/>
              <a:t>CREATE TABLE </a:t>
            </a:r>
            <a:r>
              <a:rPr lang="en-US" dirty="0" err="1"/>
              <a:t>tblCourseResources</a:t>
            </a:r>
            <a:r>
              <a:rPr lang="en-US" dirty="0"/>
              <a:t>(</a:t>
            </a:r>
            <a:endParaRPr lang="en-GB" dirty="0"/>
          </a:p>
          <a:p>
            <a:r>
              <a:rPr lang="en-US" dirty="0"/>
              <a:t> </a:t>
            </a:r>
            <a:endParaRPr lang="en-GB" dirty="0"/>
          </a:p>
          <a:p>
            <a:r>
              <a:rPr lang="en-US" dirty="0" err="1"/>
              <a:t>courseID</a:t>
            </a:r>
            <a:r>
              <a:rPr lang="en-US" dirty="0"/>
              <a:t>				varchar(30) not null,</a:t>
            </a:r>
            <a:endParaRPr lang="en-GB" dirty="0"/>
          </a:p>
          <a:p>
            <a:r>
              <a:rPr lang="en-US" dirty="0" err="1"/>
              <a:t>nationalInsuranceNumber</a:t>
            </a:r>
            <a:r>
              <a:rPr lang="en-US" dirty="0"/>
              <a:t>		varchar(9) not null,</a:t>
            </a:r>
            <a:endParaRPr lang="en-GB" dirty="0"/>
          </a:p>
          <a:p>
            <a:r>
              <a:rPr lang="en-US" dirty="0"/>
              <a:t>Availability 			varchar(30) not null,</a:t>
            </a:r>
            <a:endParaRPr lang="en-GB" dirty="0"/>
          </a:p>
          <a:p>
            <a:r>
              <a:rPr lang="en-US" dirty="0"/>
              <a:t> </a:t>
            </a:r>
            <a:endParaRPr lang="en-GB" dirty="0"/>
          </a:p>
          <a:p>
            <a:r>
              <a:rPr lang="en-US" dirty="0"/>
              <a:t>foreign key(</a:t>
            </a:r>
            <a:r>
              <a:rPr lang="en-US" dirty="0" err="1"/>
              <a:t>courseID</a:t>
            </a:r>
            <a:r>
              <a:rPr lang="en-US" dirty="0"/>
              <a:t>)	references </a:t>
            </a:r>
            <a:r>
              <a:rPr lang="en-US" dirty="0" err="1"/>
              <a:t>tblCourse</a:t>
            </a:r>
            <a:r>
              <a:rPr lang="en-US" dirty="0"/>
              <a:t> (</a:t>
            </a:r>
            <a:r>
              <a:rPr lang="en-US" dirty="0" err="1"/>
              <a:t>courseID</a:t>
            </a:r>
            <a:r>
              <a:rPr lang="en-US" dirty="0"/>
              <a:t>)</a:t>
            </a:r>
            <a:endParaRPr lang="en-GB" dirty="0"/>
          </a:p>
          <a:p>
            <a:r>
              <a:rPr lang="en-US" dirty="0"/>
              <a:t>foreign key (</a:t>
            </a:r>
            <a:r>
              <a:rPr lang="en-US" dirty="0" err="1"/>
              <a:t>nationalInsuranceNumber</a:t>
            </a:r>
            <a:r>
              <a:rPr lang="en-US" dirty="0"/>
              <a:t>) references </a:t>
            </a:r>
            <a:r>
              <a:rPr lang="en-US" dirty="0" err="1"/>
              <a:t>tblTutor</a:t>
            </a:r>
            <a:r>
              <a:rPr lang="en-US" dirty="0"/>
              <a:t>(</a:t>
            </a:r>
            <a:r>
              <a:rPr lang="en-US" dirty="0" err="1"/>
              <a:t>nationalInsuranceNumber</a:t>
            </a:r>
            <a:r>
              <a:rPr lang="en-US" dirty="0"/>
              <a:t>)</a:t>
            </a:r>
            <a:endParaRPr lang="en-GB" dirty="0"/>
          </a:p>
          <a:p>
            <a:r>
              <a:rPr lang="en-US" dirty="0"/>
              <a:t> </a:t>
            </a:r>
            <a:endParaRPr lang="en-GB" dirty="0"/>
          </a:p>
          <a:p>
            <a:r>
              <a:rPr lang="en-US" dirty="0"/>
              <a:t> </a:t>
            </a:r>
            <a:endParaRPr lang="en-GB" dirty="0"/>
          </a:p>
          <a:p>
            <a:r>
              <a:rPr lang="en-US" dirty="0"/>
              <a:t>);</a:t>
            </a:r>
            <a:endParaRPr lang="en-GB" dirty="0"/>
          </a:p>
          <a:p>
            <a:r>
              <a:rPr lang="en-US" dirty="0"/>
              <a:t> </a:t>
            </a:r>
            <a:endParaRPr lang="en-GB" dirty="0"/>
          </a:p>
          <a:p>
            <a:r>
              <a:rPr lang="en-US" dirty="0"/>
              <a:t>CREATE TABLE </a:t>
            </a:r>
            <a:r>
              <a:rPr lang="en-US" dirty="0" err="1"/>
              <a:t>tblQuizResources</a:t>
            </a:r>
            <a:r>
              <a:rPr lang="en-US" dirty="0"/>
              <a:t>(</a:t>
            </a:r>
            <a:endParaRPr lang="en-GB" dirty="0"/>
          </a:p>
          <a:p>
            <a:r>
              <a:rPr lang="en-US" dirty="0"/>
              <a:t> </a:t>
            </a:r>
            <a:endParaRPr lang="en-GB" dirty="0"/>
          </a:p>
          <a:p>
            <a:r>
              <a:rPr lang="en-US" dirty="0"/>
              <a:t>	</a:t>
            </a:r>
            <a:r>
              <a:rPr lang="en-US" dirty="0" err="1"/>
              <a:t>quizID</a:t>
            </a:r>
            <a:r>
              <a:rPr lang="en-US" dirty="0"/>
              <a:t>				varchar(30) not null,</a:t>
            </a:r>
            <a:endParaRPr lang="en-GB" dirty="0"/>
          </a:p>
          <a:p>
            <a:r>
              <a:rPr lang="en-US" dirty="0" err="1"/>
              <a:t>courseID</a:t>
            </a:r>
            <a:r>
              <a:rPr lang="en-US" dirty="0"/>
              <a:t>				varchar(30) not null,</a:t>
            </a:r>
            <a:endParaRPr lang="en-GB" dirty="0"/>
          </a:p>
          <a:p>
            <a:r>
              <a:rPr lang="en-US" dirty="0" err="1"/>
              <a:t>nationalInsuranceNumber</a:t>
            </a:r>
            <a:r>
              <a:rPr lang="en-US" dirty="0"/>
              <a:t>		varchar(9) not null,</a:t>
            </a:r>
            <a:endParaRPr lang="en-GB" dirty="0"/>
          </a:p>
          <a:p>
            <a:r>
              <a:rPr lang="en-US" dirty="0" err="1"/>
              <a:t>quizName</a:t>
            </a:r>
            <a:r>
              <a:rPr lang="en-US" dirty="0"/>
              <a:t>				varchar(30) not null,</a:t>
            </a:r>
            <a:endParaRPr lang="en-GB" dirty="0"/>
          </a:p>
          <a:p>
            <a:r>
              <a:rPr lang="en-US" dirty="0" err="1"/>
              <a:t>quizType</a:t>
            </a:r>
            <a:r>
              <a:rPr lang="en-US" dirty="0"/>
              <a:t>			varchar(30) not null,</a:t>
            </a:r>
            <a:endParaRPr lang="en-GB" dirty="0"/>
          </a:p>
          <a:p>
            <a:r>
              <a:rPr lang="en-US" dirty="0"/>
              <a:t> </a:t>
            </a:r>
            <a:endParaRPr lang="en-GB" dirty="0"/>
          </a:p>
          <a:p>
            <a:r>
              <a:rPr lang="en-US" dirty="0"/>
              <a:t>primary key (</a:t>
            </a:r>
            <a:r>
              <a:rPr lang="en-US" dirty="0" err="1"/>
              <a:t>quizID</a:t>
            </a:r>
            <a:r>
              <a:rPr lang="en-US" dirty="0"/>
              <a:t>)</a:t>
            </a:r>
            <a:endParaRPr lang="en-GB" dirty="0"/>
          </a:p>
          <a:p>
            <a:r>
              <a:rPr lang="en-US" dirty="0"/>
              <a:t>foreign key(</a:t>
            </a:r>
            <a:r>
              <a:rPr lang="en-US" dirty="0" err="1"/>
              <a:t>courseID</a:t>
            </a:r>
            <a:r>
              <a:rPr lang="en-US" dirty="0"/>
              <a:t>)	references </a:t>
            </a:r>
            <a:r>
              <a:rPr lang="en-US" dirty="0" err="1"/>
              <a:t>tblCourse</a:t>
            </a:r>
            <a:r>
              <a:rPr lang="en-US" dirty="0"/>
              <a:t> (</a:t>
            </a:r>
            <a:r>
              <a:rPr lang="en-US" dirty="0" err="1"/>
              <a:t>courseID</a:t>
            </a:r>
            <a:r>
              <a:rPr lang="en-US" dirty="0"/>
              <a:t>)</a:t>
            </a:r>
            <a:endParaRPr lang="en-GB" dirty="0"/>
          </a:p>
          <a:p>
            <a:r>
              <a:rPr lang="en-US" dirty="0"/>
              <a:t>foreign key (</a:t>
            </a:r>
            <a:r>
              <a:rPr lang="en-US" dirty="0" err="1"/>
              <a:t>nationalInsuranceNumber</a:t>
            </a:r>
            <a:r>
              <a:rPr lang="en-US" dirty="0"/>
              <a:t>) references </a:t>
            </a:r>
            <a:r>
              <a:rPr lang="en-US" dirty="0" err="1"/>
              <a:t>tblTutor</a:t>
            </a:r>
            <a:r>
              <a:rPr lang="en-US" dirty="0"/>
              <a:t>(</a:t>
            </a:r>
            <a:r>
              <a:rPr lang="en-US" dirty="0" err="1"/>
              <a:t>nationalInsuranceNumber</a:t>
            </a:r>
            <a:r>
              <a:rPr lang="en-US" dirty="0"/>
              <a:t>)</a:t>
            </a:r>
            <a:endParaRPr lang="en-GB" dirty="0"/>
          </a:p>
          <a:p>
            <a:r>
              <a:rPr lang="en-US" dirty="0"/>
              <a:t> </a:t>
            </a:r>
            <a:endParaRPr lang="en-GB" dirty="0"/>
          </a:p>
          <a:p>
            <a:r>
              <a:rPr lang="en-US" dirty="0"/>
              <a:t> </a:t>
            </a:r>
            <a:endParaRPr lang="en-GB" dirty="0"/>
          </a:p>
          <a:p>
            <a:r>
              <a:rPr lang="en-US" dirty="0"/>
              <a:t> </a:t>
            </a:r>
            <a:endParaRPr lang="en-GB" dirty="0"/>
          </a:p>
          <a:p>
            <a:r>
              <a:rPr lang="en-US" dirty="0"/>
              <a:t>);</a:t>
            </a:r>
            <a:endParaRPr lang="en-GB" dirty="0"/>
          </a:p>
          <a:p>
            <a:endParaRPr lang="en-GB" dirty="0"/>
          </a:p>
        </p:txBody>
      </p:sp>
    </p:spTree>
    <p:extLst>
      <p:ext uri="{BB962C8B-B14F-4D97-AF65-F5344CB8AC3E}">
        <p14:creationId xmlns:p14="http://schemas.microsoft.com/office/powerpoint/2010/main" val="39063558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9041D0-9A30-45E2-AC10-E21329506DC2}"/>
              </a:ext>
            </a:extLst>
          </p:cNvPr>
          <p:cNvSpPr>
            <a:spLocks noGrp="1"/>
          </p:cNvSpPr>
          <p:nvPr>
            <p:ph idx="1"/>
          </p:nvPr>
        </p:nvSpPr>
        <p:spPr/>
        <p:txBody>
          <a:bodyPr>
            <a:normAutofit fontScale="92500" lnSpcReduction="20000"/>
          </a:bodyPr>
          <a:lstStyle/>
          <a:p>
            <a:r>
              <a:rPr lang="en-US" dirty="0"/>
              <a:t>CREATE TABLE </a:t>
            </a:r>
            <a:r>
              <a:rPr lang="en-US" dirty="0" err="1"/>
              <a:t>tblQuizResults</a:t>
            </a:r>
            <a:r>
              <a:rPr lang="en-US" dirty="0"/>
              <a:t>(</a:t>
            </a:r>
            <a:endParaRPr lang="en-GB" dirty="0"/>
          </a:p>
          <a:p>
            <a:r>
              <a:rPr lang="en-US" dirty="0"/>
              <a:t> </a:t>
            </a:r>
            <a:endParaRPr lang="en-GB" dirty="0"/>
          </a:p>
          <a:p>
            <a:r>
              <a:rPr lang="en-US" dirty="0"/>
              <a:t>	</a:t>
            </a:r>
            <a:r>
              <a:rPr lang="en-US" dirty="0" err="1"/>
              <a:t>quizID</a:t>
            </a:r>
            <a:r>
              <a:rPr lang="en-US" dirty="0"/>
              <a:t>				varchar(30) not null,</a:t>
            </a:r>
            <a:endParaRPr lang="en-GB" dirty="0"/>
          </a:p>
          <a:p>
            <a:r>
              <a:rPr lang="en-US" dirty="0" err="1"/>
              <a:t>studentID</a:t>
            </a:r>
            <a:r>
              <a:rPr lang="en-US" dirty="0"/>
              <a:t>				varchar(30) not null,</a:t>
            </a:r>
            <a:endParaRPr lang="en-GB" dirty="0"/>
          </a:p>
          <a:p>
            <a:r>
              <a:rPr lang="en-US" dirty="0"/>
              <a:t>scores				varchar(30) not null,</a:t>
            </a:r>
            <a:endParaRPr lang="en-GB" dirty="0"/>
          </a:p>
          <a:p>
            <a:r>
              <a:rPr lang="en-US" dirty="0"/>
              <a:t> </a:t>
            </a:r>
            <a:endParaRPr lang="en-GB" dirty="0"/>
          </a:p>
          <a:p>
            <a:r>
              <a:rPr lang="en-US" dirty="0"/>
              <a:t>foreign key(</a:t>
            </a:r>
            <a:r>
              <a:rPr lang="en-US" dirty="0" err="1"/>
              <a:t>studentID</a:t>
            </a:r>
            <a:r>
              <a:rPr lang="en-US" dirty="0"/>
              <a:t>)	references </a:t>
            </a:r>
            <a:r>
              <a:rPr lang="en-US" dirty="0" err="1"/>
              <a:t>tblStudent</a:t>
            </a:r>
            <a:r>
              <a:rPr lang="en-US" dirty="0"/>
              <a:t>(</a:t>
            </a:r>
            <a:r>
              <a:rPr lang="en-US" dirty="0" err="1"/>
              <a:t>studentID</a:t>
            </a:r>
            <a:r>
              <a:rPr lang="en-US" dirty="0"/>
              <a:t>)</a:t>
            </a:r>
            <a:endParaRPr lang="en-GB" dirty="0"/>
          </a:p>
          <a:p>
            <a:r>
              <a:rPr lang="en-US" dirty="0"/>
              <a:t>foreign key(</a:t>
            </a:r>
            <a:r>
              <a:rPr lang="en-US" dirty="0" err="1"/>
              <a:t>quizID</a:t>
            </a:r>
            <a:r>
              <a:rPr lang="en-US" dirty="0"/>
              <a:t>)	references </a:t>
            </a:r>
            <a:r>
              <a:rPr lang="en-US" dirty="0" err="1"/>
              <a:t>tblQuizResources</a:t>
            </a:r>
            <a:r>
              <a:rPr lang="en-US" dirty="0"/>
              <a:t> (</a:t>
            </a:r>
            <a:r>
              <a:rPr lang="en-US" dirty="0" err="1"/>
              <a:t>quizID</a:t>
            </a:r>
            <a:r>
              <a:rPr lang="en-US" dirty="0"/>
              <a:t>)</a:t>
            </a:r>
            <a:endParaRPr lang="en-GB" dirty="0"/>
          </a:p>
          <a:p>
            <a:r>
              <a:rPr lang="en-US" dirty="0"/>
              <a:t> </a:t>
            </a:r>
            <a:endParaRPr lang="en-GB" dirty="0"/>
          </a:p>
          <a:p>
            <a:r>
              <a:rPr lang="en-US" dirty="0"/>
              <a:t>);</a:t>
            </a:r>
            <a:endParaRPr lang="en-GB" dirty="0"/>
          </a:p>
          <a:p>
            <a:endParaRPr lang="en-GB" dirty="0"/>
          </a:p>
        </p:txBody>
      </p:sp>
    </p:spTree>
    <p:extLst>
      <p:ext uri="{BB962C8B-B14F-4D97-AF65-F5344CB8AC3E}">
        <p14:creationId xmlns:p14="http://schemas.microsoft.com/office/powerpoint/2010/main" val="23724283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CB093-F90F-4733-B10B-568E48279562}"/>
              </a:ext>
            </a:extLst>
          </p:cNvPr>
          <p:cNvSpPr>
            <a:spLocks noGrp="1"/>
          </p:cNvSpPr>
          <p:nvPr>
            <p:ph type="title"/>
          </p:nvPr>
        </p:nvSpPr>
        <p:spPr/>
        <p:txBody>
          <a:bodyPr/>
          <a:lstStyle/>
          <a:p>
            <a:r>
              <a:rPr lang="en-US" dirty="0"/>
              <a:t>Database Security</a:t>
            </a:r>
            <a:endParaRPr lang="en-GB" dirty="0"/>
          </a:p>
        </p:txBody>
      </p:sp>
      <p:sp>
        <p:nvSpPr>
          <p:cNvPr id="3" name="Content Placeholder 2">
            <a:extLst>
              <a:ext uri="{FF2B5EF4-FFF2-40B4-BE49-F238E27FC236}">
                <a16:creationId xmlns:a16="http://schemas.microsoft.com/office/drawing/2014/main" id="{298BF71B-C58D-4852-95A8-D2804C9E112F}"/>
              </a:ext>
            </a:extLst>
          </p:cNvPr>
          <p:cNvSpPr>
            <a:spLocks noGrp="1"/>
          </p:cNvSpPr>
          <p:nvPr>
            <p:ph idx="1"/>
          </p:nvPr>
        </p:nvSpPr>
        <p:spPr/>
        <p:txBody>
          <a:bodyPr>
            <a:normAutofit fontScale="25000" lnSpcReduction="20000"/>
          </a:bodyPr>
          <a:lstStyle/>
          <a:p>
            <a:r>
              <a:rPr lang="en-GB" dirty="0"/>
              <a:t>CREATE USER '</a:t>
            </a:r>
            <a:r>
              <a:rPr lang="en-GB" dirty="0" err="1"/>
              <a:t>Student'@'localhost</a:t>
            </a:r>
            <a:r>
              <a:rPr lang="en-GB" dirty="0"/>
              <a:t>' IDENTIFIED BY '</a:t>
            </a:r>
            <a:r>
              <a:rPr lang="en-GB" dirty="0" err="1"/>
              <a:t>StudentPassword</a:t>
            </a:r>
            <a:r>
              <a:rPr lang="en-GB" dirty="0"/>
              <a:t>';</a:t>
            </a:r>
          </a:p>
          <a:p>
            <a:r>
              <a:rPr lang="en-GB" dirty="0"/>
              <a:t>CREATE USER '</a:t>
            </a:r>
            <a:r>
              <a:rPr lang="en-GB" dirty="0" err="1"/>
              <a:t>Tutor'@'localhost</a:t>
            </a:r>
            <a:r>
              <a:rPr lang="en-GB" dirty="0"/>
              <a:t>' IDENTIFIED BY '</a:t>
            </a:r>
            <a:r>
              <a:rPr lang="en-GB" dirty="0" err="1"/>
              <a:t>TutorPassword</a:t>
            </a:r>
            <a:r>
              <a:rPr lang="en-GB" dirty="0"/>
              <a:t>';</a:t>
            </a:r>
          </a:p>
          <a:p>
            <a:r>
              <a:rPr lang="en-GB" dirty="0"/>
              <a:t>CREATE USER '</a:t>
            </a:r>
            <a:r>
              <a:rPr lang="en-GB" dirty="0" err="1"/>
              <a:t>Admin'@'localhost</a:t>
            </a:r>
            <a:r>
              <a:rPr lang="en-GB" dirty="0"/>
              <a:t>' IDENTIFIED BY '</a:t>
            </a:r>
            <a:r>
              <a:rPr lang="en-GB" dirty="0" err="1"/>
              <a:t>AdminPassword</a:t>
            </a:r>
            <a:r>
              <a:rPr lang="en-GB" dirty="0"/>
              <a:t>';</a:t>
            </a:r>
          </a:p>
          <a:p>
            <a:r>
              <a:rPr lang="en-GB" dirty="0"/>
              <a:t> </a:t>
            </a:r>
          </a:p>
          <a:p>
            <a:r>
              <a:rPr lang="en-GB" dirty="0"/>
              <a:t> </a:t>
            </a:r>
          </a:p>
          <a:p>
            <a:r>
              <a:rPr lang="en-GB" dirty="0"/>
              <a:t>GRANT SELECT, INSERT, UPDATE(address,</a:t>
            </a:r>
            <a:r>
              <a:rPr lang="en-US" dirty="0" err="1"/>
              <a:t>nextOfKin</a:t>
            </a:r>
            <a:r>
              <a:rPr lang="en-GB" dirty="0"/>
              <a:t>,email) ON </a:t>
            </a:r>
            <a:r>
              <a:rPr lang="en-US" dirty="0" err="1"/>
              <a:t>databaseCoursework</a:t>
            </a:r>
            <a:r>
              <a:rPr lang="en-GB" dirty="0"/>
              <a:t>.</a:t>
            </a:r>
            <a:r>
              <a:rPr lang="en-GB" dirty="0" err="1"/>
              <a:t>tblStudent</a:t>
            </a:r>
            <a:r>
              <a:rPr lang="en-GB" dirty="0"/>
              <a:t> TO '</a:t>
            </a:r>
            <a:r>
              <a:rPr lang="en-GB" dirty="0" err="1"/>
              <a:t>Student'@'localhost</a:t>
            </a:r>
            <a:r>
              <a:rPr lang="en-GB" dirty="0"/>
              <a:t>';</a:t>
            </a:r>
          </a:p>
          <a:p>
            <a:r>
              <a:rPr lang="en-GB" dirty="0"/>
              <a:t> </a:t>
            </a:r>
          </a:p>
          <a:p>
            <a:r>
              <a:rPr lang="en-GB" dirty="0"/>
              <a:t>GRANT SELECT, INSERT, UPDATE(</a:t>
            </a:r>
            <a:r>
              <a:rPr lang="en-US" dirty="0" err="1"/>
              <a:t>visaExpiryDate,passportNumber</a:t>
            </a:r>
            <a:r>
              <a:rPr lang="en-GB" dirty="0"/>
              <a:t>) ON </a:t>
            </a:r>
            <a:r>
              <a:rPr lang="en-US" dirty="0" err="1"/>
              <a:t>databaseCoursework</a:t>
            </a:r>
            <a:r>
              <a:rPr lang="en-GB" dirty="0"/>
              <a:t>.</a:t>
            </a:r>
            <a:r>
              <a:rPr lang="en-GB" dirty="0" err="1"/>
              <a:t>tblInternational</a:t>
            </a:r>
            <a:r>
              <a:rPr lang="en-GB" dirty="0"/>
              <a:t> TO '</a:t>
            </a:r>
            <a:r>
              <a:rPr lang="en-GB" dirty="0" err="1"/>
              <a:t>Student'@'localhost</a:t>
            </a:r>
            <a:r>
              <a:rPr lang="en-GB" dirty="0"/>
              <a:t>';</a:t>
            </a:r>
          </a:p>
          <a:p>
            <a:r>
              <a:rPr lang="en-GB" dirty="0"/>
              <a:t> </a:t>
            </a:r>
          </a:p>
          <a:p>
            <a:r>
              <a:rPr lang="en-GB" dirty="0"/>
              <a:t>GRANT SELECT, INSERT, UPDATE ON </a:t>
            </a:r>
            <a:r>
              <a:rPr lang="en-US" dirty="0" err="1"/>
              <a:t>databaseCoursework</a:t>
            </a:r>
            <a:r>
              <a:rPr lang="en-GB" dirty="0"/>
              <a:t>.</a:t>
            </a:r>
            <a:r>
              <a:rPr lang="en-GB" dirty="0" err="1"/>
              <a:t>tblTutor</a:t>
            </a:r>
            <a:r>
              <a:rPr lang="en-GB" dirty="0"/>
              <a:t> TO '</a:t>
            </a:r>
            <a:r>
              <a:rPr lang="en-GB" dirty="0" err="1"/>
              <a:t>Tutor'@'localhost</a:t>
            </a:r>
            <a:r>
              <a:rPr lang="en-GB" dirty="0"/>
              <a:t>';</a:t>
            </a:r>
          </a:p>
          <a:p>
            <a:r>
              <a:rPr lang="en-GB" dirty="0"/>
              <a:t> </a:t>
            </a:r>
          </a:p>
          <a:p>
            <a:r>
              <a:rPr lang="en-GB" dirty="0"/>
              <a:t>GRANT SELECT, INSERT, </a:t>
            </a:r>
            <a:r>
              <a:rPr lang="en-US" dirty="0" err="1"/>
              <a:t>databaseCoursework</a:t>
            </a:r>
            <a:r>
              <a:rPr lang="en-GB" dirty="0"/>
              <a:t>.</a:t>
            </a:r>
            <a:r>
              <a:rPr lang="en-GB" dirty="0" err="1"/>
              <a:t>tblStudent</a:t>
            </a:r>
            <a:r>
              <a:rPr lang="en-GB" dirty="0"/>
              <a:t> TO '</a:t>
            </a:r>
            <a:r>
              <a:rPr lang="en-GB" dirty="0" err="1"/>
              <a:t>Tutor'@'localhost</a:t>
            </a:r>
            <a:r>
              <a:rPr lang="en-GB" dirty="0"/>
              <a:t>';</a:t>
            </a:r>
          </a:p>
          <a:p>
            <a:r>
              <a:rPr lang="en-GB" dirty="0"/>
              <a:t> </a:t>
            </a:r>
          </a:p>
          <a:p>
            <a:r>
              <a:rPr lang="en-GB" dirty="0"/>
              <a:t>GRANT SELECT, INSERT, UPDATE ON </a:t>
            </a:r>
            <a:r>
              <a:rPr lang="en-US" dirty="0" err="1"/>
              <a:t>databaseCoursework</a:t>
            </a:r>
            <a:r>
              <a:rPr lang="en-GB" dirty="0"/>
              <a:t>.</a:t>
            </a:r>
            <a:r>
              <a:rPr lang="en-US" dirty="0" err="1"/>
              <a:t>tblTutorStudent</a:t>
            </a:r>
            <a:r>
              <a:rPr lang="en-US" dirty="0"/>
              <a:t> </a:t>
            </a:r>
            <a:r>
              <a:rPr lang="en-GB" dirty="0"/>
              <a:t>TO '</a:t>
            </a:r>
            <a:r>
              <a:rPr lang="en-GB" dirty="0" err="1"/>
              <a:t>Tutor'@'localhost</a:t>
            </a:r>
            <a:r>
              <a:rPr lang="en-GB" dirty="0"/>
              <a:t>';</a:t>
            </a:r>
          </a:p>
          <a:p>
            <a:r>
              <a:rPr lang="en-GB" dirty="0"/>
              <a:t> </a:t>
            </a:r>
          </a:p>
          <a:p>
            <a:r>
              <a:rPr lang="en-GB" dirty="0"/>
              <a:t>GRANT SELECT, INSERT, UPDATE ON </a:t>
            </a:r>
            <a:r>
              <a:rPr lang="en-US" dirty="0" err="1"/>
              <a:t>databaseCoursework</a:t>
            </a:r>
            <a:r>
              <a:rPr lang="en-GB" dirty="0"/>
              <a:t>.</a:t>
            </a:r>
            <a:r>
              <a:rPr lang="en-US" dirty="0" err="1"/>
              <a:t>tblCourse</a:t>
            </a:r>
            <a:r>
              <a:rPr lang="en-GB" dirty="0"/>
              <a:t> TO '</a:t>
            </a:r>
            <a:r>
              <a:rPr lang="en-GB" dirty="0" err="1"/>
              <a:t>Tutor'@'localhost</a:t>
            </a:r>
            <a:r>
              <a:rPr lang="en-GB" dirty="0"/>
              <a:t>';</a:t>
            </a:r>
          </a:p>
          <a:p>
            <a:r>
              <a:rPr lang="en-GB" dirty="0"/>
              <a:t> </a:t>
            </a:r>
          </a:p>
          <a:p>
            <a:r>
              <a:rPr lang="en-GB" dirty="0"/>
              <a:t>GRANT SELECT, INSERT, UPDATE, DELETE ON </a:t>
            </a:r>
            <a:r>
              <a:rPr lang="en-US" dirty="0" err="1"/>
              <a:t>databaseCoursework</a:t>
            </a:r>
            <a:r>
              <a:rPr lang="en-GB" dirty="0"/>
              <a:t>.</a:t>
            </a:r>
            <a:r>
              <a:rPr lang="en-US" dirty="0" err="1"/>
              <a:t>tblCourseResources</a:t>
            </a:r>
            <a:r>
              <a:rPr lang="en-GB" dirty="0"/>
              <a:t> TO '</a:t>
            </a:r>
            <a:r>
              <a:rPr lang="en-GB" dirty="0" err="1"/>
              <a:t>Tutor'@'localhost</a:t>
            </a:r>
            <a:r>
              <a:rPr lang="en-GB" dirty="0"/>
              <a:t>';</a:t>
            </a:r>
          </a:p>
          <a:p>
            <a:r>
              <a:rPr lang="en-GB" dirty="0"/>
              <a:t> </a:t>
            </a:r>
          </a:p>
          <a:p>
            <a:r>
              <a:rPr lang="en-GB" dirty="0"/>
              <a:t>GRANT SELECT, INSERT, UPDATE, DELETE ON </a:t>
            </a:r>
            <a:r>
              <a:rPr lang="en-US" dirty="0" err="1"/>
              <a:t>databaseCoursework.tblQuizResources</a:t>
            </a:r>
            <a:r>
              <a:rPr lang="en-GB" dirty="0"/>
              <a:t> TO '</a:t>
            </a:r>
            <a:r>
              <a:rPr lang="en-GB" dirty="0" err="1"/>
              <a:t>Tutor'@'localhost</a:t>
            </a:r>
            <a:r>
              <a:rPr lang="en-GB" dirty="0"/>
              <a:t>';</a:t>
            </a:r>
          </a:p>
          <a:p>
            <a:r>
              <a:rPr lang="en-GB" dirty="0"/>
              <a:t> </a:t>
            </a:r>
          </a:p>
          <a:p>
            <a:r>
              <a:rPr lang="en-GB" dirty="0"/>
              <a:t>GRANT SELECT, INSERT, UPDATE, DELETE ON </a:t>
            </a:r>
            <a:r>
              <a:rPr lang="en-US" dirty="0" err="1"/>
              <a:t>databaseCoursework.tblStudent</a:t>
            </a:r>
            <a:r>
              <a:rPr lang="en-GB" dirty="0"/>
              <a:t> TO '</a:t>
            </a:r>
            <a:r>
              <a:rPr lang="en-GB" dirty="0" err="1"/>
              <a:t>Admin'@'localhost</a:t>
            </a:r>
            <a:r>
              <a:rPr lang="en-GB" dirty="0"/>
              <a:t>';</a:t>
            </a:r>
          </a:p>
          <a:p>
            <a:r>
              <a:rPr lang="en-GB" dirty="0"/>
              <a:t> </a:t>
            </a:r>
          </a:p>
          <a:p>
            <a:r>
              <a:rPr lang="en-GB" dirty="0"/>
              <a:t>GRANT SELECT, INSERT, UPDATE, DELETE ON </a:t>
            </a:r>
            <a:r>
              <a:rPr lang="en-US" dirty="0" err="1"/>
              <a:t>databaseCoursework.tblFees</a:t>
            </a:r>
            <a:r>
              <a:rPr lang="en-GB" dirty="0"/>
              <a:t> TO '</a:t>
            </a:r>
            <a:r>
              <a:rPr lang="en-GB" dirty="0" err="1"/>
              <a:t>Admin'@'localhost</a:t>
            </a:r>
            <a:r>
              <a:rPr lang="en-GB" dirty="0"/>
              <a:t>';</a:t>
            </a:r>
          </a:p>
          <a:p>
            <a:pPr marL="0" indent="0">
              <a:buNone/>
            </a:pPr>
            <a:endParaRPr lang="en-GB" dirty="0"/>
          </a:p>
        </p:txBody>
      </p:sp>
      <p:sp>
        <p:nvSpPr>
          <p:cNvPr id="5" name="TextBox 4">
            <a:extLst>
              <a:ext uri="{FF2B5EF4-FFF2-40B4-BE49-F238E27FC236}">
                <a16:creationId xmlns:a16="http://schemas.microsoft.com/office/drawing/2014/main" id="{AB2DDCA1-9A15-49F3-A338-1EA4B684AE27}"/>
              </a:ext>
            </a:extLst>
          </p:cNvPr>
          <p:cNvSpPr txBox="1"/>
          <p:nvPr/>
        </p:nvSpPr>
        <p:spPr>
          <a:xfrm>
            <a:off x="7015163" y="365125"/>
            <a:ext cx="5000625" cy="4770537"/>
          </a:xfrm>
          <a:prstGeom prst="rect">
            <a:avLst/>
          </a:prstGeom>
          <a:noFill/>
        </p:spPr>
        <p:txBody>
          <a:bodyPr wrap="square" rtlCol="0">
            <a:spAutoFit/>
          </a:bodyPr>
          <a:lstStyle/>
          <a:p>
            <a:r>
              <a:rPr lang="en-GB" sz="1100" dirty="0"/>
              <a:t>GRANT SELECT, INSERT, UPDATE, DELETE ON </a:t>
            </a:r>
            <a:r>
              <a:rPr lang="en-US" sz="1100" dirty="0" err="1"/>
              <a:t>databaseCoursework.tblTutorStudent</a:t>
            </a:r>
            <a:r>
              <a:rPr lang="en-GB" sz="1100" dirty="0"/>
              <a:t> TO '</a:t>
            </a:r>
            <a:r>
              <a:rPr lang="en-GB" sz="1100" dirty="0" err="1"/>
              <a:t>Admin'@'localhost</a:t>
            </a:r>
            <a:r>
              <a:rPr lang="en-GB" sz="1100" dirty="0"/>
              <a:t>';</a:t>
            </a:r>
          </a:p>
          <a:p>
            <a:r>
              <a:rPr lang="en-GB" sz="1100" dirty="0"/>
              <a:t> </a:t>
            </a:r>
          </a:p>
          <a:p>
            <a:r>
              <a:rPr lang="en-GB" sz="1100" dirty="0"/>
              <a:t>GRANT SELECT, INSERT, UPDATE, DELETE ON </a:t>
            </a:r>
            <a:r>
              <a:rPr lang="en-US" sz="1100" dirty="0" err="1"/>
              <a:t>databaseCoursework.tblAdmin</a:t>
            </a:r>
            <a:r>
              <a:rPr lang="en-GB" sz="1100" dirty="0"/>
              <a:t> TO '</a:t>
            </a:r>
            <a:r>
              <a:rPr lang="en-GB" sz="1100" dirty="0" err="1"/>
              <a:t>Admin'@'localhost</a:t>
            </a:r>
            <a:r>
              <a:rPr lang="en-GB" sz="1100" dirty="0"/>
              <a:t>';</a:t>
            </a:r>
          </a:p>
          <a:p>
            <a:r>
              <a:rPr lang="en-GB" sz="1100" dirty="0"/>
              <a:t> </a:t>
            </a:r>
          </a:p>
          <a:p>
            <a:r>
              <a:rPr lang="en-GB" sz="1100" dirty="0"/>
              <a:t>GRANT SELECT, INSERT, UPDATE, DELETE ON </a:t>
            </a:r>
            <a:r>
              <a:rPr lang="en-US" sz="1100" dirty="0" err="1"/>
              <a:t>databaseCoursework.tblTutor</a:t>
            </a:r>
            <a:r>
              <a:rPr lang="en-GB" sz="1100" dirty="0"/>
              <a:t> TO '</a:t>
            </a:r>
            <a:r>
              <a:rPr lang="en-GB" sz="1100" dirty="0" err="1"/>
              <a:t>Admin'@'localhost</a:t>
            </a:r>
            <a:r>
              <a:rPr lang="en-GB" sz="1100" dirty="0"/>
              <a:t>';</a:t>
            </a:r>
          </a:p>
          <a:p>
            <a:r>
              <a:rPr lang="en-GB" sz="1100" dirty="0"/>
              <a:t> </a:t>
            </a:r>
          </a:p>
          <a:p>
            <a:r>
              <a:rPr lang="en-GB" sz="1100" dirty="0"/>
              <a:t>GRANT SELECT, INSERT, UPDATE, DELETE ON </a:t>
            </a:r>
            <a:r>
              <a:rPr lang="en-US" sz="1100" dirty="0" err="1"/>
              <a:t>databaseCoursework.tblCourse</a:t>
            </a:r>
            <a:r>
              <a:rPr lang="en-GB" sz="1100" dirty="0"/>
              <a:t> TO '</a:t>
            </a:r>
            <a:r>
              <a:rPr lang="en-GB" sz="1100" dirty="0" err="1"/>
              <a:t>Admin'@'localhost</a:t>
            </a:r>
            <a:r>
              <a:rPr lang="en-GB" sz="1100" dirty="0"/>
              <a:t>';</a:t>
            </a:r>
          </a:p>
          <a:p>
            <a:r>
              <a:rPr lang="en-GB" sz="1100" dirty="0"/>
              <a:t> </a:t>
            </a:r>
          </a:p>
          <a:p>
            <a:r>
              <a:rPr lang="en-GB" sz="1100" dirty="0"/>
              <a:t>GRANT SELECT, INSERT, UPDATE, DELETE ON </a:t>
            </a:r>
            <a:r>
              <a:rPr lang="en-US" sz="1100" dirty="0" err="1"/>
              <a:t>databaseCoursework.tblCourseStudent</a:t>
            </a:r>
            <a:r>
              <a:rPr lang="en-GB" sz="1100" dirty="0"/>
              <a:t> TO '</a:t>
            </a:r>
            <a:r>
              <a:rPr lang="en-GB" sz="1100" dirty="0" err="1"/>
              <a:t>Admin'@'localhost</a:t>
            </a:r>
            <a:r>
              <a:rPr lang="en-GB" sz="1100" dirty="0"/>
              <a:t>';</a:t>
            </a:r>
          </a:p>
          <a:p>
            <a:r>
              <a:rPr lang="en-GB" sz="1100" dirty="0"/>
              <a:t> </a:t>
            </a:r>
          </a:p>
          <a:p>
            <a:r>
              <a:rPr lang="en-GB" sz="1100" dirty="0"/>
              <a:t>GRANT SELECT, INSERT, UPDATE, DELETE ON </a:t>
            </a:r>
            <a:r>
              <a:rPr lang="en-US" sz="1100" dirty="0" err="1"/>
              <a:t>databaseCoursework.tblCourseResources</a:t>
            </a:r>
            <a:r>
              <a:rPr lang="en-GB" sz="1100" dirty="0"/>
              <a:t> TO '</a:t>
            </a:r>
            <a:r>
              <a:rPr lang="en-GB" sz="1100" dirty="0" err="1"/>
              <a:t>Admin'@'localhost</a:t>
            </a:r>
            <a:r>
              <a:rPr lang="en-GB" sz="1100" dirty="0"/>
              <a:t>';</a:t>
            </a:r>
          </a:p>
          <a:p>
            <a:r>
              <a:rPr lang="en-GB" sz="1100" dirty="0"/>
              <a:t> </a:t>
            </a:r>
          </a:p>
          <a:p>
            <a:r>
              <a:rPr lang="en-GB" sz="1100" dirty="0"/>
              <a:t>GRANT SELECT, INSERT, UPDATE, DELETE ON </a:t>
            </a:r>
            <a:r>
              <a:rPr lang="en-US" sz="1100" dirty="0" err="1"/>
              <a:t>databaseCoursework.tblQuizResources</a:t>
            </a:r>
            <a:r>
              <a:rPr lang="en-GB" sz="1100" dirty="0"/>
              <a:t> TO '</a:t>
            </a:r>
            <a:r>
              <a:rPr lang="en-GB" sz="1100" dirty="0" err="1"/>
              <a:t>Admin'@'localhost</a:t>
            </a:r>
            <a:r>
              <a:rPr lang="en-GB" sz="1100" dirty="0"/>
              <a:t>';</a:t>
            </a:r>
          </a:p>
          <a:p>
            <a:r>
              <a:rPr lang="en-GB" sz="1100" dirty="0"/>
              <a:t> </a:t>
            </a:r>
          </a:p>
          <a:p>
            <a:r>
              <a:rPr lang="en-GB" sz="1100" dirty="0"/>
              <a:t>GRANT SELECT, INSERT, UPDATE, DELETE ON </a:t>
            </a:r>
            <a:r>
              <a:rPr lang="en-US" sz="1100" dirty="0" err="1"/>
              <a:t>databaseCoursework.tblQuizResults</a:t>
            </a:r>
            <a:r>
              <a:rPr lang="en-GB" sz="1100" dirty="0"/>
              <a:t> TO '</a:t>
            </a:r>
            <a:r>
              <a:rPr lang="en-GB" sz="1100" dirty="0" err="1"/>
              <a:t>Admin'@'localhost</a:t>
            </a:r>
            <a:r>
              <a:rPr lang="en-GB" sz="1100" dirty="0"/>
              <a:t>';</a:t>
            </a:r>
          </a:p>
          <a:p>
            <a:r>
              <a:rPr lang="en-GB" sz="1100" dirty="0"/>
              <a:t> </a:t>
            </a:r>
          </a:p>
          <a:p>
            <a:r>
              <a:rPr lang="en-GB" sz="1100" dirty="0"/>
              <a:t>GRANT SELECT, INSERT, UPDATE, DELETE ON </a:t>
            </a:r>
            <a:r>
              <a:rPr lang="en-US" sz="1100" dirty="0" err="1"/>
              <a:t>databaseCoursework.tblInternational</a:t>
            </a:r>
            <a:r>
              <a:rPr lang="en-GB" sz="1100" dirty="0"/>
              <a:t> TO '</a:t>
            </a:r>
            <a:r>
              <a:rPr lang="en-GB" sz="1100" dirty="0" err="1"/>
              <a:t>Admin'@'localhost</a:t>
            </a:r>
            <a:r>
              <a:rPr lang="en-GB" sz="1100" dirty="0"/>
              <a:t>';</a:t>
            </a:r>
          </a:p>
          <a:p>
            <a:endParaRPr lang="en-GB" dirty="0"/>
          </a:p>
        </p:txBody>
      </p:sp>
    </p:spTree>
    <p:extLst>
      <p:ext uri="{BB962C8B-B14F-4D97-AF65-F5344CB8AC3E}">
        <p14:creationId xmlns:p14="http://schemas.microsoft.com/office/powerpoint/2010/main" val="23203770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8676C-7B12-4614-8604-11299CB312F0}"/>
              </a:ext>
            </a:extLst>
          </p:cNvPr>
          <p:cNvSpPr>
            <a:spLocks noGrp="1"/>
          </p:cNvSpPr>
          <p:nvPr>
            <p:ph type="title"/>
          </p:nvPr>
        </p:nvSpPr>
        <p:spPr/>
        <p:txBody>
          <a:bodyPr/>
          <a:lstStyle/>
          <a:p>
            <a:r>
              <a:rPr lang="en-US" dirty="0"/>
              <a:t>Final thoughts</a:t>
            </a:r>
            <a:endParaRPr lang="en-GB" dirty="0"/>
          </a:p>
        </p:txBody>
      </p:sp>
      <p:sp>
        <p:nvSpPr>
          <p:cNvPr id="3" name="Content Placeholder 2">
            <a:extLst>
              <a:ext uri="{FF2B5EF4-FFF2-40B4-BE49-F238E27FC236}">
                <a16:creationId xmlns:a16="http://schemas.microsoft.com/office/drawing/2014/main" id="{C530F298-D592-4186-B6DD-DC48605A302C}"/>
              </a:ext>
            </a:extLst>
          </p:cNvPr>
          <p:cNvSpPr>
            <a:spLocks noGrp="1"/>
          </p:cNvSpPr>
          <p:nvPr>
            <p:ph idx="1"/>
          </p:nvPr>
        </p:nvSpPr>
        <p:spPr/>
        <p:txBody>
          <a:bodyPr/>
          <a:lstStyle/>
          <a:p>
            <a:r>
              <a:rPr lang="en-US" dirty="0"/>
              <a:t>We decided to design our database the way we did because we wanted it to be easy to follow and easy to read so it will be easier to pick up and easier to make changes to it, if needed. By doing the database this way, we also made it easier </a:t>
            </a:r>
            <a:r>
              <a:rPr lang="en-US"/>
              <a:t>to secure.</a:t>
            </a:r>
            <a:endParaRPr lang="en-GB"/>
          </a:p>
        </p:txBody>
      </p:sp>
    </p:spTree>
    <p:extLst>
      <p:ext uri="{BB962C8B-B14F-4D97-AF65-F5344CB8AC3E}">
        <p14:creationId xmlns:p14="http://schemas.microsoft.com/office/powerpoint/2010/main" val="4335155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31408-65D6-4D5D-8592-1E0A20562B5B}"/>
              </a:ext>
            </a:extLst>
          </p:cNvPr>
          <p:cNvSpPr>
            <a:spLocks noGrp="1"/>
          </p:cNvSpPr>
          <p:nvPr>
            <p:ph type="title"/>
          </p:nvPr>
        </p:nvSpPr>
        <p:spPr/>
        <p:txBody>
          <a:bodyPr/>
          <a:lstStyle/>
          <a:p>
            <a:r>
              <a:rPr lang="en-US" dirty="0"/>
              <a:t>The scenario</a:t>
            </a:r>
            <a:endParaRPr lang="en-GB" dirty="0"/>
          </a:p>
        </p:txBody>
      </p:sp>
      <p:sp>
        <p:nvSpPr>
          <p:cNvPr id="3" name="Content Placeholder 2">
            <a:extLst>
              <a:ext uri="{FF2B5EF4-FFF2-40B4-BE49-F238E27FC236}">
                <a16:creationId xmlns:a16="http://schemas.microsoft.com/office/drawing/2014/main" id="{00F3AB5D-057C-46B8-A4F8-B676689C7112}"/>
              </a:ext>
            </a:extLst>
          </p:cNvPr>
          <p:cNvSpPr>
            <a:spLocks noGrp="1"/>
          </p:cNvSpPr>
          <p:nvPr>
            <p:ph idx="1"/>
          </p:nvPr>
        </p:nvSpPr>
        <p:spPr/>
        <p:txBody>
          <a:bodyPr/>
          <a:lstStyle/>
          <a:p>
            <a:r>
              <a:rPr lang="en-US" dirty="0"/>
              <a:t>Firstly, as a group, we got together to read through the Ace Training brief to see what Ace Training was asking for and what they needed. We came to a conclusion that they needed a database that stores the information of new students, tutors, courses and course resources.</a:t>
            </a:r>
          </a:p>
          <a:p>
            <a:r>
              <a:rPr lang="en-US" dirty="0"/>
              <a:t>We then decided on a set of business rules and business operations for the database.</a:t>
            </a:r>
            <a:endParaRPr lang="en-GB" dirty="0"/>
          </a:p>
        </p:txBody>
      </p:sp>
    </p:spTree>
    <p:extLst>
      <p:ext uri="{BB962C8B-B14F-4D97-AF65-F5344CB8AC3E}">
        <p14:creationId xmlns:p14="http://schemas.microsoft.com/office/powerpoint/2010/main" val="18121558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5DEFD06A-02AF-4059-96D9-4B4F3064E971}"/>
              </a:ext>
            </a:extLst>
          </p:cNvPr>
          <p:cNvGraphicFramePr>
            <a:graphicFrameLocks noGrp="1"/>
          </p:cNvGraphicFramePr>
          <p:nvPr>
            <p:extLst>
              <p:ext uri="{D42A27DB-BD31-4B8C-83A1-F6EECF244321}">
                <p14:modId xmlns:p14="http://schemas.microsoft.com/office/powerpoint/2010/main" val="3145867696"/>
              </p:ext>
            </p:extLst>
          </p:nvPr>
        </p:nvGraphicFramePr>
        <p:xfrm>
          <a:off x="6096000" y="365125"/>
          <a:ext cx="3889795" cy="6289054"/>
        </p:xfrm>
        <a:graphic>
          <a:graphicData uri="http://schemas.openxmlformats.org/drawingml/2006/table">
            <a:tbl>
              <a:tblPr firstRow="1" firstCol="1" bandRow="1">
                <a:tableStyleId>{5C22544A-7EE6-4342-B048-85BDC9FD1C3A}</a:tableStyleId>
              </a:tblPr>
              <a:tblGrid>
                <a:gridCol w="1945330">
                  <a:extLst>
                    <a:ext uri="{9D8B030D-6E8A-4147-A177-3AD203B41FA5}">
                      <a16:colId xmlns:a16="http://schemas.microsoft.com/office/drawing/2014/main" val="1349535665"/>
                    </a:ext>
                  </a:extLst>
                </a:gridCol>
                <a:gridCol w="1944465">
                  <a:extLst>
                    <a:ext uri="{9D8B030D-6E8A-4147-A177-3AD203B41FA5}">
                      <a16:colId xmlns:a16="http://schemas.microsoft.com/office/drawing/2014/main" val="1490500717"/>
                    </a:ext>
                  </a:extLst>
                </a:gridCol>
              </a:tblGrid>
              <a:tr h="116745">
                <a:tc>
                  <a:txBody>
                    <a:bodyPr/>
                    <a:lstStyle/>
                    <a:p>
                      <a:pPr>
                        <a:lnSpc>
                          <a:spcPct val="107000"/>
                        </a:lnSpc>
                        <a:spcAft>
                          <a:spcPts val="800"/>
                        </a:spcAft>
                      </a:pPr>
                      <a:r>
                        <a:rPr lang="en-GB" sz="700">
                          <a:effectLst/>
                        </a:rPr>
                        <a:t>Tutor</a:t>
                      </a:r>
                      <a:endParaRPr lang="en-GB" sz="700">
                        <a:effectLst/>
                        <a:latin typeface="Calibri" panose="020F0502020204030204" pitchFamily="34" charset="0"/>
                        <a:ea typeface="Calibri" panose="020F0502020204030204" pitchFamily="34" charset="0"/>
                        <a:cs typeface="Times New Roman" panose="02020603050405020304" pitchFamily="18" charset="0"/>
                      </a:endParaRPr>
                    </a:p>
                  </a:txBody>
                  <a:tcPr marL="46699" marR="46699" marT="0" marB="0"/>
                </a:tc>
                <a:tc>
                  <a:txBody>
                    <a:bodyPr/>
                    <a:lstStyle/>
                    <a:p>
                      <a:pPr>
                        <a:lnSpc>
                          <a:spcPct val="107000"/>
                        </a:lnSpc>
                        <a:spcAft>
                          <a:spcPts val="800"/>
                        </a:spcAft>
                      </a:pPr>
                      <a:r>
                        <a:rPr lang="en-GB" sz="700">
                          <a:effectLst/>
                        </a:rPr>
                        <a:t> </a:t>
                      </a:r>
                      <a:endParaRPr lang="en-GB" sz="7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2628996286"/>
                  </a:ext>
                </a:extLst>
              </a:tr>
              <a:tr h="116745">
                <a:tc>
                  <a:txBody>
                    <a:bodyPr/>
                    <a:lstStyle/>
                    <a:p>
                      <a:pPr>
                        <a:lnSpc>
                          <a:spcPct val="107000"/>
                        </a:lnSpc>
                        <a:spcAft>
                          <a:spcPts val="800"/>
                        </a:spcAft>
                      </a:pPr>
                      <a:r>
                        <a:rPr lang="en-GB" sz="700">
                          <a:effectLst/>
                        </a:rPr>
                        <a:t>BO1</a:t>
                      </a:r>
                      <a:endParaRPr lang="en-GB" sz="700">
                        <a:effectLst/>
                        <a:latin typeface="Calibri" panose="020F0502020204030204" pitchFamily="34" charset="0"/>
                        <a:ea typeface="Calibri" panose="020F0502020204030204" pitchFamily="34" charset="0"/>
                        <a:cs typeface="Times New Roman" panose="02020603050405020304" pitchFamily="18" charset="0"/>
                      </a:endParaRPr>
                    </a:p>
                  </a:txBody>
                  <a:tcPr marL="46699" marR="46699" marT="0" marB="0"/>
                </a:tc>
                <a:tc>
                  <a:txBody>
                    <a:bodyPr/>
                    <a:lstStyle/>
                    <a:p>
                      <a:pPr>
                        <a:lnSpc>
                          <a:spcPct val="107000"/>
                        </a:lnSpc>
                        <a:spcAft>
                          <a:spcPts val="800"/>
                        </a:spcAft>
                      </a:pPr>
                      <a:r>
                        <a:rPr lang="en-GB" sz="700">
                          <a:effectLst/>
                        </a:rPr>
                        <a:t>Add a new student record</a:t>
                      </a:r>
                      <a:endParaRPr lang="en-GB" sz="700">
                        <a:effectLst/>
                        <a:latin typeface="Calibri" panose="020F0502020204030204" pitchFamily="34" charset="0"/>
                        <a:ea typeface="Calibri" panose="020F0502020204030204" pitchFamily="34" charset="0"/>
                        <a:cs typeface="Times New Roman" panose="02020603050405020304" pitchFamily="18" charset="0"/>
                      </a:endParaRPr>
                    </a:p>
                  </a:txBody>
                  <a:tcPr marL="46699" marR="46699" marT="0" marB="0"/>
                </a:tc>
                <a:extLst>
                  <a:ext uri="{0D108BD9-81ED-4DB2-BD59-A6C34878D82A}">
                    <a16:rowId xmlns:a16="http://schemas.microsoft.com/office/drawing/2014/main" val="1413692850"/>
                  </a:ext>
                </a:extLst>
              </a:tr>
              <a:tr h="116745">
                <a:tc>
                  <a:txBody>
                    <a:bodyPr/>
                    <a:lstStyle/>
                    <a:p>
                      <a:pPr>
                        <a:lnSpc>
                          <a:spcPct val="107000"/>
                        </a:lnSpc>
                        <a:spcAft>
                          <a:spcPts val="800"/>
                        </a:spcAft>
                      </a:pPr>
                      <a:r>
                        <a:rPr lang="en-GB" sz="700">
                          <a:effectLst/>
                        </a:rPr>
                        <a:t>BO2</a:t>
                      </a:r>
                      <a:endParaRPr lang="en-GB" sz="700">
                        <a:effectLst/>
                        <a:latin typeface="Calibri" panose="020F0502020204030204" pitchFamily="34" charset="0"/>
                        <a:ea typeface="Calibri" panose="020F0502020204030204" pitchFamily="34" charset="0"/>
                        <a:cs typeface="Times New Roman" panose="02020603050405020304" pitchFamily="18" charset="0"/>
                      </a:endParaRPr>
                    </a:p>
                  </a:txBody>
                  <a:tcPr marL="46699" marR="46699" marT="0" marB="0"/>
                </a:tc>
                <a:tc>
                  <a:txBody>
                    <a:bodyPr/>
                    <a:lstStyle/>
                    <a:p>
                      <a:pPr>
                        <a:lnSpc>
                          <a:spcPct val="107000"/>
                        </a:lnSpc>
                        <a:spcAft>
                          <a:spcPts val="800"/>
                        </a:spcAft>
                      </a:pPr>
                      <a:r>
                        <a:rPr lang="en-GB" sz="700">
                          <a:effectLst/>
                        </a:rPr>
                        <a:t>Update a student record </a:t>
                      </a:r>
                      <a:endParaRPr lang="en-GB" sz="700">
                        <a:effectLst/>
                        <a:latin typeface="Calibri" panose="020F0502020204030204" pitchFamily="34" charset="0"/>
                        <a:ea typeface="Calibri" panose="020F0502020204030204" pitchFamily="34" charset="0"/>
                        <a:cs typeface="Times New Roman" panose="02020603050405020304" pitchFamily="18" charset="0"/>
                      </a:endParaRPr>
                    </a:p>
                  </a:txBody>
                  <a:tcPr marL="46699" marR="46699" marT="0" marB="0"/>
                </a:tc>
                <a:extLst>
                  <a:ext uri="{0D108BD9-81ED-4DB2-BD59-A6C34878D82A}">
                    <a16:rowId xmlns:a16="http://schemas.microsoft.com/office/drawing/2014/main" val="1360961720"/>
                  </a:ext>
                </a:extLst>
              </a:tr>
              <a:tr h="116745">
                <a:tc>
                  <a:txBody>
                    <a:bodyPr/>
                    <a:lstStyle/>
                    <a:p>
                      <a:pPr>
                        <a:lnSpc>
                          <a:spcPct val="107000"/>
                        </a:lnSpc>
                        <a:spcAft>
                          <a:spcPts val="800"/>
                        </a:spcAft>
                      </a:pPr>
                      <a:r>
                        <a:rPr lang="en-GB" sz="700">
                          <a:effectLst/>
                        </a:rPr>
                        <a:t>BO3</a:t>
                      </a:r>
                      <a:endParaRPr lang="en-GB" sz="700">
                        <a:effectLst/>
                        <a:latin typeface="Calibri" panose="020F0502020204030204" pitchFamily="34" charset="0"/>
                        <a:ea typeface="Calibri" panose="020F0502020204030204" pitchFamily="34" charset="0"/>
                        <a:cs typeface="Times New Roman" panose="02020603050405020304" pitchFamily="18" charset="0"/>
                      </a:endParaRPr>
                    </a:p>
                  </a:txBody>
                  <a:tcPr marL="46699" marR="46699" marT="0" marB="0"/>
                </a:tc>
                <a:tc>
                  <a:txBody>
                    <a:bodyPr/>
                    <a:lstStyle/>
                    <a:p>
                      <a:pPr>
                        <a:lnSpc>
                          <a:spcPct val="107000"/>
                        </a:lnSpc>
                        <a:spcAft>
                          <a:spcPts val="800"/>
                        </a:spcAft>
                      </a:pPr>
                      <a:r>
                        <a:rPr lang="en-GB" sz="700">
                          <a:effectLst/>
                        </a:rPr>
                        <a:t>View student record</a:t>
                      </a:r>
                      <a:endParaRPr lang="en-GB" sz="700">
                        <a:effectLst/>
                        <a:latin typeface="Calibri" panose="020F0502020204030204" pitchFamily="34" charset="0"/>
                        <a:ea typeface="Calibri" panose="020F0502020204030204" pitchFamily="34" charset="0"/>
                        <a:cs typeface="Times New Roman" panose="02020603050405020304" pitchFamily="18" charset="0"/>
                      </a:endParaRPr>
                    </a:p>
                  </a:txBody>
                  <a:tcPr marL="46699" marR="46699" marT="0" marB="0"/>
                </a:tc>
                <a:extLst>
                  <a:ext uri="{0D108BD9-81ED-4DB2-BD59-A6C34878D82A}">
                    <a16:rowId xmlns:a16="http://schemas.microsoft.com/office/drawing/2014/main" val="3393328800"/>
                  </a:ext>
                </a:extLst>
              </a:tr>
              <a:tr h="116745">
                <a:tc>
                  <a:txBody>
                    <a:bodyPr/>
                    <a:lstStyle/>
                    <a:p>
                      <a:pPr>
                        <a:lnSpc>
                          <a:spcPct val="107000"/>
                        </a:lnSpc>
                        <a:spcAft>
                          <a:spcPts val="800"/>
                        </a:spcAft>
                      </a:pPr>
                      <a:r>
                        <a:rPr lang="en-GB" sz="700">
                          <a:effectLst/>
                        </a:rPr>
                        <a:t>BO4</a:t>
                      </a:r>
                      <a:endParaRPr lang="en-GB" sz="700">
                        <a:effectLst/>
                        <a:latin typeface="Calibri" panose="020F0502020204030204" pitchFamily="34" charset="0"/>
                        <a:ea typeface="Calibri" panose="020F0502020204030204" pitchFamily="34" charset="0"/>
                        <a:cs typeface="Times New Roman" panose="02020603050405020304" pitchFamily="18" charset="0"/>
                      </a:endParaRPr>
                    </a:p>
                  </a:txBody>
                  <a:tcPr marL="46699" marR="46699" marT="0" marB="0"/>
                </a:tc>
                <a:tc>
                  <a:txBody>
                    <a:bodyPr/>
                    <a:lstStyle/>
                    <a:p>
                      <a:pPr>
                        <a:lnSpc>
                          <a:spcPct val="107000"/>
                        </a:lnSpc>
                        <a:spcAft>
                          <a:spcPts val="800"/>
                        </a:spcAft>
                      </a:pPr>
                      <a:r>
                        <a:rPr lang="en-GB" sz="700">
                          <a:effectLst/>
                        </a:rPr>
                        <a:t>Add a new course record</a:t>
                      </a:r>
                      <a:endParaRPr lang="en-GB" sz="700">
                        <a:effectLst/>
                        <a:latin typeface="Calibri" panose="020F0502020204030204" pitchFamily="34" charset="0"/>
                        <a:ea typeface="Calibri" panose="020F0502020204030204" pitchFamily="34" charset="0"/>
                        <a:cs typeface="Times New Roman" panose="02020603050405020304" pitchFamily="18" charset="0"/>
                      </a:endParaRPr>
                    </a:p>
                  </a:txBody>
                  <a:tcPr marL="46699" marR="46699" marT="0" marB="0"/>
                </a:tc>
                <a:extLst>
                  <a:ext uri="{0D108BD9-81ED-4DB2-BD59-A6C34878D82A}">
                    <a16:rowId xmlns:a16="http://schemas.microsoft.com/office/drawing/2014/main" val="2297972670"/>
                  </a:ext>
                </a:extLst>
              </a:tr>
              <a:tr h="116745">
                <a:tc>
                  <a:txBody>
                    <a:bodyPr/>
                    <a:lstStyle/>
                    <a:p>
                      <a:pPr>
                        <a:lnSpc>
                          <a:spcPct val="107000"/>
                        </a:lnSpc>
                        <a:spcAft>
                          <a:spcPts val="800"/>
                        </a:spcAft>
                      </a:pPr>
                      <a:r>
                        <a:rPr lang="en-GB" sz="700">
                          <a:effectLst/>
                        </a:rPr>
                        <a:t>BO5</a:t>
                      </a:r>
                      <a:endParaRPr lang="en-GB" sz="700">
                        <a:effectLst/>
                        <a:latin typeface="Calibri" panose="020F0502020204030204" pitchFamily="34" charset="0"/>
                        <a:ea typeface="Calibri" panose="020F0502020204030204" pitchFamily="34" charset="0"/>
                        <a:cs typeface="Times New Roman" panose="02020603050405020304" pitchFamily="18" charset="0"/>
                      </a:endParaRPr>
                    </a:p>
                  </a:txBody>
                  <a:tcPr marL="46699" marR="46699" marT="0" marB="0"/>
                </a:tc>
                <a:tc>
                  <a:txBody>
                    <a:bodyPr/>
                    <a:lstStyle/>
                    <a:p>
                      <a:pPr>
                        <a:lnSpc>
                          <a:spcPct val="107000"/>
                        </a:lnSpc>
                        <a:spcAft>
                          <a:spcPts val="800"/>
                        </a:spcAft>
                      </a:pPr>
                      <a:r>
                        <a:rPr lang="en-GB" sz="700">
                          <a:effectLst/>
                        </a:rPr>
                        <a:t>Update a course record </a:t>
                      </a:r>
                      <a:endParaRPr lang="en-GB" sz="700">
                        <a:effectLst/>
                        <a:latin typeface="Calibri" panose="020F0502020204030204" pitchFamily="34" charset="0"/>
                        <a:ea typeface="Calibri" panose="020F0502020204030204" pitchFamily="34" charset="0"/>
                        <a:cs typeface="Times New Roman" panose="02020603050405020304" pitchFamily="18" charset="0"/>
                      </a:endParaRPr>
                    </a:p>
                  </a:txBody>
                  <a:tcPr marL="46699" marR="46699" marT="0" marB="0"/>
                </a:tc>
                <a:extLst>
                  <a:ext uri="{0D108BD9-81ED-4DB2-BD59-A6C34878D82A}">
                    <a16:rowId xmlns:a16="http://schemas.microsoft.com/office/drawing/2014/main" val="2384897070"/>
                  </a:ext>
                </a:extLst>
              </a:tr>
              <a:tr h="116745">
                <a:tc>
                  <a:txBody>
                    <a:bodyPr/>
                    <a:lstStyle/>
                    <a:p>
                      <a:pPr>
                        <a:lnSpc>
                          <a:spcPct val="107000"/>
                        </a:lnSpc>
                        <a:spcAft>
                          <a:spcPts val="800"/>
                        </a:spcAft>
                      </a:pPr>
                      <a:r>
                        <a:rPr lang="en-GB" sz="700">
                          <a:effectLst/>
                        </a:rPr>
                        <a:t>BO6</a:t>
                      </a:r>
                      <a:endParaRPr lang="en-GB" sz="700">
                        <a:effectLst/>
                        <a:latin typeface="Calibri" panose="020F0502020204030204" pitchFamily="34" charset="0"/>
                        <a:ea typeface="Calibri" panose="020F0502020204030204" pitchFamily="34" charset="0"/>
                        <a:cs typeface="Times New Roman" panose="02020603050405020304" pitchFamily="18" charset="0"/>
                      </a:endParaRPr>
                    </a:p>
                  </a:txBody>
                  <a:tcPr marL="46699" marR="46699" marT="0" marB="0"/>
                </a:tc>
                <a:tc>
                  <a:txBody>
                    <a:bodyPr/>
                    <a:lstStyle/>
                    <a:p>
                      <a:pPr>
                        <a:lnSpc>
                          <a:spcPct val="107000"/>
                        </a:lnSpc>
                        <a:spcAft>
                          <a:spcPts val="800"/>
                        </a:spcAft>
                      </a:pPr>
                      <a:r>
                        <a:rPr lang="en-GB" sz="700">
                          <a:effectLst/>
                        </a:rPr>
                        <a:t>View course record</a:t>
                      </a:r>
                      <a:endParaRPr lang="en-GB" sz="700">
                        <a:effectLst/>
                        <a:latin typeface="Calibri" panose="020F0502020204030204" pitchFamily="34" charset="0"/>
                        <a:ea typeface="Calibri" panose="020F0502020204030204" pitchFamily="34" charset="0"/>
                        <a:cs typeface="Times New Roman" panose="02020603050405020304" pitchFamily="18" charset="0"/>
                      </a:endParaRPr>
                    </a:p>
                  </a:txBody>
                  <a:tcPr marL="46699" marR="46699" marT="0" marB="0"/>
                </a:tc>
                <a:extLst>
                  <a:ext uri="{0D108BD9-81ED-4DB2-BD59-A6C34878D82A}">
                    <a16:rowId xmlns:a16="http://schemas.microsoft.com/office/drawing/2014/main" val="2146642984"/>
                  </a:ext>
                </a:extLst>
              </a:tr>
              <a:tr h="116745">
                <a:tc>
                  <a:txBody>
                    <a:bodyPr/>
                    <a:lstStyle/>
                    <a:p>
                      <a:pPr>
                        <a:lnSpc>
                          <a:spcPct val="107000"/>
                        </a:lnSpc>
                        <a:spcAft>
                          <a:spcPts val="800"/>
                        </a:spcAft>
                      </a:pPr>
                      <a:r>
                        <a:rPr lang="en-GB" sz="700">
                          <a:effectLst/>
                        </a:rPr>
                        <a:t>BO7</a:t>
                      </a:r>
                      <a:endParaRPr lang="en-GB" sz="700">
                        <a:effectLst/>
                        <a:latin typeface="Calibri" panose="020F0502020204030204" pitchFamily="34" charset="0"/>
                        <a:ea typeface="Calibri" panose="020F0502020204030204" pitchFamily="34" charset="0"/>
                        <a:cs typeface="Times New Roman" panose="02020603050405020304" pitchFamily="18" charset="0"/>
                      </a:endParaRPr>
                    </a:p>
                  </a:txBody>
                  <a:tcPr marL="46699" marR="46699" marT="0" marB="0"/>
                </a:tc>
                <a:tc>
                  <a:txBody>
                    <a:bodyPr/>
                    <a:lstStyle/>
                    <a:p>
                      <a:pPr>
                        <a:lnSpc>
                          <a:spcPct val="107000"/>
                        </a:lnSpc>
                        <a:spcAft>
                          <a:spcPts val="800"/>
                        </a:spcAft>
                      </a:pPr>
                      <a:r>
                        <a:rPr lang="en-GB" sz="700">
                          <a:effectLst/>
                        </a:rPr>
                        <a:t>Add a new quiz record</a:t>
                      </a:r>
                      <a:endParaRPr lang="en-GB" sz="700">
                        <a:effectLst/>
                        <a:latin typeface="Calibri" panose="020F0502020204030204" pitchFamily="34" charset="0"/>
                        <a:ea typeface="Calibri" panose="020F0502020204030204" pitchFamily="34" charset="0"/>
                        <a:cs typeface="Times New Roman" panose="02020603050405020304" pitchFamily="18" charset="0"/>
                      </a:endParaRPr>
                    </a:p>
                  </a:txBody>
                  <a:tcPr marL="46699" marR="46699" marT="0" marB="0"/>
                </a:tc>
                <a:extLst>
                  <a:ext uri="{0D108BD9-81ED-4DB2-BD59-A6C34878D82A}">
                    <a16:rowId xmlns:a16="http://schemas.microsoft.com/office/drawing/2014/main" val="1025307626"/>
                  </a:ext>
                </a:extLst>
              </a:tr>
              <a:tr h="116745">
                <a:tc>
                  <a:txBody>
                    <a:bodyPr/>
                    <a:lstStyle/>
                    <a:p>
                      <a:pPr>
                        <a:lnSpc>
                          <a:spcPct val="107000"/>
                        </a:lnSpc>
                        <a:spcAft>
                          <a:spcPts val="800"/>
                        </a:spcAft>
                      </a:pPr>
                      <a:r>
                        <a:rPr lang="en-GB" sz="700">
                          <a:effectLst/>
                        </a:rPr>
                        <a:t>BO8</a:t>
                      </a:r>
                      <a:endParaRPr lang="en-GB" sz="700">
                        <a:effectLst/>
                        <a:latin typeface="Calibri" panose="020F0502020204030204" pitchFamily="34" charset="0"/>
                        <a:ea typeface="Calibri" panose="020F0502020204030204" pitchFamily="34" charset="0"/>
                        <a:cs typeface="Times New Roman" panose="02020603050405020304" pitchFamily="18" charset="0"/>
                      </a:endParaRPr>
                    </a:p>
                  </a:txBody>
                  <a:tcPr marL="46699" marR="46699" marT="0" marB="0"/>
                </a:tc>
                <a:tc>
                  <a:txBody>
                    <a:bodyPr/>
                    <a:lstStyle/>
                    <a:p>
                      <a:pPr>
                        <a:lnSpc>
                          <a:spcPct val="107000"/>
                        </a:lnSpc>
                        <a:spcAft>
                          <a:spcPts val="800"/>
                        </a:spcAft>
                      </a:pPr>
                      <a:r>
                        <a:rPr lang="en-GB" sz="700">
                          <a:effectLst/>
                        </a:rPr>
                        <a:t>Update a quiz record</a:t>
                      </a:r>
                      <a:endParaRPr lang="en-GB" sz="700">
                        <a:effectLst/>
                        <a:latin typeface="Calibri" panose="020F0502020204030204" pitchFamily="34" charset="0"/>
                        <a:ea typeface="Calibri" panose="020F0502020204030204" pitchFamily="34" charset="0"/>
                        <a:cs typeface="Times New Roman" panose="02020603050405020304" pitchFamily="18" charset="0"/>
                      </a:endParaRPr>
                    </a:p>
                  </a:txBody>
                  <a:tcPr marL="46699" marR="46699" marT="0" marB="0"/>
                </a:tc>
                <a:extLst>
                  <a:ext uri="{0D108BD9-81ED-4DB2-BD59-A6C34878D82A}">
                    <a16:rowId xmlns:a16="http://schemas.microsoft.com/office/drawing/2014/main" val="644889685"/>
                  </a:ext>
                </a:extLst>
              </a:tr>
              <a:tr h="116745">
                <a:tc>
                  <a:txBody>
                    <a:bodyPr/>
                    <a:lstStyle/>
                    <a:p>
                      <a:pPr>
                        <a:lnSpc>
                          <a:spcPct val="107000"/>
                        </a:lnSpc>
                        <a:spcAft>
                          <a:spcPts val="800"/>
                        </a:spcAft>
                      </a:pPr>
                      <a:r>
                        <a:rPr lang="en-GB" sz="700">
                          <a:effectLst/>
                        </a:rPr>
                        <a:t>BO9</a:t>
                      </a:r>
                      <a:endParaRPr lang="en-GB" sz="700">
                        <a:effectLst/>
                        <a:latin typeface="Calibri" panose="020F0502020204030204" pitchFamily="34" charset="0"/>
                        <a:ea typeface="Calibri" panose="020F0502020204030204" pitchFamily="34" charset="0"/>
                        <a:cs typeface="Times New Roman" panose="02020603050405020304" pitchFamily="18" charset="0"/>
                      </a:endParaRPr>
                    </a:p>
                  </a:txBody>
                  <a:tcPr marL="46699" marR="46699" marT="0" marB="0"/>
                </a:tc>
                <a:tc>
                  <a:txBody>
                    <a:bodyPr/>
                    <a:lstStyle/>
                    <a:p>
                      <a:pPr>
                        <a:lnSpc>
                          <a:spcPct val="107000"/>
                        </a:lnSpc>
                        <a:spcAft>
                          <a:spcPts val="800"/>
                        </a:spcAft>
                      </a:pPr>
                      <a:r>
                        <a:rPr lang="en-GB" sz="700">
                          <a:effectLst/>
                        </a:rPr>
                        <a:t>View quiz record</a:t>
                      </a:r>
                      <a:endParaRPr lang="en-GB" sz="700">
                        <a:effectLst/>
                        <a:latin typeface="Calibri" panose="020F0502020204030204" pitchFamily="34" charset="0"/>
                        <a:ea typeface="Calibri" panose="020F0502020204030204" pitchFamily="34" charset="0"/>
                        <a:cs typeface="Times New Roman" panose="02020603050405020304" pitchFamily="18" charset="0"/>
                      </a:endParaRPr>
                    </a:p>
                  </a:txBody>
                  <a:tcPr marL="46699" marR="46699" marT="0" marB="0"/>
                </a:tc>
                <a:extLst>
                  <a:ext uri="{0D108BD9-81ED-4DB2-BD59-A6C34878D82A}">
                    <a16:rowId xmlns:a16="http://schemas.microsoft.com/office/drawing/2014/main" val="970547243"/>
                  </a:ext>
                </a:extLst>
              </a:tr>
              <a:tr h="116745">
                <a:tc>
                  <a:txBody>
                    <a:bodyPr/>
                    <a:lstStyle/>
                    <a:p>
                      <a:pPr>
                        <a:lnSpc>
                          <a:spcPct val="107000"/>
                        </a:lnSpc>
                        <a:spcAft>
                          <a:spcPts val="800"/>
                        </a:spcAft>
                      </a:pPr>
                      <a:r>
                        <a:rPr lang="en-GB" sz="700">
                          <a:effectLst/>
                        </a:rPr>
                        <a:t>BO10</a:t>
                      </a:r>
                      <a:endParaRPr lang="en-GB" sz="700">
                        <a:effectLst/>
                        <a:latin typeface="Calibri" panose="020F0502020204030204" pitchFamily="34" charset="0"/>
                        <a:ea typeface="Calibri" panose="020F0502020204030204" pitchFamily="34" charset="0"/>
                        <a:cs typeface="Times New Roman" panose="02020603050405020304" pitchFamily="18" charset="0"/>
                      </a:endParaRPr>
                    </a:p>
                  </a:txBody>
                  <a:tcPr marL="46699" marR="46699" marT="0" marB="0"/>
                </a:tc>
                <a:tc>
                  <a:txBody>
                    <a:bodyPr/>
                    <a:lstStyle/>
                    <a:p>
                      <a:pPr>
                        <a:lnSpc>
                          <a:spcPct val="107000"/>
                        </a:lnSpc>
                        <a:spcAft>
                          <a:spcPts val="800"/>
                        </a:spcAft>
                      </a:pPr>
                      <a:r>
                        <a:rPr lang="en-GB" sz="700">
                          <a:effectLst/>
                        </a:rPr>
                        <a:t>Add a new resource record</a:t>
                      </a:r>
                      <a:endParaRPr lang="en-GB" sz="700">
                        <a:effectLst/>
                        <a:latin typeface="Calibri" panose="020F0502020204030204" pitchFamily="34" charset="0"/>
                        <a:ea typeface="Calibri" panose="020F0502020204030204" pitchFamily="34" charset="0"/>
                        <a:cs typeface="Times New Roman" panose="02020603050405020304" pitchFamily="18" charset="0"/>
                      </a:endParaRPr>
                    </a:p>
                  </a:txBody>
                  <a:tcPr marL="46699" marR="46699" marT="0" marB="0"/>
                </a:tc>
                <a:extLst>
                  <a:ext uri="{0D108BD9-81ED-4DB2-BD59-A6C34878D82A}">
                    <a16:rowId xmlns:a16="http://schemas.microsoft.com/office/drawing/2014/main" val="1350271132"/>
                  </a:ext>
                </a:extLst>
              </a:tr>
              <a:tr h="116745">
                <a:tc>
                  <a:txBody>
                    <a:bodyPr/>
                    <a:lstStyle/>
                    <a:p>
                      <a:pPr>
                        <a:lnSpc>
                          <a:spcPct val="107000"/>
                        </a:lnSpc>
                        <a:spcAft>
                          <a:spcPts val="800"/>
                        </a:spcAft>
                      </a:pPr>
                      <a:r>
                        <a:rPr lang="en-GB" sz="700">
                          <a:effectLst/>
                        </a:rPr>
                        <a:t>BO11</a:t>
                      </a:r>
                      <a:endParaRPr lang="en-GB" sz="700">
                        <a:effectLst/>
                        <a:latin typeface="Calibri" panose="020F0502020204030204" pitchFamily="34" charset="0"/>
                        <a:ea typeface="Calibri" panose="020F0502020204030204" pitchFamily="34" charset="0"/>
                        <a:cs typeface="Times New Roman" panose="02020603050405020304" pitchFamily="18" charset="0"/>
                      </a:endParaRPr>
                    </a:p>
                  </a:txBody>
                  <a:tcPr marL="46699" marR="46699" marT="0" marB="0"/>
                </a:tc>
                <a:tc>
                  <a:txBody>
                    <a:bodyPr/>
                    <a:lstStyle/>
                    <a:p>
                      <a:pPr>
                        <a:lnSpc>
                          <a:spcPct val="107000"/>
                        </a:lnSpc>
                        <a:spcAft>
                          <a:spcPts val="800"/>
                        </a:spcAft>
                      </a:pPr>
                      <a:r>
                        <a:rPr lang="en-GB" sz="700">
                          <a:effectLst/>
                        </a:rPr>
                        <a:t>Update a resource record</a:t>
                      </a:r>
                      <a:endParaRPr lang="en-GB" sz="700">
                        <a:effectLst/>
                        <a:latin typeface="Calibri" panose="020F0502020204030204" pitchFamily="34" charset="0"/>
                        <a:ea typeface="Calibri" panose="020F0502020204030204" pitchFamily="34" charset="0"/>
                        <a:cs typeface="Times New Roman" panose="02020603050405020304" pitchFamily="18" charset="0"/>
                      </a:endParaRPr>
                    </a:p>
                  </a:txBody>
                  <a:tcPr marL="46699" marR="46699" marT="0" marB="0"/>
                </a:tc>
                <a:extLst>
                  <a:ext uri="{0D108BD9-81ED-4DB2-BD59-A6C34878D82A}">
                    <a16:rowId xmlns:a16="http://schemas.microsoft.com/office/drawing/2014/main" val="4165406721"/>
                  </a:ext>
                </a:extLst>
              </a:tr>
              <a:tr h="116745">
                <a:tc>
                  <a:txBody>
                    <a:bodyPr/>
                    <a:lstStyle/>
                    <a:p>
                      <a:pPr>
                        <a:lnSpc>
                          <a:spcPct val="107000"/>
                        </a:lnSpc>
                        <a:spcAft>
                          <a:spcPts val="800"/>
                        </a:spcAft>
                      </a:pPr>
                      <a:r>
                        <a:rPr lang="en-GB" sz="700">
                          <a:effectLst/>
                        </a:rPr>
                        <a:t>BO12</a:t>
                      </a:r>
                      <a:endParaRPr lang="en-GB" sz="700">
                        <a:effectLst/>
                        <a:latin typeface="Calibri" panose="020F0502020204030204" pitchFamily="34" charset="0"/>
                        <a:ea typeface="Calibri" panose="020F0502020204030204" pitchFamily="34" charset="0"/>
                        <a:cs typeface="Times New Roman" panose="02020603050405020304" pitchFamily="18" charset="0"/>
                      </a:endParaRPr>
                    </a:p>
                  </a:txBody>
                  <a:tcPr marL="46699" marR="46699" marT="0" marB="0"/>
                </a:tc>
                <a:tc>
                  <a:txBody>
                    <a:bodyPr/>
                    <a:lstStyle/>
                    <a:p>
                      <a:pPr>
                        <a:lnSpc>
                          <a:spcPct val="107000"/>
                        </a:lnSpc>
                        <a:spcAft>
                          <a:spcPts val="800"/>
                        </a:spcAft>
                      </a:pPr>
                      <a:r>
                        <a:rPr lang="en-GB" sz="700">
                          <a:effectLst/>
                        </a:rPr>
                        <a:t>View a resource record</a:t>
                      </a:r>
                      <a:endParaRPr lang="en-GB" sz="700">
                        <a:effectLst/>
                        <a:latin typeface="Calibri" panose="020F0502020204030204" pitchFamily="34" charset="0"/>
                        <a:ea typeface="Calibri" panose="020F0502020204030204" pitchFamily="34" charset="0"/>
                        <a:cs typeface="Times New Roman" panose="02020603050405020304" pitchFamily="18" charset="0"/>
                      </a:endParaRPr>
                    </a:p>
                  </a:txBody>
                  <a:tcPr marL="46699" marR="46699" marT="0" marB="0"/>
                </a:tc>
                <a:extLst>
                  <a:ext uri="{0D108BD9-81ED-4DB2-BD59-A6C34878D82A}">
                    <a16:rowId xmlns:a16="http://schemas.microsoft.com/office/drawing/2014/main" val="604767672"/>
                  </a:ext>
                </a:extLst>
              </a:tr>
              <a:tr h="116745">
                <a:tc>
                  <a:txBody>
                    <a:bodyPr/>
                    <a:lstStyle/>
                    <a:p>
                      <a:pPr>
                        <a:lnSpc>
                          <a:spcPct val="107000"/>
                        </a:lnSpc>
                        <a:spcAft>
                          <a:spcPts val="800"/>
                        </a:spcAft>
                      </a:pPr>
                      <a:r>
                        <a:rPr lang="en-GB" sz="700">
                          <a:effectLst/>
                        </a:rPr>
                        <a:t>Student</a:t>
                      </a:r>
                      <a:endParaRPr lang="en-GB" sz="700">
                        <a:effectLst/>
                        <a:latin typeface="Calibri" panose="020F0502020204030204" pitchFamily="34" charset="0"/>
                        <a:ea typeface="Calibri" panose="020F0502020204030204" pitchFamily="34" charset="0"/>
                        <a:cs typeface="Times New Roman" panose="02020603050405020304" pitchFamily="18" charset="0"/>
                      </a:endParaRPr>
                    </a:p>
                  </a:txBody>
                  <a:tcPr marL="46699" marR="46699" marT="0" marB="0"/>
                </a:tc>
                <a:tc>
                  <a:txBody>
                    <a:bodyPr/>
                    <a:lstStyle/>
                    <a:p>
                      <a:pPr>
                        <a:lnSpc>
                          <a:spcPct val="107000"/>
                        </a:lnSpc>
                        <a:spcAft>
                          <a:spcPts val="800"/>
                        </a:spcAft>
                      </a:pPr>
                      <a:r>
                        <a:rPr lang="en-GB" sz="700">
                          <a:effectLst/>
                        </a:rPr>
                        <a:t> </a:t>
                      </a:r>
                      <a:endParaRPr lang="en-GB" sz="7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2121970443"/>
                  </a:ext>
                </a:extLst>
              </a:tr>
              <a:tr h="116745">
                <a:tc>
                  <a:txBody>
                    <a:bodyPr/>
                    <a:lstStyle/>
                    <a:p>
                      <a:pPr>
                        <a:lnSpc>
                          <a:spcPct val="107000"/>
                        </a:lnSpc>
                        <a:spcAft>
                          <a:spcPts val="800"/>
                        </a:spcAft>
                      </a:pPr>
                      <a:r>
                        <a:rPr lang="en-GB" sz="700">
                          <a:effectLst/>
                        </a:rPr>
                        <a:t>BO13</a:t>
                      </a:r>
                      <a:endParaRPr lang="en-GB" sz="700">
                        <a:effectLst/>
                        <a:latin typeface="Calibri" panose="020F0502020204030204" pitchFamily="34" charset="0"/>
                        <a:ea typeface="Calibri" panose="020F0502020204030204" pitchFamily="34" charset="0"/>
                        <a:cs typeface="Times New Roman" panose="02020603050405020304" pitchFamily="18" charset="0"/>
                      </a:endParaRPr>
                    </a:p>
                  </a:txBody>
                  <a:tcPr marL="46699" marR="46699" marT="0" marB="0"/>
                </a:tc>
                <a:tc>
                  <a:txBody>
                    <a:bodyPr/>
                    <a:lstStyle/>
                    <a:p>
                      <a:pPr>
                        <a:lnSpc>
                          <a:spcPct val="107000"/>
                        </a:lnSpc>
                        <a:spcAft>
                          <a:spcPts val="800"/>
                        </a:spcAft>
                      </a:pPr>
                      <a:r>
                        <a:rPr lang="en-GB" sz="700">
                          <a:effectLst/>
                        </a:rPr>
                        <a:t>Add a new student record</a:t>
                      </a:r>
                      <a:endParaRPr lang="en-GB" sz="700">
                        <a:effectLst/>
                        <a:latin typeface="Calibri" panose="020F0502020204030204" pitchFamily="34" charset="0"/>
                        <a:ea typeface="Calibri" panose="020F0502020204030204" pitchFamily="34" charset="0"/>
                        <a:cs typeface="Times New Roman" panose="02020603050405020304" pitchFamily="18" charset="0"/>
                      </a:endParaRPr>
                    </a:p>
                  </a:txBody>
                  <a:tcPr marL="46699" marR="46699" marT="0" marB="0"/>
                </a:tc>
                <a:extLst>
                  <a:ext uri="{0D108BD9-81ED-4DB2-BD59-A6C34878D82A}">
                    <a16:rowId xmlns:a16="http://schemas.microsoft.com/office/drawing/2014/main" val="2019462266"/>
                  </a:ext>
                </a:extLst>
              </a:tr>
              <a:tr h="116745">
                <a:tc>
                  <a:txBody>
                    <a:bodyPr/>
                    <a:lstStyle/>
                    <a:p>
                      <a:pPr>
                        <a:lnSpc>
                          <a:spcPct val="107000"/>
                        </a:lnSpc>
                        <a:spcAft>
                          <a:spcPts val="800"/>
                        </a:spcAft>
                      </a:pPr>
                      <a:r>
                        <a:rPr lang="en-GB" sz="700">
                          <a:effectLst/>
                        </a:rPr>
                        <a:t>BO14</a:t>
                      </a:r>
                      <a:endParaRPr lang="en-GB" sz="700">
                        <a:effectLst/>
                        <a:latin typeface="Calibri" panose="020F0502020204030204" pitchFamily="34" charset="0"/>
                        <a:ea typeface="Calibri" panose="020F0502020204030204" pitchFamily="34" charset="0"/>
                        <a:cs typeface="Times New Roman" panose="02020603050405020304" pitchFamily="18" charset="0"/>
                      </a:endParaRPr>
                    </a:p>
                  </a:txBody>
                  <a:tcPr marL="46699" marR="46699" marT="0" marB="0"/>
                </a:tc>
                <a:tc>
                  <a:txBody>
                    <a:bodyPr/>
                    <a:lstStyle/>
                    <a:p>
                      <a:pPr>
                        <a:lnSpc>
                          <a:spcPct val="107000"/>
                        </a:lnSpc>
                        <a:spcAft>
                          <a:spcPts val="800"/>
                        </a:spcAft>
                      </a:pPr>
                      <a:r>
                        <a:rPr lang="en-GB" sz="700">
                          <a:effectLst/>
                        </a:rPr>
                        <a:t>Update a student record</a:t>
                      </a:r>
                      <a:endParaRPr lang="en-GB" sz="700">
                        <a:effectLst/>
                        <a:latin typeface="Calibri" panose="020F0502020204030204" pitchFamily="34" charset="0"/>
                        <a:ea typeface="Calibri" panose="020F0502020204030204" pitchFamily="34" charset="0"/>
                        <a:cs typeface="Times New Roman" panose="02020603050405020304" pitchFamily="18" charset="0"/>
                      </a:endParaRPr>
                    </a:p>
                  </a:txBody>
                  <a:tcPr marL="46699" marR="46699" marT="0" marB="0"/>
                </a:tc>
                <a:extLst>
                  <a:ext uri="{0D108BD9-81ED-4DB2-BD59-A6C34878D82A}">
                    <a16:rowId xmlns:a16="http://schemas.microsoft.com/office/drawing/2014/main" val="2710721808"/>
                  </a:ext>
                </a:extLst>
              </a:tr>
              <a:tr h="116745">
                <a:tc>
                  <a:txBody>
                    <a:bodyPr/>
                    <a:lstStyle/>
                    <a:p>
                      <a:pPr>
                        <a:lnSpc>
                          <a:spcPct val="107000"/>
                        </a:lnSpc>
                        <a:spcAft>
                          <a:spcPts val="800"/>
                        </a:spcAft>
                      </a:pPr>
                      <a:r>
                        <a:rPr lang="en-GB" sz="700">
                          <a:effectLst/>
                        </a:rPr>
                        <a:t>BO15</a:t>
                      </a:r>
                      <a:endParaRPr lang="en-GB" sz="700">
                        <a:effectLst/>
                        <a:latin typeface="Calibri" panose="020F0502020204030204" pitchFamily="34" charset="0"/>
                        <a:ea typeface="Calibri" panose="020F0502020204030204" pitchFamily="34" charset="0"/>
                        <a:cs typeface="Times New Roman" panose="02020603050405020304" pitchFamily="18" charset="0"/>
                      </a:endParaRPr>
                    </a:p>
                  </a:txBody>
                  <a:tcPr marL="46699" marR="46699" marT="0" marB="0"/>
                </a:tc>
                <a:tc>
                  <a:txBody>
                    <a:bodyPr/>
                    <a:lstStyle/>
                    <a:p>
                      <a:pPr>
                        <a:lnSpc>
                          <a:spcPct val="107000"/>
                        </a:lnSpc>
                        <a:spcAft>
                          <a:spcPts val="800"/>
                        </a:spcAft>
                      </a:pPr>
                      <a:r>
                        <a:rPr lang="en-GB" sz="700">
                          <a:effectLst/>
                        </a:rPr>
                        <a:t>View a student record</a:t>
                      </a:r>
                      <a:endParaRPr lang="en-GB" sz="700">
                        <a:effectLst/>
                        <a:latin typeface="Calibri" panose="020F0502020204030204" pitchFamily="34" charset="0"/>
                        <a:ea typeface="Calibri" panose="020F0502020204030204" pitchFamily="34" charset="0"/>
                        <a:cs typeface="Times New Roman" panose="02020603050405020304" pitchFamily="18" charset="0"/>
                      </a:endParaRPr>
                    </a:p>
                  </a:txBody>
                  <a:tcPr marL="46699" marR="46699" marT="0" marB="0"/>
                </a:tc>
                <a:extLst>
                  <a:ext uri="{0D108BD9-81ED-4DB2-BD59-A6C34878D82A}">
                    <a16:rowId xmlns:a16="http://schemas.microsoft.com/office/drawing/2014/main" val="2027638793"/>
                  </a:ext>
                </a:extLst>
              </a:tr>
              <a:tr h="116745">
                <a:tc>
                  <a:txBody>
                    <a:bodyPr/>
                    <a:lstStyle/>
                    <a:p>
                      <a:pPr>
                        <a:lnSpc>
                          <a:spcPct val="107000"/>
                        </a:lnSpc>
                        <a:spcAft>
                          <a:spcPts val="800"/>
                        </a:spcAft>
                      </a:pPr>
                      <a:r>
                        <a:rPr lang="en-GB" sz="700">
                          <a:effectLst/>
                        </a:rPr>
                        <a:t>BO16</a:t>
                      </a:r>
                      <a:endParaRPr lang="en-GB" sz="700">
                        <a:effectLst/>
                        <a:latin typeface="Calibri" panose="020F0502020204030204" pitchFamily="34" charset="0"/>
                        <a:ea typeface="Calibri" panose="020F0502020204030204" pitchFamily="34" charset="0"/>
                        <a:cs typeface="Times New Roman" panose="02020603050405020304" pitchFamily="18" charset="0"/>
                      </a:endParaRPr>
                    </a:p>
                  </a:txBody>
                  <a:tcPr marL="46699" marR="46699" marT="0" marB="0"/>
                </a:tc>
                <a:tc>
                  <a:txBody>
                    <a:bodyPr/>
                    <a:lstStyle/>
                    <a:p>
                      <a:pPr>
                        <a:lnSpc>
                          <a:spcPct val="107000"/>
                        </a:lnSpc>
                        <a:spcAft>
                          <a:spcPts val="800"/>
                        </a:spcAft>
                      </a:pPr>
                      <a:r>
                        <a:rPr lang="en-GB" sz="700">
                          <a:effectLst/>
                        </a:rPr>
                        <a:t>Add a new student course record</a:t>
                      </a:r>
                      <a:endParaRPr lang="en-GB" sz="700">
                        <a:effectLst/>
                        <a:latin typeface="Calibri" panose="020F0502020204030204" pitchFamily="34" charset="0"/>
                        <a:ea typeface="Calibri" panose="020F0502020204030204" pitchFamily="34" charset="0"/>
                        <a:cs typeface="Times New Roman" panose="02020603050405020304" pitchFamily="18" charset="0"/>
                      </a:endParaRPr>
                    </a:p>
                  </a:txBody>
                  <a:tcPr marL="46699" marR="46699" marT="0" marB="0"/>
                </a:tc>
                <a:extLst>
                  <a:ext uri="{0D108BD9-81ED-4DB2-BD59-A6C34878D82A}">
                    <a16:rowId xmlns:a16="http://schemas.microsoft.com/office/drawing/2014/main" val="625471467"/>
                  </a:ext>
                </a:extLst>
              </a:tr>
              <a:tr h="116745">
                <a:tc>
                  <a:txBody>
                    <a:bodyPr/>
                    <a:lstStyle/>
                    <a:p>
                      <a:pPr>
                        <a:lnSpc>
                          <a:spcPct val="107000"/>
                        </a:lnSpc>
                        <a:spcAft>
                          <a:spcPts val="800"/>
                        </a:spcAft>
                      </a:pPr>
                      <a:r>
                        <a:rPr lang="en-GB" sz="700">
                          <a:effectLst/>
                        </a:rPr>
                        <a:t>BO17</a:t>
                      </a:r>
                      <a:endParaRPr lang="en-GB" sz="700">
                        <a:effectLst/>
                        <a:latin typeface="Calibri" panose="020F0502020204030204" pitchFamily="34" charset="0"/>
                        <a:ea typeface="Calibri" panose="020F0502020204030204" pitchFamily="34" charset="0"/>
                        <a:cs typeface="Times New Roman" panose="02020603050405020304" pitchFamily="18" charset="0"/>
                      </a:endParaRPr>
                    </a:p>
                  </a:txBody>
                  <a:tcPr marL="46699" marR="46699" marT="0" marB="0"/>
                </a:tc>
                <a:tc>
                  <a:txBody>
                    <a:bodyPr/>
                    <a:lstStyle/>
                    <a:p>
                      <a:pPr>
                        <a:lnSpc>
                          <a:spcPct val="107000"/>
                        </a:lnSpc>
                        <a:spcAft>
                          <a:spcPts val="800"/>
                        </a:spcAft>
                      </a:pPr>
                      <a:r>
                        <a:rPr lang="en-GB" sz="700">
                          <a:effectLst/>
                        </a:rPr>
                        <a:t>View a student course record</a:t>
                      </a:r>
                      <a:endParaRPr lang="en-GB" sz="700">
                        <a:effectLst/>
                        <a:latin typeface="Calibri" panose="020F0502020204030204" pitchFamily="34" charset="0"/>
                        <a:ea typeface="Calibri" panose="020F0502020204030204" pitchFamily="34" charset="0"/>
                        <a:cs typeface="Times New Roman" panose="02020603050405020304" pitchFamily="18" charset="0"/>
                      </a:endParaRPr>
                    </a:p>
                  </a:txBody>
                  <a:tcPr marL="46699" marR="46699" marT="0" marB="0"/>
                </a:tc>
                <a:extLst>
                  <a:ext uri="{0D108BD9-81ED-4DB2-BD59-A6C34878D82A}">
                    <a16:rowId xmlns:a16="http://schemas.microsoft.com/office/drawing/2014/main" val="3746657401"/>
                  </a:ext>
                </a:extLst>
              </a:tr>
              <a:tr h="116745">
                <a:tc>
                  <a:txBody>
                    <a:bodyPr/>
                    <a:lstStyle/>
                    <a:p>
                      <a:pPr>
                        <a:lnSpc>
                          <a:spcPct val="107000"/>
                        </a:lnSpc>
                        <a:spcAft>
                          <a:spcPts val="800"/>
                        </a:spcAft>
                      </a:pPr>
                      <a:r>
                        <a:rPr lang="en-GB" sz="700">
                          <a:effectLst/>
                        </a:rPr>
                        <a:t>BO18</a:t>
                      </a:r>
                      <a:endParaRPr lang="en-GB" sz="700">
                        <a:effectLst/>
                        <a:latin typeface="Calibri" panose="020F0502020204030204" pitchFamily="34" charset="0"/>
                        <a:ea typeface="Calibri" panose="020F0502020204030204" pitchFamily="34" charset="0"/>
                        <a:cs typeface="Times New Roman" panose="02020603050405020304" pitchFamily="18" charset="0"/>
                      </a:endParaRPr>
                    </a:p>
                  </a:txBody>
                  <a:tcPr marL="46699" marR="46699" marT="0" marB="0"/>
                </a:tc>
                <a:tc>
                  <a:txBody>
                    <a:bodyPr/>
                    <a:lstStyle/>
                    <a:p>
                      <a:pPr>
                        <a:lnSpc>
                          <a:spcPct val="107000"/>
                        </a:lnSpc>
                        <a:spcAft>
                          <a:spcPts val="800"/>
                        </a:spcAft>
                      </a:pPr>
                      <a:r>
                        <a:rPr lang="en-GB" sz="700">
                          <a:effectLst/>
                        </a:rPr>
                        <a:t>View course resources record</a:t>
                      </a:r>
                      <a:endParaRPr lang="en-GB" sz="700">
                        <a:effectLst/>
                        <a:latin typeface="Calibri" panose="020F0502020204030204" pitchFamily="34" charset="0"/>
                        <a:ea typeface="Calibri" panose="020F0502020204030204" pitchFamily="34" charset="0"/>
                        <a:cs typeface="Times New Roman" panose="02020603050405020304" pitchFamily="18" charset="0"/>
                      </a:endParaRPr>
                    </a:p>
                  </a:txBody>
                  <a:tcPr marL="46699" marR="46699" marT="0" marB="0"/>
                </a:tc>
                <a:extLst>
                  <a:ext uri="{0D108BD9-81ED-4DB2-BD59-A6C34878D82A}">
                    <a16:rowId xmlns:a16="http://schemas.microsoft.com/office/drawing/2014/main" val="830248188"/>
                  </a:ext>
                </a:extLst>
              </a:tr>
              <a:tr h="116745">
                <a:tc>
                  <a:txBody>
                    <a:bodyPr/>
                    <a:lstStyle/>
                    <a:p>
                      <a:pPr>
                        <a:lnSpc>
                          <a:spcPct val="107000"/>
                        </a:lnSpc>
                        <a:spcAft>
                          <a:spcPts val="800"/>
                        </a:spcAft>
                      </a:pPr>
                      <a:r>
                        <a:rPr lang="en-GB" sz="700">
                          <a:effectLst/>
                        </a:rPr>
                        <a:t>BO19</a:t>
                      </a:r>
                      <a:endParaRPr lang="en-GB" sz="700">
                        <a:effectLst/>
                        <a:latin typeface="Calibri" panose="020F0502020204030204" pitchFamily="34" charset="0"/>
                        <a:ea typeface="Calibri" panose="020F0502020204030204" pitchFamily="34" charset="0"/>
                        <a:cs typeface="Times New Roman" panose="02020603050405020304" pitchFamily="18" charset="0"/>
                      </a:endParaRPr>
                    </a:p>
                  </a:txBody>
                  <a:tcPr marL="46699" marR="46699" marT="0" marB="0"/>
                </a:tc>
                <a:tc>
                  <a:txBody>
                    <a:bodyPr/>
                    <a:lstStyle/>
                    <a:p>
                      <a:pPr>
                        <a:lnSpc>
                          <a:spcPct val="107000"/>
                        </a:lnSpc>
                        <a:spcAft>
                          <a:spcPts val="800"/>
                        </a:spcAft>
                      </a:pPr>
                      <a:r>
                        <a:rPr lang="en-GB" sz="700">
                          <a:effectLst/>
                        </a:rPr>
                        <a:t>View quiz resources record</a:t>
                      </a:r>
                      <a:endParaRPr lang="en-GB" sz="700">
                        <a:effectLst/>
                        <a:latin typeface="Calibri" panose="020F0502020204030204" pitchFamily="34" charset="0"/>
                        <a:ea typeface="Calibri" panose="020F0502020204030204" pitchFamily="34" charset="0"/>
                        <a:cs typeface="Times New Roman" panose="02020603050405020304" pitchFamily="18" charset="0"/>
                      </a:endParaRPr>
                    </a:p>
                  </a:txBody>
                  <a:tcPr marL="46699" marR="46699" marT="0" marB="0"/>
                </a:tc>
                <a:extLst>
                  <a:ext uri="{0D108BD9-81ED-4DB2-BD59-A6C34878D82A}">
                    <a16:rowId xmlns:a16="http://schemas.microsoft.com/office/drawing/2014/main" val="1450235913"/>
                  </a:ext>
                </a:extLst>
              </a:tr>
              <a:tr h="116745">
                <a:tc>
                  <a:txBody>
                    <a:bodyPr/>
                    <a:lstStyle/>
                    <a:p>
                      <a:pPr>
                        <a:lnSpc>
                          <a:spcPct val="107000"/>
                        </a:lnSpc>
                        <a:spcAft>
                          <a:spcPts val="800"/>
                        </a:spcAft>
                      </a:pPr>
                      <a:r>
                        <a:rPr lang="en-GB" sz="700">
                          <a:effectLst/>
                        </a:rPr>
                        <a:t>BO20</a:t>
                      </a:r>
                      <a:endParaRPr lang="en-GB" sz="700">
                        <a:effectLst/>
                        <a:latin typeface="Calibri" panose="020F0502020204030204" pitchFamily="34" charset="0"/>
                        <a:ea typeface="Calibri" panose="020F0502020204030204" pitchFamily="34" charset="0"/>
                        <a:cs typeface="Times New Roman" panose="02020603050405020304" pitchFamily="18" charset="0"/>
                      </a:endParaRPr>
                    </a:p>
                  </a:txBody>
                  <a:tcPr marL="46699" marR="46699" marT="0" marB="0"/>
                </a:tc>
                <a:tc>
                  <a:txBody>
                    <a:bodyPr/>
                    <a:lstStyle/>
                    <a:p>
                      <a:pPr>
                        <a:lnSpc>
                          <a:spcPct val="107000"/>
                        </a:lnSpc>
                        <a:spcAft>
                          <a:spcPts val="800"/>
                        </a:spcAft>
                      </a:pPr>
                      <a:r>
                        <a:rPr lang="en-GB" sz="700">
                          <a:effectLst/>
                        </a:rPr>
                        <a:t>View quiz results record</a:t>
                      </a:r>
                      <a:endParaRPr lang="en-GB" sz="700">
                        <a:effectLst/>
                        <a:latin typeface="Calibri" panose="020F0502020204030204" pitchFamily="34" charset="0"/>
                        <a:ea typeface="Calibri" panose="020F0502020204030204" pitchFamily="34" charset="0"/>
                        <a:cs typeface="Times New Roman" panose="02020603050405020304" pitchFamily="18" charset="0"/>
                      </a:endParaRPr>
                    </a:p>
                  </a:txBody>
                  <a:tcPr marL="46699" marR="46699" marT="0" marB="0"/>
                </a:tc>
                <a:extLst>
                  <a:ext uri="{0D108BD9-81ED-4DB2-BD59-A6C34878D82A}">
                    <a16:rowId xmlns:a16="http://schemas.microsoft.com/office/drawing/2014/main" val="2149304640"/>
                  </a:ext>
                </a:extLst>
              </a:tr>
              <a:tr h="116745">
                <a:tc>
                  <a:txBody>
                    <a:bodyPr/>
                    <a:lstStyle/>
                    <a:p>
                      <a:pPr>
                        <a:lnSpc>
                          <a:spcPct val="107000"/>
                        </a:lnSpc>
                        <a:spcAft>
                          <a:spcPts val="800"/>
                        </a:spcAft>
                      </a:pPr>
                      <a:r>
                        <a:rPr lang="en-GB" sz="700">
                          <a:effectLst/>
                        </a:rPr>
                        <a:t>BO21</a:t>
                      </a:r>
                      <a:endParaRPr lang="en-GB" sz="700">
                        <a:effectLst/>
                        <a:latin typeface="Calibri" panose="020F0502020204030204" pitchFamily="34" charset="0"/>
                        <a:ea typeface="Calibri" panose="020F0502020204030204" pitchFamily="34" charset="0"/>
                        <a:cs typeface="Times New Roman" panose="02020603050405020304" pitchFamily="18" charset="0"/>
                      </a:endParaRPr>
                    </a:p>
                  </a:txBody>
                  <a:tcPr marL="46699" marR="46699" marT="0" marB="0"/>
                </a:tc>
                <a:tc>
                  <a:txBody>
                    <a:bodyPr/>
                    <a:lstStyle/>
                    <a:p>
                      <a:pPr>
                        <a:lnSpc>
                          <a:spcPct val="107000"/>
                        </a:lnSpc>
                        <a:spcAft>
                          <a:spcPts val="800"/>
                        </a:spcAft>
                      </a:pPr>
                      <a:r>
                        <a:rPr lang="en-GB" sz="700">
                          <a:effectLst/>
                        </a:rPr>
                        <a:t>Add international record</a:t>
                      </a:r>
                      <a:endParaRPr lang="en-GB" sz="700">
                        <a:effectLst/>
                        <a:latin typeface="Calibri" panose="020F0502020204030204" pitchFamily="34" charset="0"/>
                        <a:ea typeface="Calibri" panose="020F0502020204030204" pitchFamily="34" charset="0"/>
                        <a:cs typeface="Times New Roman" panose="02020603050405020304" pitchFamily="18" charset="0"/>
                      </a:endParaRPr>
                    </a:p>
                  </a:txBody>
                  <a:tcPr marL="46699" marR="46699" marT="0" marB="0"/>
                </a:tc>
                <a:extLst>
                  <a:ext uri="{0D108BD9-81ED-4DB2-BD59-A6C34878D82A}">
                    <a16:rowId xmlns:a16="http://schemas.microsoft.com/office/drawing/2014/main" val="79241088"/>
                  </a:ext>
                </a:extLst>
              </a:tr>
              <a:tr h="116745">
                <a:tc>
                  <a:txBody>
                    <a:bodyPr/>
                    <a:lstStyle/>
                    <a:p>
                      <a:pPr>
                        <a:lnSpc>
                          <a:spcPct val="107000"/>
                        </a:lnSpc>
                        <a:spcAft>
                          <a:spcPts val="800"/>
                        </a:spcAft>
                      </a:pPr>
                      <a:r>
                        <a:rPr lang="en-GB" sz="700">
                          <a:effectLst/>
                        </a:rPr>
                        <a:t>BO22</a:t>
                      </a:r>
                      <a:endParaRPr lang="en-GB" sz="700">
                        <a:effectLst/>
                        <a:latin typeface="Calibri" panose="020F0502020204030204" pitchFamily="34" charset="0"/>
                        <a:ea typeface="Calibri" panose="020F0502020204030204" pitchFamily="34" charset="0"/>
                        <a:cs typeface="Times New Roman" panose="02020603050405020304" pitchFamily="18" charset="0"/>
                      </a:endParaRPr>
                    </a:p>
                  </a:txBody>
                  <a:tcPr marL="46699" marR="46699" marT="0" marB="0"/>
                </a:tc>
                <a:tc>
                  <a:txBody>
                    <a:bodyPr/>
                    <a:lstStyle/>
                    <a:p>
                      <a:pPr>
                        <a:lnSpc>
                          <a:spcPct val="107000"/>
                        </a:lnSpc>
                        <a:spcAft>
                          <a:spcPts val="800"/>
                        </a:spcAft>
                      </a:pPr>
                      <a:r>
                        <a:rPr lang="en-GB" sz="700">
                          <a:effectLst/>
                        </a:rPr>
                        <a:t>Update international record</a:t>
                      </a:r>
                      <a:endParaRPr lang="en-GB" sz="700">
                        <a:effectLst/>
                        <a:latin typeface="Calibri" panose="020F0502020204030204" pitchFamily="34" charset="0"/>
                        <a:ea typeface="Calibri" panose="020F0502020204030204" pitchFamily="34" charset="0"/>
                        <a:cs typeface="Times New Roman" panose="02020603050405020304" pitchFamily="18" charset="0"/>
                      </a:endParaRPr>
                    </a:p>
                  </a:txBody>
                  <a:tcPr marL="46699" marR="46699" marT="0" marB="0"/>
                </a:tc>
                <a:extLst>
                  <a:ext uri="{0D108BD9-81ED-4DB2-BD59-A6C34878D82A}">
                    <a16:rowId xmlns:a16="http://schemas.microsoft.com/office/drawing/2014/main" val="4276446952"/>
                  </a:ext>
                </a:extLst>
              </a:tr>
              <a:tr h="116745">
                <a:tc>
                  <a:txBody>
                    <a:bodyPr/>
                    <a:lstStyle/>
                    <a:p>
                      <a:pPr>
                        <a:lnSpc>
                          <a:spcPct val="107000"/>
                        </a:lnSpc>
                        <a:spcAft>
                          <a:spcPts val="800"/>
                        </a:spcAft>
                      </a:pPr>
                      <a:r>
                        <a:rPr lang="en-GB" sz="700">
                          <a:effectLst/>
                        </a:rPr>
                        <a:t>BO23</a:t>
                      </a:r>
                      <a:endParaRPr lang="en-GB" sz="700">
                        <a:effectLst/>
                        <a:latin typeface="Calibri" panose="020F0502020204030204" pitchFamily="34" charset="0"/>
                        <a:ea typeface="Calibri" panose="020F0502020204030204" pitchFamily="34" charset="0"/>
                        <a:cs typeface="Times New Roman" panose="02020603050405020304" pitchFamily="18" charset="0"/>
                      </a:endParaRPr>
                    </a:p>
                  </a:txBody>
                  <a:tcPr marL="46699" marR="46699" marT="0" marB="0"/>
                </a:tc>
                <a:tc>
                  <a:txBody>
                    <a:bodyPr/>
                    <a:lstStyle/>
                    <a:p>
                      <a:pPr>
                        <a:lnSpc>
                          <a:spcPct val="107000"/>
                        </a:lnSpc>
                        <a:spcAft>
                          <a:spcPts val="800"/>
                        </a:spcAft>
                      </a:pPr>
                      <a:r>
                        <a:rPr lang="en-GB" sz="700">
                          <a:effectLst/>
                        </a:rPr>
                        <a:t>View international record</a:t>
                      </a:r>
                      <a:endParaRPr lang="en-GB" sz="700">
                        <a:effectLst/>
                        <a:latin typeface="Calibri" panose="020F0502020204030204" pitchFamily="34" charset="0"/>
                        <a:ea typeface="Calibri" panose="020F0502020204030204" pitchFamily="34" charset="0"/>
                        <a:cs typeface="Times New Roman" panose="02020603050405020304" pitchFamily="18" charset="0"/>
                      </a:endParaRPr>
                    </a:p>
                  </a:txBody>
                  <a:tcPr marL="46699" marR="46699" marT="0" marB="0"/>
                </a:tc>
                <a:extLst>
                  <a:ext uri="{0D108BD9-81ED-4DB2-BD59-A6C34878D82A}">
                    <a16:rowId xmlns:a16="http://schemas.microsoft.com/office/drawing/2014/main" val="1020212272"/>
                  </a:ext>
                </a:extLst>
              </a:tr>
              <a:tr h="116745">
                <a:tc>
                  <a:txBody>
                    <a:bodyPr/>
                    <a:lstStyle/>
                    <a:p>
                      <a:pPr>
                        <a:lnSpc>
                          <a:spcPct val="107000"/>
                        </a:lnSpc>
                        <a:spcAft>
                          <a:spcPts val="800"/>
                        </a:spcAft>
                      </a:pPr>
                      <a:r>
                        <a:rPr lang="en-GB" sz="700">
                          <a:effectLst/>
                        </a:rPr>
                        <a:t>BO24</a:t>
                      </a:r>
                      <a:endParaRPr lang="en-GB" sz="700">
                        <a:effectLst/>
                        <a:latin typeface="Calibri" panose="020F0502020204030204" pitchFamily="34" charset="0"/>
                        <a:ea typeface="Calibri" panose="020F0502020204030204" pitchFamily="34" charset="0"/>
                        <a:cs typeface="Times New Roman" panose="02020603050405020304" pitchFamily="18" charset="0"/>
                      </a:endParaRPr>
                    </a:p>
                  </a:txBody>
                  <a:tcPr marL="46699" marR="46699" marT="0" marB="0"/>
                </a:tc>
                <a:tc>
                  <a:txBody>
                    <a:bodyPr/>
                    <a:lstStyle/>
                    <a:p>
                      <a:pPr>
                        <a:lnSpc>
                          <a:spcPct val="107000"/>
                        </a:lnSpc>
                        <a:spcAft>
                          <a:spcPts val="800"/>
                        </a:spcAft>
                      </a:pPr>
                      <a:r>
                        <a:rPr lang="en-GB" sz="700">
                          <a:effectLst/>
                        </a:rPr>
                        <a:t>View course record</a:t>
                      </a:r>
                      <a:endParaRPr lang="en-GB" sz="700">
                        <a:effectLst/>
                        <a:latin typeface="Calibri" panose="020F0502020204030204" pitchFamily="34" charset="0"/>
                        <a:ea typeface="Calibri" panose="020F0502020204030204" pitchFamily="34" charset="0"/>
                        <a:cs typeface="Times New Roman" panose="02020603050405020304" pitchFamily="18" charset="0"/>
                      </a:endParaRPr>
                    </a:p>
                  </a:txBody>
                  <a:tcPr marL="46699" marR="46699" marT="0" marB="0"/>
                </a:tc>
                <a:extLst>
                  <a:ext uri="{0D108BD9-81ED-4DB2-BD59-A6C34878D82A}">
                    <a16:rowId xmlns:a16="http://schemas.microsoft.com/office/drawing/2014/main" val="753859364"/>
                  </a:ext>
                </a:extLst>
              </a:tr>
              <a:tr h="116745">
                <a:tc>
                  <a:txBody>
                    <a:bodyPr/>
                    <a:lstStyle/>
                    <a:p>
                      <a:pPr>
                        <a:lnSpc>
                          <a:spcPct val="107000"/>
                        </a:lnSpc>
                        <a:spcAft>
                          <a:spcPts val="800"/>
                        </a:spcAft>
                      </a:pPr>
                      <a:r>
                        <a:rPr lang="en-GB" sz="700">
                          <a:effectLst/>
                        </a:rPr>
                        <a:t>Admin</a:t>
                      </a:r>
                      <a:endParaRPr lang="en-GB" sz="700">
                        <a:effectLst/>
                        <a:latin typeface="Calibri" panose="020F0502020204030204" pitchFamily="34" charset="0"/>
                        <a:ea typeface="Calibri" panose="020F0502020204030204" pitchFamily="34" charset="0"/>
                        <a:cs typeface="Times New Roman" panose="02020603050405020304" pitchFamily="18" charset="0"/>
                      </a:endParaRPr>
                    </a:p>
                  </a:txBody>
                  <a:tcPr marL="46699" marR="46699" marT="0" marB="0"/>
                </a:tc>
                <a:tc>
                  <a:txBody>
                    <a:bodyPr/>
                    <a:lstStyle/>
                    <a:p>
                      <a:pPr>
                        <a:lnSpc>
                          <a:spcPct val="107000"/>
                        </a:lnSpc>
                        <a:spcAft>
                          <a:spcPts val="800"/>
                        </a:spcAft>
                      </a:pPr>
                      <a:r>
                        <a:rPr lang="en-GB" sz="700">
                          <a:effectLst/>
                        </a:rPr>
                        <a:t> </a:t>
                      </a:r>
                      <a:endParaRPr lang="en-GB" sz="7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60695529"/>
                  </a:ext>
                </a:extLst>
              </a:tr>
              <a:tr h="116745">
                <a:tc>
                  <a:txBody>
                    <a:bodyPr/>
                    <a:lstStyle/>
                    <a:p>
                      <a:pPr>
                        <a:lnSpc>
                          <a:spcPct val="107000"/>
                        </a:lnSpc>
                        <a:spcAft>
                          <a:spcPts val="800"/>
                        </a:spcAft>
                      </a:pPr>
                      <a:r>
                        <a:rPr lang="en-GB" sz="700">
                          <a:effectLst/>
                        </a:rPr>
                        <a:t>BO25</a:t>
                      </a:r>
                      <a:endParaRPr lang="en-GB" sz="700">
                        <a:effectLst/>
                        <a:latin typeface="Calibri" panose="020F0502020204030204" pitchFamily="34" charset="0"/>
                        <a:ea typeface="Calibri" panose="020F0502020204030204" pitchFamily="34" charset="0"/>
                        <a:cs typeface="Times New Roman" panose="02020603050405020304" pitchFamily="18" charset="0"/>
                      </a:endParaRPr>
                    </a:p>
                  </a:txBody>
                  <a:tcPr marL="46699" marR="46699" marT="0" marB="0"/>
                </a:tc>
                <a:tc>
                  <a:txBody>
                    <a:bodyPr/>
                    <a:lstStyle/>
                    <a:p>
                      <a:pPr>
                        <a:lnSpc>
                          <a:spcPct val="107000"/>
                        </a:lnSpc>
                        <a:spcAft>
                          <a:spcPts val="800"/>
                        </a:spcAft>
                      </a:pPr>
                      <a:r>
                        <a:rPr lang="en-GB" sz="700">
                          <a:effectLst/>
                        </a:rPr>
                        <a:t>Add a new course record</a:t>
                      </a:r>
                      <a:endParaRPr lang="en-GB" sz="700">
                        <a:effectLst/>
                        <a:latin typeface="Calibri" panose="020F0502020204030204" pitchFamily="34" charset="0"/>
                        <a:ea typeface="Calibri" panose="020F0502020204030204" pitchFamily="34" charset="0"/>
                        <a:cs typeface="Times New Roman" panose="02020603050405020304" pitchFamily="18" charset="0"/>
                      </a:endParaRPr>
                    </a:p>
                  </a:txBody>
                  <a:tcPr marL="46699" marR="46699" marT="0" marB="0"/>
                </a:tc>
                <a:extLst>
                  <a:ext uri="{0D108BD9-81ED-4DB2-BD59-A6C34878D82A}">
                    <a16:rowId xmlns:a16="http://schemas.microsoft.com/office/drawing/2014/main" val="4083542944"/>
                  </a:ext>
                </a:extLst>
              </a:tr>
              <a:tr h="116745">
                <a:tc>
                  <a:txBody>
                    <a:bodyPr/>
                    <a:lstStyle/>
                    <a:p>
                      <a:pPr>
                        <a:lnSpc>
                          <a:spcPct val="107000"/>
                        </a:lnSpc>
                        <a:spcAft>
                          <a:spcPts val="800"/>
                        </a:spcAft>
                      </a:pPr>
                      <a:r>
                        <a:rPr lang="en-GB" sz="700">
                          <a:effectLst/>
                        </a:rPr>
                        <a:t>BO26</a:t>
                      </a:r>
                      <a:endParaRPr lang="en-GB" sz="700">
                        <a:effectLst/>
                        <a:latin typeface="Calibri" panose="020F0502020204030204" pitchFamily="34" charset="0"/>
                        <a:ea typeface="Calibri" panose="020F0502020204030204" pitchFamily="34" charset="0"/>
                        <a:cs typeface="Times New Roman" panose="02020603050405020304" pitchFamily="18" charset="0"/>
                      </a:endParaRPr>
                    </a:p>
                  </a:txBody>
                  <a:tcPr marL="46699" marR="46699" marT="0" marB="0"/>
                </a:tc>
                <a:tc>
                  <a:txBody>
                    <a:bodyPr/>
                    <a:lstStyle/>
                    <a:p>
                      <a:pPr>
                        <a:lnSpc>
                          <a:spcPct val="107000"/>
                        </a:lnSpc>
                        <a:spcAft>
                          <a:spcPts val="800"/>
                        </a:spcAft>
                      </a:pPr>
                      <a:r>
                        <a:rPr lang="en-GB" sz="700">
                          <a:effectLst/>
                        </a:rPr>
                        <a:t>Update course record</a:t>
                      </a:r>
                      <a:endParaRPr lang="en-GB" sz="700">
                        <a:effectLst/>
                        <a:latin typeface="Calibri" panose="020F0502020204030204" pitchFamily="34" charset="0"/>
                        <a:ea typeface="Calibri" panose="020F0502020204030204" pitchFamily="34" charset="0"/>
                        <a:cs typeface="Times New Roman" panose="02020603050405020304" pitchFamily="18" charset="0"/>
                      </a:endParaRPr>
                    </a:p>
                  </a:txBody>
                  <a:tcPr marL="46699" marR="46699" marT="0" marB="0"/>
                </a:tc>
                <a:extLst>
                  <a:ext uri="{0D108BD9-81ED-4DB2-BD59-A6C34878D82A}">
                    <a16:rowId xmlns:a16="http://schemas.microsoft.com/office/drawing/2014/main" val="1477906132"/>
                  </a:ext>
                </a:extLst>
              </a:tr>
              <a:tr h="116745">
                <a:tc>
                  <a:txBody>
                    <a:bodyPr/>
                    <a:lstStyle/>
                    <a:p>
                      <a:pPr>
                        <a:lnSpc>
                          <a:spcPct val="107000"/>
                        </a:lnSpc>
                        <a:spcAft>
                          <a:spcPts val="800"/>
                        </a:spcAft>
                      </a:pPr>
                      <a:r>
                        <a:rPr lang="en-GB" sz="700">
                          <a:effectLst/>
                        </a:rPr>
                        <a:t>BO27</a:t>
                      </a:r>
                      <a:endParaRPr lang="en-GB" sz="700">
                        <a:effectLst/>
                        <a:latin typeface="Calibri" panose="020F0502020204030204" pitchFamily="34" charset="0"/>
                        <a:ea typeface="Calibri" panose="020F0502020204030204" pitchFamily="34" charset="0"/>
                        <a:cs typeface="Times New Roman" panose="02020603050405020304" pitchFamily="18" charset="0"/>
                      </a:endParaRPr>
                    </a:p>
                  </a:txBody>
                  <a:tcPr marL="46699" marR="46699" marT="0" marB="0"/>
                </a:tc>
                <a:tc>
                  <a:txBody>
                    <a:bodyPr/>
                    <a:lstStyle/>
                    <a:p>
                      <a:pPr>
                        <a:lnSpc>
                          <a:spcPct val="107000"/>
                        </a:lnSpc>
                        <a:spcAft>
                          <a:spcPts val="800"/>
                        </a:spcAft>
                      </a:pPr>
                      <a:r>
                        <a:rPr lang="en-GB" sz="700">
                          <a:effectLst/>
                        </a:rPr>
                        <a:t>View course record</a:t>
                      </a:r>
                      <a:endParaRPr lang="en-GB" sz="700">
                        <a:effectLst/>
                        <a:latin typeface="Calibri" panose="020F0502020204030204" pitchFamily="34" charset="0"/>
                        <a:ea typeface="Calibri" panose="020F0502020204030204" pitchFamily="34" charset="0"/>
                        <a:cs typeface="Times New Roman" panose="02020603050405020304" pitchFamily="18" charset="0"/>
                      </a:endParaRPr>
                    </a:p>
                  </a:txBody>
                  <a:tcPr marL="46699" marR="46699" marT="0" marB="0"/>
                </a:tc>
                <a:extLst>
                  <a:ext uri="{0D108BD9-81ED-4DB2-BD59-A6C34878D82A}">
                    <a16:rowId xmlns:a16="http://schemas.microsoft.com/office/drawing/2014/main" val="2895592452"/>
                  </a:ext>
                </a:extLst>
              </a:tr>
              <a:tr h="106743">
                <a:tc>
                  <a:txBody>
                    <a:bodyPr/>
                    <a:lstStyle/>
                    <a:p>
                      <a:pPr>
                        <a:lnSpc>
                          <a:spcPct val="107000"/>
                        </a:lnSpc>
                        <a:spcAft>
                          <a:spcPts val="800"/>
                        </a:spcAft>
                      </a:pPr>
                      <a:r>
                        <a:rPr lang="en-GB" sz="700">
                          <a:effectLst/>
                        </a:rPr>
                        <a:t>BO28</a:t>
                      </a:r>
                      <a:endParaRPr lang="en-GB" sz="700">
                        <a:effectLst/>
                        <a:latin typeface="Calibri" panose="020F0502020204030204" pitchFamily="34" charset="0"/>
                        <a:ea typeface="Calibri" panose="020F0502020204030204" pitchFamily="34" charset="0"/>
                        <a:cs typeface="Times New Roman" panose="02020603050405020304" pitchFamily="18" charset="0"/>
                      </a:endParaRPr>
                    </a:p>
                  </a:txBody>
                  <a:tcPr marL="46699" marR="46699" marT="0" marB="0"/>
                </a:tc>
                <a:tc>
                  <a:txBody>
                    <a:bodyPr/>
                    <a:lstStyle/>
                    <a:p>
                      <a:pPr>
                        <a:lnSpc>
                          <a:spcPct val="107000"/>
                        </a:lnSpc>
                        <a:spcAft>
                          <a:spcPts val="800"/>
                        </a:spcAft>
                      </a:pPr>
                      <a:r>
                        <a:rPr lang="en-GB" sz="700">
                          <a:effectLst/>
                        </a:rPr>
                        <a:t>Delete course record</a:t>
                      </a:r>
                      <a:endParaRPr lang="en-GB" sz="700">
                        <a:effectLst/>
                        <a:latin typeface="Calibri" panose="020F0502020204030204" pitchFamily="34" charset="0"/>
                        <a:ea typeface="Calibri" panose="020F0502020204030204" pitchFamily="34" charset="0"/>
                        <a:cs typeface="Times New Roman" panose="02020603050405020304" pitchFamily="18" charset="0"/>
                      </a:endParaRPr>
                    </a:p>
                  </a:txBody>
                  <a:tcPr marL="46699" marR="46699" marT="0" marB="0"/>
                </a:tc>
                <a:extLst>
                  <a:ext uri="{0D108BD9-81ED-4DB2-BD59-A6C34878D82A}">
                    <a16:rowId xmlns:a16="http://schemas.microsoft.com/office/drawing/2014/main" val="671008869"/>
                  </a:ext>
                </a:extLst>
              </a:tr>
              <a:tr h="116745">
                <a:tc>
                  <a:txBody>
                    <a:bodyPr/>
                    <a:lstStyle/>
                    <a:p>
                      <a:pPr>
                        <a:lnSpc>
                          <a:spcPct val="107000"/>
                        </a:lnSpc>
                        <a:spcAft>
                          <a:spcPts val="800"/>
                        </a:spcAft>
                      </a:pPr>
                      <a:r>
                        <a:rPr lang="en-GB" sz="700">
                          <a:effectLst/>
                        </a:rPr>
                        <a:t>BO29</a:t>
                      </a:r>
                      <a:endParaRPr lang="en-GB" sz="700">
                        <a:effectLst/>
                        <a:latin typeface="Calibri" panose="020F0502020204030204" pitchFamily="34" charset="0"/>
                        <a:ea typeface="Calibri" panose="020F0502020204030204" pitchFamily="34" charset="0"/>
                        <a:cs typeface="Times New Roman" panose="02020603050405020304" pitchFamily="18" charset="0"/>
                      </a:endParaRPr>
                    </a:p>
                  </a:txBody>
                  <a:tcPr marL="46699" marR="46699" marT="0" marB="0"/>
                </a:tc>
                <a:tc>
                  <a:txBody>
                    <a:bodyPr/>
                    <a:lstStyle/>
                    <a:p>
                      <a:pPr>
                        <a:lnSpc>
                          <a:spcPct val="107000"/>
                        </a:lnSpc>
                        <a:spcAft>
                          <a:spcPts val="800"/>
                        </a:spcAft>
                      </a:pPr>
                      <a:r>
                        <a:rPr lang="en-GB" sz="700">
                          <a:effectLst/>
                        </a:rPr>
                        <a:t>Add a new tutor record</a:t>
                      </a:r>
                      <a:endParaRPr lang="en-GB" sz="700">
                        <a:effectLst/>
                        <a:latin typeface="Calibri" panose="020F0502020204030204" pitchFamily="34" charset="0"/>
                        <a:ea typeface="Calibri" panose="020F0502020204030204" pitchFamily="34" charset="0"/>
                        <a:cs typeface="Times New Roman" panose="02020603050405020304" pitchFamily="18" charset="0"/>
                      </a:endParaRPr>
                    </a:p>
                  </a:txBody>
                  <a:tcPr marL="46699" marR="46699" marT="0" marB="0"/>
                </a:tc>
                <a:extLst>
                  <a:ext uri="{0D108BD9-81ED-4DB2-BD59-A6C34878D82A}">
                    <a16:rowId xmlns:a16="http://schemas.microsoft.com/office/drawing/2014/main" val="2520432788"/>
                  </a:ext>
                </a:extLst>
              </a:tr>
              <a:tr h="116745">
                <a:tc>
                  <a:txBody>
                    <a:bodyPr/>
                    <a:lstStyle/>
                    <a:p>
                      <a:pPr>
                        <a:lnSpc>
                          <a:spcPct val="107000"/>
                        </a:lnSpc>
                        <a:spcAft>
                          <a:spcPts val="800"/>
                        </a:spcAft>
                      </a:pPr>
                      <a:r>
                        <a:rPr lang="en-GB" sz="700">
                          <a:effectLst/>
                        </a:rPr>
                        <a:t>BO30</a:t>
                      </a:r>
                      <a:endParaRPr lang="en-GB" sz="700">
                        <a:effectLst/>
                        <a:latin typeface="Calibri" panose="020F0502020204030204" pitchFamily="34" charset="0"/>
                        <a:ea typeface="Calibri" panose="020F0502020204030204" pitchFamily="34" charset="0"/>
                        <a:cs typeface="Times New Roman" panose="02020603050405020304" pitchFamily="18" charset="0"/>
                      </a:endParaRPr>
                    </a:p>
                  </a:txBody>
                  <a:tcPr marL="46699" marR="46699" marT="0" marB="0"/>
                </a:tc>
                <a:tc>
                  <a:txBody>
                    <a:bodyPr/>
                    <a:lstStyle/>
                    <a:p>
                      <a:pPr>
                        <a:lnSpc>
                          <a:spcPct val="107000"/>
                        </a:lnSpc>
                        <a:spcAft>
                          <a:spcPts val="800"/>
                        </a:spcAft>
                      </a:pPr>
                      <a:r>
                        <a:rPr lang="en-GB" sz="700">
                          <a:effectLst/>
                        </a:rPr>
                        <a:t>Update a tutor record</a:t>
                      </a:r>
                      <a:endParaRPr lang="en-GB" sz="700">
                        <a:effectLst/>
                        <a:latin typeface="Calibri" panose="020F0502020204030204" pitchFamily="34" charset="0"/>
                        <a:ea typeface="Calibri" panose="020F0502020204030204" pitchFamily="34" charset="0"/>
                        <a:cs typeface="Times New Roman" panose="02020603050405020304" pitchFamily="18" charset="0"/>
                      </a:endParaRPr>
                    </a:p>
                  </a:txBody>
                  <a:tcPr marL="46699" marR="46699" marT="0" marB="0"/>
                </a:tc>
                <a:extLst>
                  <a:ext uri="{0D108BD9-81ED-4DB2-BD59-A6C34878D82A}">
                    <a16:rowId xmlns:a16="http://schemas.microsoft.com/office/drawing/2014/main" val="3485590330"/>
                  </a:ext>
                </a:extLst>
              </a:tr>
              <a:tr h="116745">
                <a:tc>
                  <a:txBody>
                    <a:bodyPr/>
                    <a:lstStyle/>
                    <a:p>
                      <a:pPr>
                        <a:lnSpc>
                          <a:spcPct val="107000"/>
                        </a:lnSpc>
                        <a:spcAft>
                          <a:spcPts val="800"/>
                        </a:spcAft>
                      </a:pPr>
                      <a:r>
                        <a:rPr lang="en-GB" sz="700">
                          <a:effectLst/>
                        </a:rPr>
                        <a:t>BO31</a:t>
                      </a:r>
                      <a:endParaRPr lang="en-GB" sz="700">
                        <a:effectLst/>
                        <a:latin typeface="Calibri" panose="020F0502020204030204" pitchFamily="34" charset="0"/>
                        <a:ea typeface="Calibri" panose="020F0502020204030204" pitchFamily="34" charset="0"/>
                        <a:cs typeface="Times New Roman" panose="02020603050405020304" pitchFamily="18" charset="0"/>
                      </a:endParaRPr>
                    </a:p>
                  </a:txBody>
                  <a:tcPr marL="46699" marR="46699" marT="0" marB="0"/>
                </a:tc>
                <a:tc>
                  <a:txBody>
                    <a:bodyPr/>
                    <a:lstStyle/>
                    <a:p>
                      <a:pPr>
                        <a:lnSpc>
                          <a:spcPct val="107000"/>
                        </a:lnSpc>
                        <a:spcAft>
                          <a:spcPts val="800"/>
                        </a:spcAft>
                      </a:pPr>
                      <a:r>
                        <a:rPr lang="en-GB" sz="700">
                          <a:effectLst/>
                        </a:rPr>
                        <a:t>View tutor record</a:t>
                      </a:r>
                      <a:endParaRPr lang="en-GB" sz="700">
                        <a:effectLst/>
                        <a:latin typeface="Calibri" panose="020F0502020204030204" pitchFamily="34" charset="0"/>
                        <a:ea typeface="Calibri" panose="020F0502020204030204" pitchFamily="34" charset="0"/>
                        <a:cs typeface="Times New Roman" panose="02020603050405020304" pitchFamily="18" charset="0"/>
                      </a:endParaRPr>
                    </a:p>
                  </a:txBody>
                  <a:tcPr marL="46699" marR="46699" marT="0" marB="0"/>
                </a:tc>
                <a:extLst>
                  <a:ext uri="{0D108BD9-81ED-4DB2-BD59-A6C34878D82A}">
                    <a16:rowId xmlns:a16="http://schemas.microsoft.com/office/drawing/2014/main" val="4028305951"/>
                  </a:ext>
                </a:extLst>
              </a:tr>
              <a:tr h="116745">
                <a:tc>
                  <a:txBody>
                    <a:bodyPr/>
                    <a:lstStyle/>
                    <a:p>
                      <a:pPr>
                        <a:lnSpc>
                          <a:spcPct val="107000"/>
                        </a:lnSpc>
                        <a:spcAft>
                          <a:spcPts val="800"/>
                        </a:spcAft>
                      </a:pPr>
                      <a:r>
                        <a:rPr lang="en-GB" sz="700">
                          <a:effectLst/>
                        </a:rPr>
                        <a:t>BO32</a:t>
                      </a:r>
                      <a:endParaRPr lang="en-GB" sz="700">
                        <a:effectLst/>
                        <a:latin typeface="Calibri" panose="020F0502020204030204" pitchFamily="34" charset="0"/>
                        <a:ea typeface="Calibri" panose="020F0502020204030204" pitchFamily="34" charset="0"/>
                        <a:cs typeface="Times New Roman" panose="02020603050405020304" pitchFamily="18" charset="0"/>
                      </a:endParaRPr>
                    </a:p>
                  </a:txBody>
                  <a:tcPr marL="46699" marR="46699" marT="0" marB="0"/>
                </a:tc>
                <a:tc>
                  <a:txBody>
                    <a:bodyPr/>
                    <a:lstStyle/>
                    <a:p>
                      <a:pPr>
                        <a:lnSpc>
                          <a:spcPct val="107000"/>
                        </a:lnSpc>
                        <a:spcAft>
                          <a:spcPts val="800"/>
                        </a:spcAft>
                      </a:pPr>
                      <a:r>
                        <a:rPr lang="en-GB" sz="700">
                          <a:effectLst/>
                        </a:rPr>
                        <a:t>Delete tutor record</a:t>
                      </a:r>
                      <a:endParaRPr lang="en-GB" sz="700">
                        <a:effectLst/>
                        <a:latin typeface="Calibri" panose="020F0502020204030204" pitchFamily="34" charset="0"/>
                        <a:ea typeface="Calibri" panose="020F0502020204030204" pitchFamily="34" charset="0"/>
                        <a:cs typeface="Times New Roman" panose="02020603050405020304" pitchFamily="18" charset="0"/>
                      </a:endParaRPr>
                    </a:p>
                  </a:txBody>
                  <a:tcPr marL="46699" marR="46699" marT="0" marB="0"/>
                </a:tc>
                <a:extLst>
                  <a:ext uri="{0D108BD9-81ED-4DB2-BD59-A6C34878D82A}">
                    <a16:rowId xmlns:a16="http://schemas.microsoft.com/office/drawing/2014/main" val="2821454777"/>
                  </a:ext>
                </a:extLst>
              </a:tr>
              <a:tr h="116745">
                <a:tc>
                  <a:txBody>
                    <a:bodyPr/>
                    <a:lstStyle/>
                    <a:p>
                      <a:pPr>
                        <a:lnSpc>
                          <a:spcPct val="107000"/>
                        </a:lnSpc>
                        <a:spcAft>
                          <a:spcPts val="800"/>
                        </a:spcAft>
                      </a:pPr>
                      <a:r>
                        <a:rPr lang="en-GB" sz="700">
                          <a:effectLst/>
                        </a:rPr>
                        <a:t>BO33</a:t>
                      </a:r>
                      <a:endParaRPr lang="en-GB" sz="700">
                        <a:effectLst/>
                        <a:latin typeface="Calibri" panose="020F0502020204030204" pitchFamily="34" charset="0"/>
                        <a:ea typeface="Calibri" panose="020F0502020204030204" pitchFamily="34" charset="0"/>
                        <a:cs typeface="Times New Roman" panose="02020603050405020304" pitchFamily="18" charset="0"/>
                      </a:endParaRPr>
                    </a:p>
                  </a:txBody>
                  <a:tcPr marL="46699" marR="46699" marT="0" marB="0"/>
                </a:tc>
                <a:tc>
                  <a:txBody>
                    <a:bodyPr/>
                    <a:lstStyle/>
                    <a:p>
                      <a:pPr>
                        <a:lnSpc>
                          <a:spcPct val="107000"/>
                        </a:lnSpc>
                        <a:spcAft>
                          <a:spcPts val="800"/>
                        </a:spcAft>
                      </a:pPr>
                      <a:r>
                        <a:rPr lang="en-GB" sz="700">
                          <a:effectLst/>
                        </a:rPr>
                        <a:t>Add a new student record</a:t>
                      </a:r>
                      <a:endParaRPr lang="en-GB" sz="700">
                        <a:effectLst/>
                        <a:latin typeface="Calibri" panose="020F0502020204030204" pitchFamily="34" charset="0"/>
                        <a:ea typeface="Calibri" panose="020F0502020204030204" pitchFamily="34" charset="0"/>
                        <a:cs typeface="Times New Roman" panose="02020603050405020304" pitchFamily="18" charset="0"/>
                      </a:endParaRPr>
                    </a:p>
                  </a:txBody>
                  <a:tcPr marL="46699" marR="46699" marT="0" marB="0"/>
                </a:tc>
                <a:extLst>
                  <a:ext uri="{0D108BD9-81ED-4DB2-BD59-A6C34878D82A}">
                    <a16:rowId xmlns:a16="http://schemas.microsoft.com/office/drawing/2014/main" val="4158047802"/>
                  </a:ext>
                </a:extLst>
              </a:tr>
              <a:tr h="116745">
                <a:tc>
                  <a:txBody>
                    <a:bodyPr/>
                    <a:lstStyle/>
                    <a:p>
                      <a:pPr>
                        <a:lnSpc>
                          <a:spcPct val="107000"/>
                        </a:lnSpc>
                        <a:spcAft>
                          <a:spcPts val="800"/>
                        </a:spcAft>
                      </a:pPr>
                      <a:r>
                        <a:rPr lang="en-GB" sz="700">
                          <a:effectLst/>
                        </a:rPr>
                        <a:t>BO34</a:t>
                      </a:r>
                      <a:endParaRPr lang="en-GB" sz="700">
                        <a:effectLst/>
                        <a:latin typeface="Calibri" panose="020F0502020204030204" pitchFamily="34" charset="0"/>
                        <a:ea typeface="Calibri" panose="020F0502020204030204" pitchFamily="34" charset="0"/>
                        <a:cs typeface="Times New Roman" panose="02020603050405020304" pitchFamily="18" charset="0"/>
                      </a:endParaRPr>
                    </a:p>
                  </a:txBody>
                  <a:tcPr marL="46699" marR="46699" marT="0" marB="0"/>
                </a:tc>
                <a:tc>
                  <a:txBody>
                    <a:bodyPr/>
                    <a:lstStyle/>
                    <a:p>
                      <a:pPr>
                        <a:lnSpc>
                          <a:spcPct val="107000"/>
                        </a:lnSpc>
                        <a:spcAft>
                          <a:spcPts val="800"/>
                        </a:spcAft>
                      </a:pPr>
                      <a:r>
                        <a:rPr lang="en-GB" sz="700">
                          <a:effectLst/>
                        </a:rPr>
                        <a:t>Update a student record </a:t>
                      </a:r>
                      <a:endParaRPr lang="en-GB" sz="700">
                        <a:effectLst/>
                        <a:latin typeface="Calibri" panose="020F0502020204030204" pitchFamily="34" charset="0"/>
                        <a:ea typeface="Calibri" panose="020F0502020204030204" pitchFamily="34" charset="0"/>
                        <a:cs typeface="Times New Roman" panose="02020603050405020304" pitchFamily="18" charset="0"/>
                      </a:endParaRPr>
                    </a:p>
                  </a:txBody>
                  <a:tcPr marL="46699" marR="46699" marT="0" marB="0"/>
                </a:tc>
                <a:extLst>
                  <a:ext uri="{0D108BD9-81ED-4DB2-BD59-A6C34878D82A}">
                    <a16:rowId xmlns:a16="http://schemas.microsoft.com/office/drawing/2014/main" val="1588896140"/>
                  </a:ext>
                </a:extLst>
              </a:tr>
              <a:tr h="116745">
                <a:tc>
                  <a:txBody>
                    <a:bodyPr/>
                    <a:lstStyle/>
                    <a:p>
                      <a:pPr>
                        <a:lnSpc>
                          <a:spcPct val="107000"/>
                        </a:lnSpc>
                        <a:spcAft>
                          <a:spcPts val="800"/>
                        </a:spcAft>
                      </a:pPr>
                      <a:r>
                        <a:rPr lang="en-GB" sz="700">
                          <a:effectLst/>
                        </a:rPr>
                        <a:t>BO35</a:t>
                      </a:r>
                      <a:endParaRPr lang="en-GB" sz="700">
                        <a:effectLst/>
                        <a:latin typeface="Calibri" panose="020F0502020204030204" pitchFamily="34" charset="0"/>
                        <a:ea typeface="Calibri" panose="020F0502020204030204" pitchFamily="34" charset="0"/>
                        <a:cs typeface="Times New Roman" panose="02020603050405020304" pitchFamily="18" charset="0"/>
                      </a:endParaRPr>
                    </a:p>
                  </a:txBody>
                  <a:tcPr marL="46699" marR="46699" marT="0" marB="0"/>
                </a:tc>
                <a:tc>
                  <a:txBody>
                    <a:bodyPr/>
                    <a:lstStyle/>
                    <a:p>
                      <a:pPr>
                        <a:lnSpc>
                          <a:spcPct val="107000"/>
                        </a:lnSpc>
                        <a:spcAft>
                          <a:spcPts val="800"/>
                        </a:spcAft>
                      </a:pPr>
                      <a:r>
                        <a:rPr lang="en-GB" sz="700">
                          <a:effectLst/>
                        </a:rPr>
                        <a:t>View student record</a:t>
                      </a:r>
                      <a:endParaRPr lang="en-GB" sz="700">
                        <a:effectLst/>
                        <a:latin typeface="Calibri" panose="020F0502020204030204" pitchFamily="34" charset="0"/>
                        <a:ea typeface="Calibri" panose="020F0502020204030204" pitchFamily="34" charset="0"/>
                        <a:cs typeface="Times New Roman" panose="02020603050405020304" pitchFamily="18" charset="0"/>
                      </a:endParaRPr>
                    </a:p>
                  </a:txBody>
                  <a:tcPr marL="46699" marR="46699" marT="0" marB="0"/>
                </a:tc>
                <a:extLst>
                  <a:ext uri="{0D108BD9-81ED-4DB2-BD59-A6C34878D82A}">
                    <a16:rowId xmlns:a16="http://schemas.microsoft.com/office/drawing/2014/main" val="155633466"/>
                  </a:ext>
                </a:extLst>
              </a:tr>
              <a:tr h="106743">
                <a:tc>
                  <a:txBody>
                    <a:bodyPr/>
                    <a:lstStyle/>
                    <a:p>
                      <a:pPr>
                        <a:lnSpc>
                          <a:spcPct val="107000"/>
                        </a:lnSpc>
                        <a:spcAft>
                          <a:spcPts val="800"/>
                        </a:spcAft>
                      </a:pPr>
                      <a:r>
                        <a:rPr lang="en-GB" sz="700">
                          <a:effectLst/>
                        </a:rPr>
                        <a:t>BO36</a:t>
                      </a:r>
                      <a:endParaRPr lang="en-GB" sz="700">
                        <a:effectLst/>
                        <a:latin typeface="Calibri" panose="020F0502020204030204" pitchFamily="34" charset="0"/>
                        <a:ea typeface="Calibri" panose="020F0502020204030204" pitchFamily="34" charset="0"/>
                        <a:cs typeface="Times New Roman" panose="02020603050405020304" pitchFamily="18" charset="0"/>
                      </a:endParaRPr>
                    </a:p>
                  </a:txBody>
                  <a:tcPr marL="46699" marR="46699" marT="0" marB="0"/>
                </a:tc>
                <a:tc>
                  <a:txBody>
                    <a:bodyPr/>
                    <a:lstStyle/>
                    <a:p>
                      <a:pPr>
                        <a:lnSpc>
                          <a:spcPct val="107000"/>
                        </a:lnSpc>
                        <a:spcAft>
                          <a:spcPts val="800"/>
                        </a:spcAft>
                      </a:pPr>
                      <a:r>
                        <a:rPr lang="en-GB" sz="700">
                          <a:effectLst/>
                        </a:rPr>
                        <a:t>Delete student record</a:t>
                      </a:r>
                      <a:endParaRPr lang="en-GB" sz="700">
                        <a:effectLst/>
                        <a:latin typeface="Calibri" panose="020F0502020204030204" pitchFamily="34" charset="0"/>
                        <a:ea typeface="Calibri" panose="020F0502020204030204" pitchFamily="34" charset="0"/>
                        <a:cs typeface="Times New Roman" panose="02020603050405020304" pitchFamily="18" charset="0"/>
                      </a:endParaRPr>
                    </a:p>
                  </a:txBody>
                  <a:tcPr marL="46699" marR="46699" marT="0" marB="0"/>
                </a:tc>
                <a:extLst>
                  <a:ext uri="{0D108BD9-81ED-4DB2-BD59-A6C34878D82A}">
                    <a16:rowId xmlns:a16="http://schemas.microsoft.com/office/drawing/2014/main" val="1124898957"/>
                  </a:ext>
                </a:extLst>
              </a:tr>
              <a:tr h="116745">
                <a:tc>
                  <a:txBody>
                    <a:bodyPr/>
                    <a:lstStyle/>
                    <a:p>
                      <a:pPr>
                        <a:lnSpc>
                          <a:spcPct val="107000"/>
                        </a:lnSpc>
                        <a:spcAft>
                          <a:spcPts val="800"/>
                        </a:spcAft>
                      </a:pPr>
                      <a:r>
                        <a:rPr lang="en-GB" sz="700">
                          <a:effectLst/>
                        </a:rPr>
                        <a:t>BO37</a:t>
                      </a:r>
                      <a:endParaRPr lang="en-GB" sz="700">
                        <a:effectLst/>
                        <a:latin typeface="Calibri" panose="020F0502020204030204" pitchFamily="34" charset="0"/>
                        <a:ea typeface="Calibri" panose="020F0502020204030204" pitchFamily="34" charset="0"/>
                        <a:cs typeface="Times New Roman" panose="02020603050405020304" pitchFamily="18" charset="0"/>
                      </a:endParaRPr>
                    </a:p>
                  </a:txBody>
                  <a:tcPr marL="46699" marR="46699" marT="0" marB="0"/>
                </a:tc>
                <a:tc>
                  <a:txBody>
                    <a:bodyPr/>
                    <a:lstStyle/>
                    <a:p>
                      <a:pPr>
                        <a:lnSpc>
                          <a:spcPct val="107000"/>
                        </a:lnSpc>
                        <a:spcAft>
                          <a:spcPts val="800"/>
                        </a:spcAft>
                      </a:pPr>
                      <a:r>
                        <a:rPr lang="en-GB" sz="700">
                          <a:effectLst/>
                        </a:rPr>
                        <a:t>Add a new course record</a:t>
                      </a:r>
                      <a:endParaRPr lang="en-GB" sz="700">
                        <a:effectLst/>
                        <a:latin typeface="Calibri" panose="020F0502020204030204" pitchFamily="34" charset="0"/>
                        <a:ea typeface="Calibri" panose="020F0502020204030204" pitchFamily="34" charset="0"/>
                        <a:cs typeface="Times New Roman" panose="02020603050405020304" pitchFamily="18" charset="0"/>
                      </a:endParaRPr>
                    </a:p>
                  </a:txBody>
                  <a:tcPr marL="46699" marR="46699" marT="0" marB="0"/>
                </a:tc>
                <a:extLst>
                  <a:ext uri="{0D108BD9-81ED-4DB2-BD59-A6C34878D82A}">
                    <a16:rowId xmlns:a16="http://schemas.microsoft.com/office/drawing/2014/main" val="2648676769"/>
                  </a:ext>
                </a:extLst>
              </a:tr>
              <a:tr h="116745">
                <a:tc>
                  <a:txBody>
                    <a:bodyPr/>
                    <a:lstStyle/>
                    <a:p>
                      <a:pPr>
                        <a:lnSpc>
                          <a:spcPct val="107000"/>
                        </a:lnSpc>
                        <a:spcAft>
                          <a:spcPts val="800"/>
                        </a:spcAft>
                      </a:pPr>
                      <a:r>
                        <a:rPr lang="en-GB" sz="700">
                          <a:effectLst/>
                        </a:rPr>
                        <a:t>BO38</a:t>
                      </a:r>
                      <a:endParaRPr lang="en-GB" sz="700">
                        <a:effectLst/>
                        <a:latin typeface="Calibri" panose="020F0502020204030204" pitchFamily="34" charset="0"/>
                        <a:ea typeface="Calibri" panose="020F0502020204030204" pitchFamily="34" charset="0"/>
                        <a:cs typeface="Times New Roman" panose="02020603050405020304" pitchFamily="18" charset="0"/>
                      </a:endParaRPr>
                    </a:p>
                  </a:txBody>
                  <a:tcPr marL="46699" marR="46699" marT="0" marB="0"/>
                </a:tc>
                <a:tc>
                  <a:txBody>
                    <a:bodyPr/>
                    <a:lstStyle/>
                    <a:p>
                      <a:pPr>
                        <a:lnSpc>
                          <a:spcPct val="107000"/>
                        </a:lnSpc>
                        <a:spcAft>
                          <a:spcPts val="800"/>
                        </a:spcAft>
                      </a:pPr>
                      <a:r>
                        <a:rPr lang="en-GB" sz="700">
                          <a:effectLst/>
                        </a:rPr>
                        <a:t>Update a course record </a:t>
                      </a:r>
                      <a:endParaRPr lang="en-GB" sz="700">
                        <a:effectLst/>
                        <a:latin typeface="Calibri" panose="020F0502020204030204" pitchFamily="34" charset="0"/>
                        <a:ea typeface="Calibri" panose="020F0502020204030204" pitchFamily="34" charset="0"/>
                        <a:cs typeface="Times New Roman" panose="02020603050405020304" pitchFamily="18" charset="0"/>
                      </a:endParaRPr>
                    </a:p>
                  </a:txBody>
                  <a:tcPr marL="46699" marR="46699" marT="0" marB="0"/>
                </a:tc>
                <a:extLst>
                  <a:ext uri="{0D108BD9-81ED-4DB2-BD59-A6C34878D82A}">
                    <a16:rowId xmlns:a16="http://schemas.microsoft.com/office/drawing/2014/main" val="3856013857"/>
                  </a:ext>
                </a:extLst>
              </a:tr>
              <a:tr h="116745">
                <a:tc>
                  <a:txBody>
                    <a:bodyPr/>
                    <a:lstStyle/>
                    <a:p>
                      <a:pPr>
                        <a:lnSpc>
                          <a:spcPct val="107000"/>
                        </a:lnSpc>
                        <a:spcAft>
                          <a:spcPts val="800"/>
                        </a:spcAft>
                      </a:pPr>
                      <a:r>
                        <a:rPr lang="en-GB" sz="700">
                          <a:effectLst/>
                        </a:rPr>
                        <a:t>BO39</a:t>
                      </a:r>
                      <a:endParaRPr lang="en-GB" sz="700">
                        <a:effectLst/>
                        <a:latin typeface="Calibri" panose="020F0502020204030204" pitchFamily="34" charset="0"/>
                        <a:ea typeface="Calibri" panose="020F0502020204030204" pitchFamily="34" charset="0"/>
                        <a:cs typeface="Times New Roman" panose="02020603050405020304" pitchFamily="18" charset="0"/>
                      </a:endParaRPr>
                    </a:p>
                  </a:txBody>
                  <a:tcPr marL="46699" marR="46699" marT="0" marB="0"/>
                </a:tc>
                <a:tc>
                  <a:txBody>
                    <a:bodyPr/>
                    <a:lstStyle/>
                    <a:p>
                      <a:pPr>
                        <a:lnSpc>
                          <a:spcPct val="107000"/>
                        </a:lnSpc>
                        <a:spcAft>
                          <a:spcPts val="800"/>
                        </a:spcAft>
                      </a:pPr>
                      <a:r>
                        <a:rPr lang="en-GB" sz="700">
                          <a:effectLst/>
                        </a:rPr>
                        <a:t>View course record</a:t>
                      </a:r>
                      <a:endParaRPr lang="en-GB" sz="700">
                        <a:effectLst/>
                        <a:latin typeface="Calibri" panose="020F0502020204030204" pitchFamily="34" charset="0"/>
                        <a:ea typeface="Calibri" panose="020F0502020204030204" pitchFamily="34" charset="0"/>
                        <a:cs typeface="Times New Roman" panose="02020603050405020304" pitchFamily="18" charset="0"/>
                      </a:endParaRPr>
                    </a:p>
                  </a:txBody>
                  <a:tcPr marL="46699" marR="46699" marT="0" marB="0"/>
                </a:tc>
                <a:extLst>
                  <a:ext uri="{0D108BD9-81ED-4DB2-BD59-A6C34878D82A}">
                    <a16:rowId xmlns:a16="http://schemas.microsoft.com/office/drawing/2014/main" val="3396070779"/>
                  </a:ext>
                </a:extLst>
              </a:tr>
              <a:tr h="116745">
                <a:tc>
                  <a:txBody>
                    <a:bodyPr/>
                    <a:lstStyle/>
                    <a:p>
                      <a:pPr>
                        <a:lnSpc>
                          <a:spcPct val="107000"/>
                        </a:lnSpc>
                        <a:spcAft>
                          <a:spcPts val="800"/>
                        </a:spcAft>
                      </a:pPr>
                      <a:r>
                        <a:rPr lang="en-GB" sz="700">
                          <a:effectLst/>
                        </a:rPr>
                        <a:t>BO40</a:t>
                      </a:r>
                      <a:endParaRPr lang="en-GB" sz="700">
                        <a:effectLst/>
                        <a:latin typeface="Calibri" panose="020F0502020204030204" pitchFamily="34" charset="0"/>
                        <a:ea typeface="Calibri" panose="020F0502020204030204" pitchFamily="34" charset="0"/>
                        <a:cs typeface="Times New Roman" panose="02020603050405020304" pitchFamily="18" charset="0"/>
                      </a:endParaRPr>
                    </a:p>
                  </a:txBody>
                  <a:tcPr marL="46699" marR="46699" marT="0" marB="0"/>
                </a:tc>
                <a:tc>
                  <a:txBody>
                    <a:bodyPr/>
                    <a:lstStyle/>
                    <a:p>
                      <a:pPr>
                        <a:lnSpc>
                          <a:spcPct val="107000"/>
                        </a:lnSpc>
                        <a:spcAft>
                          <a:spcPts val="800"/>
                        </a:spcAft>
                      </a:pPr>
                      <a:r>
                        <a:rPr lang="en-GB" sz="700">
                          <a:effectLst/>
                        </a:rPr>
                        <a:t>Add a new quiz record</a:t>
                      </a:r>
                      <a:endParaRPr lang="en-GB" sz="700">
                        <a:effectLst/>
                        <a:latin typeface="Calibri" panose="020F0502020204030204" pitchFamily="34" charset="0"/>
                        <a:ea typeface="Calibri" panose="020F0502020204030204" pitchFamily="34" charset="0"/>
                        <a:cs typeface="Times New Roman" panose="02020603050405020304" pitchFamily="18" charset="0"/>
                      </a:endParaRPr>
                    </a:p>
                  </a:txBody>
                  <a:tcPr marL="46699" marR="46699" marT="0" marB="0"/>
                </a:tc>
                <a:extLst>
                  <a:ext uri="{0D108BD9-81ED-4DB2-BD59-A6C34878D82A}">
                    <a16:rowId xmlns:a16="http://schemas.microsoft.com/office/drawing/2014/main" val="1221158984"/>
                  </a:ext>
                </a:extLst>
              </a:tr>
              <a:tr h="116745">
                <a:tc>
                  <a:txBody>
                    <a:bodyPr/>
                    <a:lstStyle/>
                    <a:p>
                      <a:pPr>
                        <a:lnSpc>
                          <a:spcPct val="107000"/>
                        </a:lnSpc>
                        <a:spcAft>
                          <a:spcPts val="800"/>
                        </a:spcAft>
                      </a:pPr>
                      <a:r>
                        <a:rPr lang="en-GB" sz="700">
                          <a:effectLst/>
                        </a:rPr>
                        <a:t>BO41</a:t>
                      </a:r>
                      <a:endParaRPr lang="en-GB" sz="700">
                        <a:effectLst/>
                        <a:latin typeface="Calibri" panose="020F0502020204030204" pitchFamily="34" charset="0"/>
                        <a:ea typeface="Calibri" panose="020F0502020204030204" pitchFamily="34" charset="0"/>
                        <a:cs typeface="Times New Roman" panose="02020603050405020304" pitchFamily="18" charset="0"/>
                      </a:endParaRPr>
                    </a:p>
                  </a:txBody>
                  <a:tcPr marL="46699" marR="46699" marT="0" marB="0"/>
                </a:tc>
                <a:tc>
                  <a:txBody>
                    <a:bodyPr/>
                    <a:lstStyle/>
                    <a:p>
                      <a:pPr>
                        <a:lnSpc>
                          <a:spcPct val="107000"/>
                        </a:lnSpc>
                        <a:spcAft>
                          <a:spcPts val="800"/>
                        </a:spcAft>
                      </a:pPr>
                      <a:r>
                        <a:rPr lang="en-GB" sz="700">
                          <a:effectLst/>
                        </a:rPr>
                        <a:t>Update a quiz record</a:t>
                      </a:r>
                      <a:endParaRPr lang="en-GB" sz="700">
                        <a:effectLst/>
                        <a:latin typeface="Calibri" panose="020F0502020204030204" pitchFamily="34" charset="0"/>
                        <a:ea typeface="Calibri" panose="020F0502020204030204" pitchFamily="34" charset="0"/>
                        <a:cs typeface="Times New Roman" panose="02020603050405020304" pitchFamily="18" charset="0"/>
                      </a:endParaRPr>
                    </a:p>
                  </a:txBody>
                  <a:tcPr marL="46699" marR="46699" marT="0" marB="0"/>
                </a:tc>
                <a:extLst>
                  <a:ext uri="{0D108BD9-81ED-4DB2-BD59-A6C34878D82A}">
                    <a16:rowId xmlns:a16="http://schemas.microsoft.com/office/drawing/2014/main" val="2069889370"/>
                  </a:ext>
                </a:extLst>
              </a:tr>
              <a:tr h="116745">
                <a:tc>
                  <a:txBody>
                    <a:bodyPr/>
                    <a:lstStyle/>
                    <a:p>
                      <a:pPr>
                        <a:lnSpc>
                          <a:spcPct val="107000"/>
                        </a:lnSpc>
                        <a:spcAft>
                          <a:spcPts val="800"/>
                        </a:spcAft>
                      </a:pPr>
                      <a:r>
                        <a:rPr lang="en-GB" sz="700">
                          <a:effectLst/>
                        </a:rPr>
                        <a:t>BO42</a:t>
                      </a:r>
                      <a:endParaRPr lang="en-GB" sz="700">
                        <a:effectLst/>
                        <a:latin typeface="Calibri" panose="020F0502020204030204" pitchFamily="34" charset="0"/>
                        <a:ea typeface="Calibri" panose="020F0502020204030204" pitchFamily="34" charset="0"/>
                        <a:cs typeface="Times New Roman" panose="02020603050405020304" pitchFamily="18" charset="0"/>
                      </a:endParaRPr>
                    </a:p>
                  </a:txBody>
                  <a:tcPr marL="46699" marR="46699" marT="0" marB="0"/>
                </a:tc>
                <a:tc>
                  <a:txBody>
                    <a:bodyPr/>
                    <a:lstStyle/>
                    <a:p>
                      <a:pPr>
                        <a:lnSpc>
                          <a:spcPct val="107000"/>
                        </a:lnSpc>
                        <a:spcAft>
                          <a:spcPts val="800"/>
                        </a:spcAft>
                      </a:pPr>
                      <a:r>
                        <a:rPr lang="en-GB" sz="700">
                          <a:effectLst/>
                        </a:rPr>
                        <a:t>View quiz record</a:t>
                      </a:r>
                      <a:endParaRPr lang="en-GB" sz="700">
                        <a:effectLst/>
                        <a:latin typeface="Calibri" panose="020F0502020204030204" pitchFamily="34" charset="0"/>
                        <a:ea typeface="Calibri" panose="020F0502020204030204" pitchFamily="34" charset="0"/>
                        <a:cs typeface="Times New Roman" panose="02020603050405020304" pitchFamily="18" charset="0"/>
                      </a:endParaRPr>
                    </a:p>
                  </a:txBody>
                  <a:tcPr marL="46699" marR="46699" marT="0" marB="0"/>
                </a:tc>
                <a:extLst>
                  <a:ext uri="{0D108BD9-81ED-4DB2-BD59-A6C34878D82A}">
                    <a16:rowId xmlns:a16="http://schemas.microsoft.com/office/drawing/2014/main" val="251980421"/>
                  </a:ext>
                </a:extLst>
              </a:tr>
              <a:tr h="116745">
                <a:tc>
                  <a:txBody>
                    <a:bodyPr/>
                    <a:lstStyle/>
                    <a:p>
                      <a:pPr>
                        <a:lnSpc>
                          <a:spcPct val="107000"/>
                        </a:lnSpc>
                        <a:spcAft>
                          <a:spcPts val="800"/>
                        </a:spcAft>
                      </a:pPr>
                      <a:r>
                        <a:rPr lang="en-GB" sz="700">
                          <a:effectLst/>
                        </a:rPr>
                        <a:t>BO43</a:t>
                      </a:r>
                      <a:endParaRPr lang="en-GB" sz="700">
                        <a:effectLst/>
                        <a:latin typeface="Calibri" panose="020F0502020204030204" pitchFamily="34" charset="0"/>
                        <a:ea typeface="Calibri" panose="020F0502020204030204" pitchFamily="34" charset="0"/>
                        <a:cs typeface="Times New Roman" panose="02020603050405020304" pitchFamily="18" charset="0"/>
                      </a:endParaRPr>
                    </a:p>
                  </a:txBody>
                  <a:tcPr marL="46699" marR="46699" marT="0" marB="0"/>
                </a:tc>
                <a:tc>
                  <a:txBody>
                    <a:bodyPr/>
                    <a:lstStyle/>
                    <a:p>
                      <a:pPr>
                        <a:lnSpc>
                          <a:spcPct val="107000"/>
                        </a:lnSpc>
                        <a:spcAft>
                          <a:spcPts val="800"/>
                        </a:spcAft>
                      </a:pPr>
                      <a:r>
                        <a:rPr lang="en-GB" sz="700">
                          <a:effectLst/>
                        </a:rPr>
                        <a:t>Delete quiz record</a:t>
                      </a:r>
                      <a:endParaRPr lang="en-GB" sz="700">
                        <a:effectLst/>
                        <a:latin typeface="Calibri" panose="020F0502020204030204" pitchFamily="34" charset="0"/>
                        <a:ea typeface="Calibri" panose="020F0502020204030204" pitchFamily="34" charset="0"/>
                        <a:cs typeface="Times New Roman" panose="02020603050405020304" pitchFamily="18" charset="0"/>
                      </a:endParaRPr>
                    </a:p>
                  </a:txBody>
                  <a:tcPr marL="46699" marR="46699" marT="0" marB="0"/>
                </a:tc>
                <a:extLst>
                  <a:ext uri="{0D108BD9-81ED-4DB2-BD59-A6C34878D82A}">
                    <a16:rowId xmlns:a16="http://schemas.microsoft.com/office/drawing/2014/main" val="4007204333"/>
                  </a:ext>
                </a:extLst>
              </a:tr>
              <a:tr h="116745">
                <a:tc>
                  <a:txBody>
                    <a:bodyPr/>
                    <a:lstStyle/>
                    <a:p>
                      <a:pPr>
                        <a:lnSpc>
                          <a:spcPct val="107000"/>
                        </a:lnSpc>
                        <a:spcAft>
                          <a:spcPts val="800"/>
                        </a:spcAft>
                      </a:pPr>
                      <a:r>
                        <a:rPr lang="en-GB" sz="700">
                          <a:effectLst/>
                        </a:rPr>
                        <a:t>BO44</a:t>
                      </a:r>
                      <a:endParaRPr lang="en-GB" sz="700">
                        <a:effectLst/>
                        <a:latin typeface="Calibri" panose="020F0502020204030204" pitchFamily="34" charset="0"/>
                        <a:ea typeface="Calibri" panose="020F0502020204030204" pitchFamily="34" charset="0"/>
                        <a:cs typeface="Times New Roman" panose="02020603050405020304" pitchFamily="18" charset="0"/>
                      </a:endParaRPr>
                    </a:p>
                  </a:txBody>
                  <a:tcPr marL="46699" marR="46699" marT="0" marB="0"/>
                </a:tc>
                <a:tc>
                  <a:txBody>
                    <a:bodyPr/>
                    <a:lstStyle/>
                    <a:p>
                      <a:pPr>
                        <a:lnSpc>
                          <a:spcPct val="107000"/>
                        </a:lnSpc>
                        <a:spcAft>
                          <a:spcPts val="800"/>
                        </a:spcAft>
                      </a:pPr>
                      <a:r>
                        <a:rPr lang="en-GB" sz="700">
                          <a:effectLst/>
                        </a:rPr>
                        <a:t>Add a new resource record</a:t>
                      </a:r>
                      <a:endParaRPr lang="en-GB" sz="700">
                        <a:effectLst/>
                        <a:latin typeface="Calibri" panose="020F0502020204030204" pitchFamily="34" charset="0"/>
                        <a:ea typeface="Calibri" panose="020F0502020204030204" pitchFamily="34" charset="0"/>
                        <a:cs typeface="Times New Roman" panose="02020603050405020304" pitchFamily="18" charset="0"/>
                      </a:endParaRPr>
                    </a:p>
                  </a:txBody>
                  <a:tcPr marL="46699" marR="46699" marT="0" marB="0"/>
                </a:tc>
                <a:extLst>
                  <a:ext uri="{0D108BD9-81ED-4DB2-BD59-A6C34878D82A}">
                    <a16:rowId xmlns:a16="http://schemas.microsoft.com/office/drawing/2014/main" val="606761046"/>
                  </a:ext>
                </a:extLst>
              </a:tr>
              <a:tr h="116745">
                <a:tc>
                  <a:txBody>
                    <a:bodyPr/>
                    <a:lstStyle/>
                    <a:p>
                      <a:pPr>
                        <a:lnSpc>
                          <a:spcPct val="107000"/>
                        </a:lnSpc>
                        <a:spcAft>
                          <a:spcPts val="800"/>
                        </a:spcAft>
                      </a:pPr>
                      <a:r>
                        <a:rPr lang="en-GB" sz="700">
                          <a:effectLst/>
                        </a:rPr>
                        <a:t>BO45</a:t>
                      </a:r>
                      <a:endParaRPr lang="en-GB" sz="700">
                        <a:effectLst/>
                        <a:latin typeface="Calibri" panose="020F0502020204030204" pitchFamily="34" charset="0"/>
                        <a:ea typeface="Calibri" panose="020F0502020204030204" pitchFamily="34" charset="0"/>
                        <a:cs typeface="Times New Roman" panose="02020603050405020304" pitchFamily="18" charset="0"/>
                      </a:endParaRPr>
                    </a:p>
                  </a:txBody>
                  <a:tcPr marL="46699" marR="46699" marT="0" marB="0"/>
                </a:tc>
                <a:tc>
                  <a:txBody>
                    <a:bodyPr/>
                    <a:lstStyle/>
                    <a:p>
                      <a:pPr>
                        <a:lnSpc>
                          <a:spcPct val="107000"/>
                        </a:lnSpc>
                        <a:spcAft>
                          <a:spcPts val="800"/>
                        </a:spcAft>
                      </a:pPr>
                      <a:r>
                        <a:rPr lang="en-GB" sz="700">
                          <a:effectLst/>
                        </a:rPr>
                        <a:t>Update a resource record</a:t>
                      </a:r>
                      <a:endParaRPr lang="en-GB" sz="700">
                        <a:effectLst/>
                        <a:latin typeface="Calibri" panose="020F0502020204030204" pitchFamily="34" charset="0"/>
                        <a:ea typeface="Calibri" panose="020F0502020204030204" pitchFamily="34" charset="0"/>
                        <a:cs typeface="Times New Roman" panose="02020603050405020304" pitchFamily="18" charset="0"/>
                      </a:endParaRPr>
                    </a:p>
                  </a:txBody>
                  <a:tcPr marL="46699" marR="46699" marT="0" marB="0"/>
                </a:tc>
                <a:extLst>
                  <a:ext uri="{0D108BD9-81ED-4DB2-BD59-A6C34878D82A}">
                    <a16:rowId xmlns:a16="http://schemas.microsoft.com/office/drawing/2014/main" val="2512686217"/>
                  </a:ext>
                </a:extLst>
              </a:tr>
              <a:tr h="116745">
                <a:tc>
                  <a:txBody>
                    <a:bodyPr/>
                    <a:lstStyle/>
                    <a:p>
                      <a:pPr>
                        <a:lnSpc>
                          <a:spcPct val="107000"/>
                        </a:lnSpc>
                        <a:spcAft>
                          <a:spcPts val="800"/>
                        </a:spcAft>
                      </a:pPr>
                      <a:r>
                        <a:rPr lang="en-GB" sz="700">
                          <a:effectLst/>
                        </a:rPr>
                        <a:t>BO46</a:t>
                      </a:r>
                      <a:endParaRPr lang="en-GB" sz="700">
                        <a:effectLst/>
                        <a:latin typeface="Calibri" panose="020F0502020204030204" pitchFamily="34" charset="0"/>
                        <a:ea typeface="Calibri" panose="020F0502020204030204" pitchFamily="34" charset="0"/>
                        <a:cs typeface="Times New Roman" panose="02020603050405020304" pitchFamily="18" charset="0"/>
                      </a:endParaRPr>
                    </a:p>
                  </a:txBody>
                  <a:tcPr marL="46699" marR="46699" marT="0" marB="0"/>
                </a:tc>
                <a:tc>
                  <a:txBody>
                    <a:bodyPr/>
                    <a:lstStyle/>
                    <a:p>
                      <a:pPr>
                        <a:lnSpc>
                          <a:spcPct val="107000"/>
                        </a:lnSpc>
                        <a:spcAft>
                          <a:spcPts val="800"/>
                        </a:spcAft>
                      </a:pPr>
                      <a:r>
                        <a:rPr lang="en-GB" sz="700">
                          <a:effectLst/>
                        </a:rPr>
                        <a:t>View a resource record</a:t>
                      </a:r>
                      <a:endParaRPr lang="en-GB" sz="700">
                        <a:effectLst/>
                        <a:latin typeface="Calibri" panose="020F0502020204030204" pitchFamily="34" charset="0"/>
                        <a:ea typeface="Calibri" panose="020F0502020204030204" pitchFamily="34" charset="0"/>
                        <a:cs typeface="Times New Roman" panose="02020603050405020304" pitchFamily="18" charset="0"/>
                      </a:endParaRPr>
                    </a:p>
                  </a:txBody>
                  <a:tcPr marL="46699" marR="46699" marT="0" marB="0"/>
                </a:tc>
                <a:extLst>
                  <a:ext uri="{0D108BD9-81ED-4DB2-BD59-A6C34878D82A}">
                    <a16:rowId xmlns:a16="http://schemas.microsoft.com/office/drawing/2014/main" val="1030734487"/>
                  </a:ext>
                </a:extLst>
              </a:tr>
              <a:tr h="116745">
                <a:tc>
                  <a:txBody>
                    <a:bodyPr/>
                    <a:lstStyle/>
                    <a:p>
                      <a:pPr>
                        <a:lnSpc>
                          <a:spcPct val="107000"/>
                        </a:lnSpc>
                        <a:spcAft>
                          <a:spcPts val="800"/>
                        </a:spcAft>
                      </a:pPr>
                      <a:r>
                        <a:rPr lang="en-GB" sz="700">
                          <a:effectLst/>
                        </a:rPr>
                        <a:t>BO47</a:t>
                      </a:r>
                      <a:endParaRPr lang="en-GB" sz="700">
                        <a:effectLst/>
                        <a:latin typeface="Calibri" panose="020F0502020204030204" pitchFamily="34" charset="0"/>
                        <a:ea typeface="Calibri" panose="020F0502020204030204" pitchFamily="34" charset="0"/>
                        <a:cs typeface="Times New Roman" panose="02020603050405020304" pitchFamily="18" charset="0"/>
                      </a:endParaRPr>
                    </a:p>
                  </a:txBody>
                  <a:tcPr marL="46699" marR="46699" marT="0" marB="0"/>
                </a:tc>
                <a:tc>
                  <a:txBody>
                    <a:bodyPr/>
                    <a:lstStyle/>
                    <a:p>
                      <a:pPr>
                        <a:lnSpc>
                          <a:spcPct val="107000"/>
                        </a:lnSpc>
                        <a:spcAft>
                          <a:spcPts val="800"/>
                        </a:spcAft>
                      </a:pPr>
                      <a:r>
                        <a:rPr lang="en-GB" sz="700">
                          <a:effectLst/>
                        </a:rPr>
                        <a:t>Delete resource record</a:t>
                      </a:r>
                      <a:endParaRPr lang="en-GB" sz="700">
                        <a:effectLst/>
                        <a:latin typeface="Calibri" panose="020F0502020204030204" pitchFamily="34" charset="0"/>
                        <a:ea typeface="Calibri" panose="020F0502020204030204" pitchFamily="34" charset="0"/>
                        <a:cs typeface="Times New Roman" panose="02020603050405020304" pitchFamily="18" charset="0"/>
                      </a:endParaRPr>
                    </a:p>
                  </a:txBody>
                  <a:tcPr marL="46699" marR="46699" marT="0" marB="0"/>
                </a:tc>
                <a:extLst>
                  <a:ext uri="{0D108BD9-81ED-4DB2-BD59-A6C34878D82A}">
                    <a16:rowId xmlns:a16="http://schemas.microsoft.com/office/drawing/2014/main" val="1927808449"/>
                  </a:ext>
                </a:extLst>
              </a:tr>
              <a:tr h="116745">
                <a:tc>
                  <a:txBody>
                    <a:bodyPr/>
                    <a:lstStyle/>
                    <a:p>
                      <a:pPr>
                        <a:lnSpc>
                          <a:spcPct val="107000"/>
                        </a:lnSpc>
                        <a:spcAft>
                          <a:spcPts val="800"/>
                        </a:spcAft>
                      </a:pPr>
                      <a:r>
                        <a:rPr lang="en-GB" sz="700">
                          <a:effectLst/>
                        </a:rPr>
                        <a:t>BO48</a:t>
                      </a:r>
                      <a:endParaRPr lang="en-GB" sz="700">
                        <a:effectLst/>
                        <a:latin typeface="Calibri" panose="020F0502020204030204" pitchFamily="34" charset="0"/>
                        <a:ea typeface="Calibri" panose="020F0502020204030204" pitchFamily="34" charset="0"/>
                        <a:cs typeface="Times New Roman" panose="02020603050405020304" pitchFamily="18" charset="0"/>
                      </a:endParaRPr>
                    </a:p>
                  </a:txBody>
                  <a:tcPr marL="46699" marR="46699" marT="0" marB="0"/>
                </a:tc>
                <a:tc>
                  <a:txBody>
                    <a:bodyPr/>
                    <a:lstStyle/>
                    <a:p>
                      <a:pPr>
                        <a:lnSpc>
                          <a:spcPct val="107000"/>
                        </a:lnSpc>
                        <a:spcAft>
                          <a:spcPts val="800"/>
                        </a:spcAft>
                      </a:pPr>
                      <a:r>
                        <a:rPr lang="en-GB" sz="700">
                          <a:effectLst/>
                        </a:rPr>
                        <a:t>Add new fees record</a:t>
                      </a:r>
                      <a:endParaRPr lang="en-GB" sz="700">
                        <a:effectLst/>
                        <a:latin typeface="Calibri" panose="020F0502020204030204" pitchFamily="34" charset="0"/>
                        <a:ea typeface="Calibri" panose="020F0502020204030204" pitchFamily="34" charset="0"/>
                        <a:cs typeface="Times New Roman" panose="02020603050405020304" pitchFamily="18" charset="0"/>
                      </a:endParaRPr>
                    </a:p>
                  </a:txBody>
                  <a:tcPr marL="46699" marR="46699" marT="0" marB="0"/>
                </a:tc>
                <a:extLst>
                  <a:ext uri="{0D108BD9-81ED-4DB2-BD59-A6C34878D82A}">
                    <a16:rowId xmlns:a16="http://schemas.microsoft.com/office/drawing/2014/main" val="1494830036"/>
                  </a:ext>
                </a:extLst>
              </a:tr>
              <a:tr h="116745">
                <a:tc>
                  <a:txBody>
                    <a:bodyPr/>
                    <a:lstStyle/>
                    <a:p>
                      <a:pPr>
                        <a:lnSpc>
                          <a:spcPct val="107000"/>
                        </a:lnSpc>
                        <a:spcAft>
                          <a:spcPts val="800"/>
                        </a:spcAft>
                      </a:pPr>
                      <a:r>
                        <a:rPr lang="en-GB" sz="700">
                          <a:effectLst/>
                        </a:rPr>
                        <a:t>BO49</a:t>
                      </a:r>
                      <a:endParaRPr lang="en-GB" sz="700">
                        <a:effectLst/>
                        <a:latin typeface="Calibri" panose="020F0502020204030204" pitchFamily="34" charset="0"/>
                        <a:ea typeface="Calibri" panose="020F0502020204030204" pitchFamily="34" charset="0"/>
                        <a:cs typeface="Times New Roman" panose="02020603050405020304" pitchFamily="18" charset="0"/>
                      </a:endParaRPr>
                    </a:p>
                  </a:txBody>
                  <a:tcPr marL="46699" marR="46699" marT="0" marB="0"/>
                </a:tc>
                <a:tc>
                  <a:txBody>
                    <a:bodyPr/>
                    <a:lstStyle/>
                    <a:p>
                      <a:pPr>
                        <a:lnSpc>
                          <a:spcPct val="107000"/>
                        </a:lnSpc>
                        <a:spcAft>
                          <a:spcPts val="800"/>
                        </a:spcAft>
                      </a:pPr>
                      <a:r>
                        <a:rPr lang="en-GB" sz="700">
                          <a:effectLst/>
                        </a:rPr>
                        <a:t>Update fees record</a:t>
                      </a:r>
                      <a:endParaRPr lang="en-GB" sz="700">
                        <a:effectLst/>
                        <a:latin typeface="Calibri" panose="020F0502020204030204" pitchFamily="34" charset="0"/>
                        <a:ea typeface="Calibri" panose="020F0502020204030204" pitchFamily="34" charset="0"/>
                        <a:cs typeface="Times New Roman" panose="02020603050405020304" pitchFamily="18" charset="0"/>
                      </a:endParaRPr>
                    </a:p>
                  </a:txBody>
                  <a:tcPr marL="46699" marR="46699" marT="0" marB="0"/>
                </a:tc>
                <a:extLst>
                  <a:ext uri="{0D108BD9-81ED-4DB2-BD59-A6C34878D82A}">
                    <a16:rowId xmlns:a16="http://schemas.microsoft.com/office/drawing/2014/main" val="1119731427"/>
                  </a:ext>
                </a:extLst>
              </a:tr>
              <a:tr h="116745">
                <a:tc>
                  <a:txBody>
                    <a:bodyPr/>
                    <a:lstStyle/>
                    <a:p>
                      <a:pPr>
                        <a:lnSpc>
                          <a:spcPct val="107000"/>
                        </a:lnSpc>
                        <a:spcAft>
                          <a:spcPts val="800"/>
                        </a:spcAft>
                      </a:pPr>
                      <a:r>
                        <a:rPr lang="en-GB" sz="700">
                          <a:effectLst/>
                        </a:rPr>
                        <a:t>BO50</a:t>
                      </a:r>
                      <a:endParaRPr lang="en-GB" sz="700">
                        <a:effectLst/>
                        <a:latin typeface="Calibri" panose="020F0502020204030204" pitchFamily="34" charset="0"/>
                        <a:ea typeface="Calibri" panose="020F0502020204030204" pitchFamily="34" charset="0"/>
                        <a:cs typeface="Times New Roman" panose="02020603050405020304" pitchFamily="18" charset="0"/>
                      </a:endParaRPr>
                    </a:p>
                  </a:txBody>
                  <a:tcPr marL="46699" marR="46699" marT="0" marB="0"/>
                </a:tc>
                <a:tc>
                  <a:txBody>
                    <a:bodyPr/>
                    <a:lstStyle/>
                    <a:p>
                      <a:pPr>
                        <a:lnSpc>
                          <a:spcPct val="107000"/>
                        </a:lnSpc>
                        <a:spcAft>
                          <a:spcPts val="800"/>
                        </a:spcAft>
                      </a:pPr>
                      <a:r>
                        <a:rPr lang="en-GB" sz="700">
                          <a:effectLst/>
                        </a:rPr>
                        <a:t>View fees record</a:t>
                      </a:r>
                      <a:endParaRPr lang="en-GB" sz="700">
                        <a:effectLst/>
                        <a:latin typeface="Calibri" panose="020F0502020204030204" pitchFamily="34" charset="0"/>
                        <a:ea typeface="Calibri" panose="020F0502020204030204" pitchFamily="34" charset="0"/>
                        <a:cs typeface="Times New Roman" panose="02020603050405020304" pitchFamily="18" charset="0"/>
                      </a:endParaRPr>
                    </a:p>
                  </a:txBody>
                  <a:tcPr marL="46699" marR="46699" marT="0" marB="0"/>
                </a:tc>
                <a:extLst>
                  <a:ext uri="{0D108BD9-81ED-4DB2-BD59-A6C34878D82A}">
                    <a16:rowId xmlns:a16="http://schemas.microsoft.com/office/drawing/2014/main" val="3113317609"/>
                  </a:ext>
                </a:extLst>
              </a:tr>
              <a:tr h="116745">
                <a:tc>
                  <a:txBody>
                    <a:bodyPr/>
                    <a:lstStyle/>
                    <a:p>
                      <a:pPr>
                        <a:lnSpc>
                          <a:spcPct val="107000"/>
                        </a:lnSpc>
                        <a:spcAft>
                          <a:spcPts val="800"/>
                        </a:spcAft>
                      </a:pPr>
                      <a:r>
                        <a:rPr lang="en-GB" sz="700">
                          <a:effectLst/>
                        </a:rPr>
                        <a:t>BO51</a:t>
                      </a:r>
                      <a:endParaRPr lang="en-GB" sz="700">
                        <a:effectLst/>
                        <a:latin typeface="Calibri" panose="020F0502020204030204" pitchFamily="34" charset="0"/>
                        <a:ea typeface="Calibri" panose="020F0502020204030204" pitchFamily="34" charset="0"/>
                        <a:cs typeface="Times New Roman" panose="02020603050405020304" pitchFamily="18" charset="0"/>
                      </a:endParaRPr>
                    </a:p>
                  </a:txBody>
                  <a:tcPr marL="46699" marR="46699" marT="0" marB="0"/>
                </a:tc>
                <a:tc>
                  <a:txBody>
                    <a:bodyPr/>
                    <a:lstStyle/>
                    <a:p>
                      <a:pPr>
                        <a:lnSpc>
                          <a:spcPct val="107000"/>
                        </a:lnSpc>
                        <a:spcAft>
                          <a:spcPts val="800"/>
                        </a:spcAft>
                      </a:pPr>
                      <a:r>
                        <a:rPr lang="en-GB" sz="700" dirty="0">
                          <a:effectLst/>
                        </a:rPr>
                        <a:t>Delete fees record</a:t>
                      </a:r>
                      <a:endParaRPr lang="en-GB" sz="700" dirty="0">
                        <a:effectLst/>
                        <a:latin typeface="Calibri" panose="020F0502020204030204" pitchFamily="34" charset="0"/>
                        <a:ea typeface="Calibri" panose="020F0502020204030204" pitchFamily="34" charset="0"/>
                        <a:cs typeface="Times New Roman" panose="02020603050405020304" pitchFamily="18" charset="0"/>
                      </a:endParaRPr>
                    </a:p>
                  </a:txBody>
                  <a:tcPr marL="46699" marR="46699" marT="0" marB="0"/>
                </a:tc>
                <a:extLst>
                  <a:ext uri="{0D108BD9-81ED-4DB2-BD59-A6C34878D82A}">
                    <a16:rowId xmlns:a16="http://schemas.microsoft.com/office/drawing/2014/main" val="1522930888"/>
                  </a:ext>
                </a:extLst>
              </a:tr>
            </a:tbl>
          </a:graphicData>
        </a:graphic>
      </p:graphicFrame>
      <p:sp>
        <p:nvSpPr>
          <p:cNvPr id="6" name="Rectangle 1">
            <a:extLst>
              <a:ext uri="{FF2B5EF4-FFF2-40B4-BE49-F238E27FC236}">
                <a16:creationId xmlns:a16="http://schemas.microsoft.com/office/drawing/2014/main" id="{41ADF235-1998-4AEF-97D4-F1D8E11FDEEC}"/>
              </a:ext>
            </a:extLst>
          </p:cNvPr>
          <p:cNvSpPr>
            <a:spLocks noChangeArrowheads="1"/>
          </p:cNvSpPr>
          <p:nvPr/>
        </p:nvSpPr>
        <p:spPr bwMode="auto">
          <a:xfrm>
            <a:off x="4592638" y="169703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200" b="1" i="0" u="sng"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endParaRPr kumimoji="0" lang="en-GB" altLang="en-US" sz="1800" b="0" i="0" u="none" strike="noStrike" cap="none" normalizeH="0" baseline="0">
              <a:ln>
                <a:noFill/>
              </a:ln>
              <a:solidFill>
                <a:schemeClr val="tx1"/>
              </a:solidFill>
              <a:effectLst/>
              <a:latin typeface="Arial" panose="020B0604020202020204" pitchFamily="34" charset="0"/>
            </a:endParaRPr>
          </a:p>
        </p:txBody>
      </p:sp>
      <p:sp>
        <p:nvSpPr>
          <p:cNvPr id="7" name="Title 1">
            <a:extLst>
              <a:ext uri="{FF2B5EF4-FFF2-40B4-BE49-F238E27FC236}">
                <a16:creationId xmlns:a16="http://schemas.microsoft.com/office/drawing/2014/main" id="{A0FA8BF5-9E3A-46DD-8565-2121FE1D1CB7}"/>
              </a:ext>
            </a:extLst>
          </p:cNvPr>
          <p:cNvSpPr>
            <a:spLocks noGrp="1"/>
          </p:cNvSpPr>
          <p:nvPr>
            <p:ph type="title"/>
          </p:nvPr>
        </p:nvSpPr>
        <p:spPr>
          <a:xfrm>
            <a:off x="838200" y="365125"/>
            <a:ext cx="10515600" cy="1325563"/>
          </a:xfrm>
        </p:spPr>
        <p:txBody>
          <a:bodyPr/>
          <a:lstStyle/>
          <a:p>
            <a:r>
              <a:rPr lang="en-US" dirty="0"/>
              <a:t>Business Operations</a:t>
            </a:r>
            <a:endParaRPr lang="en-GB" dirty="0"/>
          </a:p>
        </p:txBody>
      </p:sp>
    </p:spTree>
    <p:extLst>
      <p:ext uri="{BB962C8B-B14F-4D97-AF65-F5344CB8AC3E}">
        <p14:creationId xmlns:p14="http://schemas.microsoft.com/office/powerpoint/2010/main" val="17273257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2426A-D660-4526-AA2A-36462F8132CE}"/>
              </a:ext>
            </a:extLst>
          </p:cNvPr>
          <p:cNvSpPr>
            <a:spLocks noGrp="1"/>
          </p:cNvSpPr>
          <p:nvPr>
            <p:ph type="title"/>
          </p:nvPr>
        </p:nvSpPr>
        <p:spPr/>
        <p:txBody>
          <a:bodyPr/>
          <a:lstStyle/>
          <a:p>
            <a:r>
              <a:rPr lang="en-US" dirty="0"/>
              <a:t>Business Rules</a:t>
            </a:r>
            <a:endParaRPr lang="en-GB" dirty="0"/>
          </a:p>
        </p:txBody>
      </p:sp>
      <p:graphicFrame>
        <p:nvGraphicFramePr>
          <p:cNvPr id="6" name="Table 5">
            <a:extLst>
              <a:ext uri="{FF2B5EF4-FFF2-40B4-BE49-F238E27FC236}">
                <a16:creationId xmlns:a16="http://schemas.microsoft.com/office/drawing/2014/main" id="{1A99B733-2F63-4237-8C09-D642DE5498BE}"/>
              </a:ext>
            </a:extLst>
          </p:cNvPr>
          <p:cNvGraphicFramePr>
            <a:graphicFrameLocks noGrp="1"/>
          </p:cNvGraphicFramePr>
          <p:nvPr>
            <p:extLst>
              <p:ext uri="{D42A27DB-BD31-4B8C-83A1-F6EECF244321}">
                <p14:modId xmlns:p14="http://schemas.microsoft.com/office/powerpoint/2010/main" val="1369202300"/>
              </p:ext>
            </p:extLst>
          </p:nvPr>
        </p:nvGraphicFramePr>
        <p:xfrm>
          <a:off x="5812239" y="365125"/>
          <a:ext cx="4101782" cy="6289510"/>
        </p:xfrm>
        <a:graphic>
          <a:graphicData uri="http://schemas.openxmlformats.org/drawingml/2006/table">
            <a:tbl>
              <a:tblPr firstRow="1" firstCol="1" bandRow="1">
                <a:tableStyleId>{5C22544A-7EE6-4342-B048-85BDC9FD1C3A}</a:tableStyleId>
              </a:tblPr>
              <a:tblGrid>
                <a:gridCol w="2051347">
                  <a:extLst>
                    <a:ext uri="{9D8B030D-6E8A-4147-A177-3AD203B41FA5}">
                      <a16:colId xmlns:a16="http://schemas.microsoft.com/office/drawing/2014/main" val="1548727113"/>
                    </a:ext>
                  </a:extLst>
                </a:gridCol>
                <a:gridCol w="2050435">
                  <a:extLst>
                    <a:ext uri="{9D8B030D-6E8A-4147-A177-3AD203B41FA5}">
                      <a16:colId xmlns:a16="http://schemas.microsoft.com/office/drawing/2014/main" val="3109899469"/>
                    </a:ext>
                  </a:extLst>
                </a:gridCol>
              </a:tblGrid>
              <a:tr h="127636">
                <a:tc>
                  <a:txBody>
                    <a:bodyPr/>
                    <a:lstStyle/>
                    <a:p>
                      <a:pPr>
                        <a:lnSpc>
                          <a:spcPct val="107000"/>
                        </a:lnSpc>
                        <a:spcAft>
                          <a:spcPts val="800"/>
                        </a:spcAft>
                      </a:pPr>
                      <a:r>
                        <a:rPr lang="en-GB" sz="800" dirty="0">
                          <a:effectLst/>
                        </a:rPr>
                        <a:t>Tutor</a:t>
                      </a:r>
                      <a:endParaRPr lang="en-GB"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9243" marR="49243" marT="0" marB="0"/>
                </a:tc>
                <a:tc>
                  <a:txBody>
                    <a:bodyPr/>
                    <a:lstStyle/>
                    <a:p>
                      <a:pPr>
                        <a:lnSpc>
                          <a:spcPct val="107000"/>
                        </a:lnSpc>
                        <a:spcAft>
                          <a:spcPts val="800"/>
                        </a:spcAft>
                      </a:pPr>
                      <a:r>
                        <a:rPr lang="en-GB" sz="800">
                          <a:effectLst/>
                        </a:rPr>
                        <a:t> </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1512087791"/>
                  </a:ext>
                </a:extLst>
              </a:tr>
              <a:tr h="261163">
                <a:tc>
                  <a:txBody>
                    <a:bodyPr/>
                    <a:lstStyle/>
                    <a:p>
                      <a:pPr>
                        <a:lnSpc>
                          <a:spcPct val="107000"/>
                        </a:lnSpc>
                        <a:spcAft>
                          <a:spcPts val="800"/>
                        </a:spcAft>
                      </a:pPr>
                      <a:r>
                        <a:rPr lang="en-GB" sz="800">
                          <a:effectLst/>
                        </a:rPr>
                        <a:t>BR1</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49243" marR="49243" marT="0" marB="0"/>
                </a:tc>
                <a:tc>
                  <a:txBody>
                    <a:bodyPr/>
                    <a:lstStyle/>
                    <a:p>
                      <a:pPr>
                        <a:lnSpc>
                          <a:spcPct val="107000"/>
                        </a:lnSpc>
                        <a:spcAft>
                          <a:spcPts val="800"/>
                        </a:spcAft>
                      </a:pPr>
                      <a:r>
                        <a:rPr lang="en-GB" sz="800">
                          <a:effectLst/>
                        </a:rPr>
                        <a:t>Not Update student id, Name, Address, Next Of Kin, fees paid, dob, email for Student </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49243" marR="49243" marT="0" marB="0"/>
                </a:tc>
                <a:extLst>
                  <a:ext uri="{0D108BD9-81ED-4DB2-BD59-A6C34878D82A}">
                    <a16:rowId xmlns:a16="http://schemas.microsoft.com/office/drawing/2014/main" val="2941974484"/>
                  </a:ext>
                </a:extLst>
              </a:tr>
              <a:tr h="127636">
                <a:tc>
                  <a:txBody>
                    <a:bodyPr/>
                    <a:lstStyle/>
                    <a:p>
                      <a:pPr>
                        <a:lnSpc>
                          <a:spcPct val="107000"/>
                        </a:lnSpc>
                        <a:spcAft>
                          <a:spcPts val="800"/>
                        </a:spcAft>
                      </a:pPr>
                      <a:r>
                        <a:rPr lang="en-GB" sz="800">
                          <a:effectLst/>
                        </a:rPr>
                        <a:t>BR2</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49243" marR="49243" marT="0" marB="0"/>
                </a:tc>
                <a:tc>
                  <a:txBody>
                    <a:bodyPr/>
                    <a:lstStyle/>
                    <a:p>
                      <a:pPr>
                        <a:lnSpc>
                          <a:spcPct val="107000"/>
                        </a:lnSpc>
                        <a:spcAft>
                          <a:spcPts val="800"/>
                        </a:spcAft>
                      </a:pPr>
                      <a:r>
                        <a:rPr lang="en-GB" sz="800">
                          <a:effectLst/>
                        </a:rPr>
                        <a:t>Not delete a Student details</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49243" marR="49243" marT="0" marB="0"/>
                </a:tc>
                <a:extLst>
                  <a:ext uri="{0D108BD9-81ED-4DB2-BD59-A6C34878D82A}">
                    <a16:rowId xmlns:a16="http://schemas.microsoft.com/office/drawing/2014/main" val="4075375592"/>
                  </a:ext>
                </a:extLst>
              </a:tr>
              <a:tr h="127636">
                <a:tc>
                  <a:txBody>
                    <a:bodyPr/>
                    <a:lstStyle/>
                    <a:p>
                      <a:pPr>
                        <a:lnSpc>
                          <a:spcPct val="107000"/>
                        </a:lnSpc>
                        <a:spcAft>
                          <a:spcPts val="800"/>
                        </a:spcAft>
                      </a:pPr>
                      <a:r>
                        <a:rPr lang="en-GB" sz="800">
                          <a:effectLst/>
                        </a:rPr>
                        <a:t>BR</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49243" marR="49243" marT="0" marB="0"/>
                </a:tc>
                <a:tc>
                  <a:txBody>
                    <a:bodyPr/>
                    <a:lstStyle/>
                    <a:p>
                      <a:pPr>
                        <a:lnSpc>
                          <a:spcPct val="107000"/>
                        </a:lnSpc>
                        <a:spcAft>
                          <a:spcPts val="800"/>
                        </a:spcAft>
                      </a:pPr>
                      <a:r>
                        <a:rPr lang="en-GB" sz="800">
                          <a:effectLst/>
                        </a:rPr>
                        <a:t>Not view  fees paid, dob on Student</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49243" marR="49243" marT="0" marB="0"/>
                </a:tc>
                <a:extLst>
                  <a:ext uri="{0D108BD9-81ED-4DB2-BD59-A6C34878D82A}">
                    <a16:rowId xmlns:a16="http://schemas.microsoft.com/office/drawing/2014/main" val="2419571876"/>
                  </a:ext>
                </a:extLst>
              </a:tr>
              <a:tr h="127636">
                <a:tc>
                  <a:txBody>
                    <a:bodyPr/>
                    <a:lstStyle/>
                    <a:p>
                      <a:pPr>
                        <a:lnSpc>
                          <a:spcPct val="107000"/>
                        </a:lnSpc>
                        <a:spcAft>
                          <a:spcPts val="800"/>
                        </a:spcAft>
                      </a:pPr>
                      <a:r>
                        <a:rPr lang="en-GB" sz="800">
                          <a:effectLst/>
                        </a:rPr>
                        <a:t>BR3</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49243" marR="49243" marT="0" marB="0"/>
                </a:tc>
                <a:tc>
                  <a:txBody>
                    <a:bodyPr/>
                    <a:lstStyle/>
                    <a:p>
                      <a:pPr>
                        <a:lnSpc>
                          <a:spcPct val="107000"/>
                        </a:lnSpc>
                        <a:spcAft>
                          <a:spcPts val="800"/>
                        </a:spcAft>
                      </a:pPr>
                      <a:r>
                        <a:rPr lang="en-GB" sz="800">
                          <a:effectLst/>
                        </a:rPr>
                        <a:t>Not view admin details</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49243" marR="49243" marT="0" marB="0"/>
                </a:tc>
                <a:extLst>
                  <a:ext uri="{0D108BD9-81ED-4DB2-BD59-A6C34878D82A}">
                    <a16:rowId xmlns:a16="http://schemas.microsoft.com/office/drawing/2014/main" val="2417484160"/>
                  </a:ext>
                </a:extLst>
              </a:tr>
              <a:tr h="127636">
                <a:tc>
                  <a:txBody>
                    <a:bodyPr/>
                    <a:lstStyle/>
                    <a:p>
                      <a:pPr>
                        <a:lnSpc>
                          <a:spcPct val="107000"/>
                        </a:lnSpc>
                        <a:spcAft>
                          <a:spcPts val="800"/>
                        </a:spcAft>
                      </a:pPr>
                      <a:r>
                        <a:rPr lang="en-GB" sz="800">
                          <a:effectLst/>
                        </a:rPr>
                        <a:t>BR4</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49243" marR="49243" marT="0" marB="0"/>
                </a:tc>
                <a:tc>
                  <a:txBody>
                    <a:bodyPr/>
                    <a:lstStyle/>
                    <a:p>
                      <a:pPr>
                        <a:lnSpc>
                          <a:spcPct val="107000"/>
                        </a:lnSpc>
                        <a:spcAft>
                          <a:spcPts val="800"/>
                        </a:spcAft>
                      </a:pPr>
                      <a:r>
                        <a:rPr lang="en-GB" sz="800">
                          <a:effectLst/>
                        </a:rPr>
                        <a:t>Not delete admin details </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49243" marR="49243" marT="0" marB="0"/>
                </a:tc>
                <a:extLst>
                  <a:ext uri="{0D108BD9-81ED-4DB2-BD59-A6C34878D82A}">
                    <a16:rowId xmlns:a16="http://schemas.microsoft.com/office/drawing/2014/main" val="509890770"/>
                  </a:ext>
                </a:extLst>
              </a:tr>
              <a:tr h="127636">
                <a:tc>
                  <a:txBody>
                    <a:bodyPr/>
                    <a:lstStyle/>
                    <a:p>
                      <a:pPr>
                        <a:lnSpc>
                          <a:spcPct val="107000"/>
                        </a:lnSpc>
                        <a:spcAft>
                          <a:spcPts val="800"/>
                        </a:spcAft>
                      </a:pPr>
                      <a:r>
                        <a:rPr lang="en-GB" sz="800">
                          <a:effectLst/>
                        </a:rPr>
                        <a:t>BR5</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49243" marR="49243" marT="0" marB="0"/>
                </a:tc>
                <a:tc>
                  <a:txBody>
                    <a:bodyPr/>
                    <a:lstStyle/>
                    <a:p>
                      <a:pPr>
                        <a:lnSpc>
                          <a:spcPct val="107000"/>
                        </a:lnSpc>
                        <a:spcAft>
                          <a:spcPts val="800"/>
                        </a:spcAft>
                      </a:pPr>
                      <a:r>
                        <a:rPr lang="en-GB" sz="800">
                          <a:effectLst/>
                        </a:rPr>
                        <a:t>Not add admin details </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49243" marR="49243" marT="0" marB="0"/>
                </a:tc>
                <a:extLst>
                  <a:ext uri="{0D108BD9-81ED-4DB2-BD59-A6C34878D82A}">
                    <a16:rowId xmlns:a16="http://schemas.microsoft.com/office/drawing/2014/main" val="1616217341"/>
                  </a:ext>
                </a:extLst>
              </a:tr>
              <a:tr h="127636">
                <a:tc>
                  <a:txBody>
                    <a:bodyPr/>
                    <a:lstStyle/>
                    <a:p>
                      <a:pPr>
                        <a:lnSpc>
                          <a:spcPct val="107000"/>
                        </a:lnSpc>
                        <a:spcAft>
                          <a:spcPts val="800"/>
                        </a:spcAft>
                      </a:pPr>
                      <a:r>
                        <a:rPr lang="en-GB" sz="800">
                          <a:effectLst/>
                        </a:rPr>
                        <a:t>BR6</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49243" marR="49243" marT="0" marB="0"/>
                </a:tc>
                <a:tc>
                  <a:txBody>
                    <a:bodyPr/>
                    <a:lstStyle/>
                    <a:p>
                      <a:pPr>
                        <a:lnSpc>
                          <a:spcPct val="107000"/>
                        </a:lnSpc>
                        <a:spcAft>
                          <a:spcPts val="800"/>
                        </a:spcAft>
                      </a:pPr>
                      <a:r>
                        <a:rPr lang="en-GB" sz="800">
                          <a:effectLst/>
                        </a:rPr>
                        <a:t>Not update admin details</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49243" marR="49243" marT="0" marB="0"/>
                </a:tc>
                <a:extLst>
                  <a:ext uri="{0D108BD9-81ED-4DB2-BD59-A6C34878D82A}">
                    <a16:rowId xmlns:a16="http://schemas.microsoft.com/office/drawing/2014/main" val="560537106"/>
                  </a:ext>
                </a:extLst>
              </a:tr>
              <a:tr h="127636">
                <a:tc>
                  <a:txBody>
                    <a:bodyPr/>
                    <a:lstStyle/>
                    <a:p>
                      <a:pPr>
                        <a:lnSpc>
                          <a:spcPct val="107000"/>
                        </a:lnSpc>
                        <a:spcAft>
                          <a:spcPts val="800"/>
                        </a:spcAft>
                      </a:pPr>
                      <a:r>
                        <a:rPr lang="en-GB" sz="800">
                          <a:effectLst/>
                        </a:rPr>
                        <a:t>BR7</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49243" marR="49243" marT="0" marB="0"/>
                </a:tc>
                <a:tc>
                  <a:txBody>
                    <a:bodyPr/>
                    <a:lstStyle/>
                    <a:p>
                      <a:pPr>
                        <a:lnSpc>
                          <a:spcPct val="107000"/>
                        </a:lnSpc>
                        <a:spcAft>
                          <a:spcPts val="800"/>
                        </a:spcAft>
                      </a:pPr>
                      <a:r>
                        <a:rPr lang="en-GB" sz="800">
                          <a:effectLst/>
                        </a:rPr>
                        <a:t>Not view International details</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49243" marR="49243" marT="0" marB="0"/>
                </a:tc>
                <a:extLst>
                  <a:ext uri="{0D108BD9-81ED-4DB2-BD59-A6C34878D82A}">
                    <a16:rowId xmlns:a16="http://schemas.microsoft.com/office/drawing/2014/main" val="2591937248"/>
                  </a:ext>
                </a:extLst>
              </a:tr>
              <a:tr h="127636">
                <a:tc>
                  <a:txBody>
                    <a:bodyPr/>
                    <a:lstStyle/>
                    <a:p>
                      <a:pPr>
                        <a:lnSpc>
                          <a:spcPct val="107000"/>
                        </a:lnSpc>
                        <a:spcAft>
                          <a:spcPts val="800"/>
                        </a:spcAft>
                      </a:pPr>
                      <a:r>
                        <a:rPr lang="en-GB" sz="800">
                          <a:effectLst/>
                        </a:rPr>
                        <a:t>BR8</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49243" marR="49243" marT="0" marB="0"/>
                </a:tc>
                <a:tc>
                  <a:txBody>
                    <a:bodyPr/>
                    <a:lstStyle/>
                    <a:p>
                      <a:pPr>
                        <a:lnSpc>
                          <a:spcPct val="107000"/>
                        </a:lnSpc>
                        <a:spcAft>
                          <a:spcPts val="800"/>
                        </a:spcAft>
                      </a:pPr>
                      <a:r>
                        <a:rPr lang="en-GB" sz="800">
                          <a:effectLst/>
                        </a:rPr>
                        <a:t>Not delete International details </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49243" marR="49243" marT="0" marB="0"/>
                </a:tc>
                <a:extLst>
                  <a:ext uri="{0D108BD9-81ED-4DB2-BD59-A6C34878D82A}">
                    <a16:rowId xmlns:a16="http://schemas.microsoft.com/office/drawing/2014/main" val="658850318"/>
                  </a:ext>
                </a:extLst>
              </a:tr>
              <a:tr h="127636">
                <a:tc>
                  <a:txBody>
                    <a:bodyPr/>
                    <a:lstStyle/>
                    <a:p>
                      <a:pPr>
                        <a:lnSpc>
                          <a:spcPct val="107000"/>
                        </a:lnSpc>
                        <a:spcAft>
                          <a:spcPts val="800"/>
                        </a:spcAft>
                      </a:pPr>
                      <a:r>
                        <a:rPr lang="en-GB" sz="800">
                          <a:effectLst/>
                        </a:rPr>
                        <a:t>BR9</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49243" marR="49243" marT="0" marB="0"/>
                </a:tc>
                <a:tc>
                  <a:txBody>
                    <a:bodyPr/>
                    <a:lstStyle/>
                    <a:p>
                      <a:pPr>
                        <a:lnSpc>
                          <a:spcPct val="107000"/>
                        </a:lnSpc>
                        <a:spcAft>
                          <a:spcPts val="800"/>
                        </a:spcAft>
                      </a:pPr>
                      <a:r>
                        <a:rPr lang="en-GB" sz="800">
                          <a:effectLst/>
                        </a:rPr>
                        <a:t>Not add International details </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49243" marR="49243" marT="0" marB="0"/>
                </a:tc>
                <a:extLst>
                  <a:ext uri="{0D108BD9-81ED-4DB2-BD59-A6C34878D82A}">
                    <a16:rowId xmlns:a16="http://schemas.microsoft.com/office/drawing/2014/main" val="4285629298"/>
                  </a:ext>
                </a:extLst>
              </a:tr>
              <a:tr h="127636">
                <a:tc>
                  <a:txBody>
                    <a:bodyPr/>
                    <a:lstStyle/>
                    <a:p>
                      <a:pPr>
                        <a:lnSpc>
                          <a:spcPct val="107000"/>
                        </a:lnSpc>
                        <a:spcAft>
                          <a:spcPts val="800"/>
                        </a:spcAft>
                      </a:pPr>
                      <a:r>
                        <a:rPr lang="en-GB" sz="800">
                          <a:effectLst/>
                        </a:rPr>
                        <a:t>BR10</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49243" marR="49243" marT="0" marB="0"/>
                </a:tc>
                <a:tc>
                  <a:txBody>
                    <a:bodyPr/>
                    <a:lstStyle/>
                    <a:p>
                      <a:pPr>
                        <a:lnSpc>
                          <a:spcPct val="107000"/>
                        </a:lnSpc>
                        <a:spcAft>
                          <a:spcPts val="800"/>
                        </a:spcAft>
                      </a:pPr>
                      <a:r>
                        <a:rPr lang="en-GB" sz="800">
                          <a:effectLst/>
                        </a:rPr>
                        <a:t>Not update International details</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49243" marR="49243" marT="0" marB="0"/>
                </a:tc>
                <a:extLst>
                  <a:ext uri="{0D108BD9-81ED-4DB2-BD59-A6C34878D82A}">
                    <a16:rowId xmlns:a16="http://schemas.microsoft.com/office/drawing/2014/main" val="3603002315"/>
                  </a:ext>
                </a:extLst>
              </a:tr>
              <a:tr h="261163">
                <a:tc>
                  <a:txBody>
                    <a:bodyPr/>
                    <a:lstStyle/>
                    <a:p>
                      <a:pPr>
                        <a:lnSpc>
                          <a:spcPct val="107000"/>
                        </a:lnSpc>
                        <a:spcAft>
                          <a:spcPts val="800"/>
                        </a:spcAft>
                      </a:pPr>
                      <a:r>
                        <a:rPr lang="en-GB" sz="800">
                          <a:effectLst/>
                        </a:rPr>
                        <a:t>BR11</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49243" marR="49243" marT="0" marB="0"/>
                </a:tc>
                <a:tc>
                  <a:txBody>
                    <a:bodyPr/>
                    <a:lstStyle/>
                    <a:p>
                      <a:pPr>
                        <a:lnSpc>
                          <a:spcPct val="107000"/>
                        </a:lnSpc>
                        <a:spcAft>
                          <a:spcPts val="800"/>
                        </a:spcAft>
                      </a:pPr>
                      <a:r>
                        <a:rPr lang="en-GB" sz="800">
                          <a:effectLst/>
                        </a:rPr>
                        <a:t>Not view Address, Next of kin, dob, national insurance on Tutor details</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49243" marR="49243" marT="0" marB="0"/>
                </a:tc>
                <a:extLst>
                  <a:ext uri="{0D108BD9-81ED-4DB2-BD59-A6C34878D82A}">
                    <a16:rowId xmlns:a16="http://schemas.microsoft.com/office/drawing/2014/main" val="3492595069"/>
                  </a:ext>
                </a:extLst>
              </a:tr>
              <a:tr h="127636">
                <a:tc>
                  <a:txBody>
                    <a:bodyPr/>
                    <a:lstStyle/>
                    <a:p>
                      <a:pPr>
                        <a:lnSpc>
                          <a:spcPct val="107000"/>
                        </a:lnSpc>
                        <a:spcAft>
                          <a:spcPts val="800"/>
                        </a:spcAft>
                      </a:pPr>
                      <a:r>
                        <a:rPr lang="en-GB" sz="800">
                          <a:effectLst/>
                        </a:rPr>
                        <a:t>BR12</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49243" marR="49243" marT="0" marB="0"/>
                </a:tc>
                <a:tc>
                  <a:txBody>
                    <a:bodyPr/>
                    <a:lstStyle/>
                    <a:p>
                      <a:pPr>
                        <a:lnSpc>
                          <a:spcPct val="107000"/>
                        </a:lnSpc>
                        <a:spcAft>
                          <a:spcPts val="800"/>
                        </a:spcAft>
                      </a:pPr>
                      <a:r>
                        <a:rPr lang="en-GB" sz="800">
                          <a:effectLst/>
                        </a:rPr>
                        <a:t>Not delete Tutor details </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49243" marR="49243" marT="0" marB="0"/>
                </a:tc>
                <a:extLst>
                  <a:ext uri="{0D108BD9-81ED-4DB2-BD59-A6C34878D82A}">
                    <a16:rowId xmlns:a16="http://schemas.microsoft.com/office/drawing/2014/main" val="3332195393"/>
                  </a:ext>
                </a:extLst>
              </a:tr>
              <a:tr h="127636">
                <a:tc>
                  <a:txBody>
                    <a:bodyPr/>
                    <a:lstStyle/>
                    <a:p>
                      <a:pPr>
                        <a:lnSpc>
                          <a:spcPct val="107000"/>
                        </a:lnSpc>
                        <a:spcAft>
                          <a:spcPts val="800"/>
                        </a:spcAft>
                      </a:pPr>
                      <a:r>
                        <a:rPr lang="en-GB" sz="800">
                          <a:effectLst/>
                        </a:rPr>
                        <a:t>BR13</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49243" marR="49243" marT="0" marB="0"/>
                </a:tc>
                <a:tc>
                  <a:txBody>
                    <a:bodyPr/>
                    <a:lstStyle/>
                    <a:p>
                      <a:pPr>
                        <a:lnSpc>
                          <a:spcPct val="107000"/>
                        </a:lnSpc>
                        <a:spcAft>
                          <a:spcPts val="800"/>
                        </a:spcAft>
                      </a:pPr>
                      <a:r>
                        <a:rPr lang="en-GB" sz="800">
                          <a:effectLst/>
                        </a:rPr>
                        <a:t>Not add Tutor details </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49243" marR="49243" marT="0" marB="0"/>
                </a:tc>
                <a:extLst>
                  <a:ext uri="{0D108BD9-81ED-4DB2-BD59-A6C34878D82A}">
                    <a16:rowId xmlns:a16="http://schemas.microsoft.com/office/drawing/2014/main" val="1424608727"/>
                  </a:ext>
                </a:extLst>
              </a:tr>
              <a:tr h="127636">
                <a:tc>
                  <a:txBody>
                    <a:bodyPr/>
                    <a:lstStyle/>
                    <a:p>
                      <a:pPr>
                        <a:lnSpc>
                          <a:spcPct val="107000"/>
                        </a:lnSpc>
                        <a:spcAft>
                          <a:spcPts val="800"/>
                        </a:spcAft>
                      </a:pPr>
                      <a:r>
                        <a:rPr lang="en-GB" sz="800">
                          <a:effectLst/>
                        </a:rPr>
                        <a:t>BR14</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49243" marR="49243" marT="0" marB="0"/>
                </a:tc>
                <a:tc>
                  <a:txBody>
                    <a:bodyPr/>
                    <a:lstStyle/>
                    <a:p>
                      <a:pPr>
                        <a:lnSpc>
                          <a:spcPct val="107000"/>
                        </a:lnSpc>
                        <a:spcAft>
                          <a:spcPts val="800"/>
                        </a:spcAft>
                      </a:pPr>
                      <a:r>
                        <a:rPr lang="en-GB" sz="800">
                          <a:effectLst/>
                        </a:rPr>
                        <a:t>Not update Quiz results details</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49243" marR="49243" marT="0" marB="0"/>
                </a:tc>
                <a:extLst>
                  <a:ext uri="{0D108BD9-81ED-4DB2-BD59-A6C34878D82A}">
                    <a16:rowId xmlns:a16="http://schemas.microsoft.com/office/drawing/2014/main" val="3050612298"/>
                  </a:ext>
                </a:extLst>
              </a:tr>
              <a:tr h="127636">
                <a:tc>
                  <a:txBody>
                    <a:bodyPr/>
                    <a:lstStyle/>
                    <a:p>
                      <a:pPr>
                        <a:lnSpc>
                          <a:spcPct val="107000"/>
                        </a:lnSpc>
                        <a:spcAft>
                          <a:spcPts val="800"/>
                        </a:spcAft>
                      </a:pPr>
                      <a:r>
                        <a:rPr lang="en-GB" sz="800">
                          <a:effectLst/>
                        </a:rPr>
                        <a:t>BR16</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49243" marR="49243" marT="0" marB="0"/>
                </a:tc>
                <a:tc>
                  <a:txBody>
                    <a:bodyPr/>
                    <a:lstStyle/>
                    <a:p>
                      <a:pPr>
                        <a:lnSpc>
                          <a:spcPct val="107000"/>
                        </a:lnSpc>
                        <a:spcAft>
                          <a:spcPts val="800"/>
                        </a:spcAft>
                      </a:pPr>
                      <a:r>
                        <a:rPr lang="en-GB" sz="800">
                          <a:effectLst/>
                        </a:rPr>
                        <a:t>Not delete Quiz results details</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49243" marR="49243" marT="0" marB="0"/>
                </a:tc>
                <a:extLst>
                  <a:ext uri="{0D108BD9-81ED-4DB2-BD59-A6C34878D82A}">
                    <a16:rowId xmlns:a16="http://schemas.microsoft.com/office/drawing/2014/main" val="3311187500"/>
                  </a:ext>
                </a:extLst>
              </a:tr>
              <a:tr h="127636">
                <a:tc>
                  <a:txBody>
                    <a:bodyPr/>
                    <a:lstStyle/>
                    <a:p>
                      <a:pPr>
                        <a:lnSpc>
                          <a:spcPct val="107000"/>
                        </a:lnSpc>
                        <a:spcAft>
                          <a:spcPts val="800"/>
                        </a:spcAft>
                      </a:pPr>
                      <a:r>
                        <a:rPr lang="en-GB" sz="800">
                          <a:effectLst/>
                        </a:rPr>
                        <a:t>Student</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49243" marR="49243" marT="0" marB="0"/>
                </a:tc>
                <a:tc>
                  <a:txBody>
                    <a:bodyPr/>
                    <a:lstStyle/>
                    <a:p>
                      <a:pPr>
                        <a:lnSpc>
                          <a:spcPct val="107000"/>
                        </a:lnSpc>
                        <a:spcAft>
                          <a:spcPts val="800"/>
                        </a:spcAft>
                      </a:pPr>
                      <a:r>
                        <a:rPr lang="en-GB" sz="800">
                          <a:effectLst/>
                        </a:rPr>
                        <a:t> </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3577050504"/>
                  </a:ext>
                </a:extLst>
              </a:tr>
              <a:tr h="261163">
                <a:tc>
                  <a:txBody>
                    <a:bodyPr/>
                    <a:lstStyle/>
                    <a:p>
                      <a:pPr>
                        <a:lnSpc>
                          <a:spcPct val="107000"/>
                        </a:lnSpc>
                        <a:spcAft>
                          <a:spcPts val="800"/>
                        </a:spcAft>
                      </a:pPr>
                      <a:r>
                        <a:rPr lang="en-GB" sz="800">
                          <a:effectLst/>
                        </a:rPr>
                        <a:t>BR17</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49243" marR="49243" marT="0" marB="0"/>
                </a:tc>
                <a:tc>
                  <a:txBody>
                    <a:bodyPr/>
                    <a:lstStyle/>
                    <a:p>
                      <a:pPr>
                        <a:lnSpc>
                          <a:spcPct val="107000"/>
                        </a:lnSpc>
                        <a:spcAft>
                          <a:spcPts val="800"/>
                        </a:spcAft>
                      </a:pPr>
                      <a:r>
                        <a:rPr lang="en-GB" sz="800">
                          <a:effectLst/>
                        </a:rPr>
                        <a:t>Not Update student id, Name, fees paid, dob, for Student </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49243" marR="49243" marT="0" marB="0"/>
                </a:tc>
                <a:extLst>
                  <a:ext uri="{0D108BD9-81ED-4DB2-BD59-A6C34878D82A}">
                    <a16:rowId xmlns:a16="http://schemas.microsoft.com/office/drawing/2014/main" val="3828046399"/>
                  </a:ext>
                </a:extLst>
              </a:tr>
              <a:tr h="127636">
                <a:tc>
                  <a:txBody>
                    <a:bodyPr/>
                    <a:lstStyle/>
                    <a:p>
                      <a:pPr>
                        <a:lnSpc>
                          <a:spcPct val="107000"/>
                        </a:lnSpc>
                        <a:spcAft>
                          <a:spcPts val="800"/>
                        </a:spcAft>
                      </a:pPr>
                      <a:r>
                        <a:rPr lang="en-GB" sz="800">
                          <a:effectLst/>
                        </a:rPr>
                        <a:t>BR18</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49243" marR="49243" marT="0" marB="0"/>
                </a:tc>
                <a:tc>
                  <a:txBody>
                    <a:bodyPr/>
                    <a:lstStyle/>
                    <a:p>
                      <a:pPr>
                        <a:lnSpc>
                          <a:spcPct val="107000"/>
                        </a:lnSpc>
                        <a:spcAft>
                          <a:spcPts val="800"/>
                        </a:spcAft>
                      </a:pPr>
                      <a:r>
                        <a:rPr lang="en-GB" sz="800">
                          <a:effectLst/>
                        </a:rPr>
                        <a:t>Not delete a Student details</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49243" marR="49243" marT="0" marB="0"/>
                </a:tc>
                <a:extLst>
                  <a:ext uri="{0D108BD9-81ED-4DB2-BD59-A6C34878D82A}">
                    <a16:rowId xmlns:a16="http://schemas.microsoft.com/office/drawing/2014/main" val="439150510"/>
                  </a:ext>
                </a:extLst>
              </a:tr>
              <a:tr h="127636">
                <a:tc>
                  <a:txBody>
                    <a:bodyPr/>
                    <a:lstStyle/>
                    <a:p>
                      <a:pPr>
                        <a:lnSpc>
                          <a:spcPct val="107000"/>
                        </a:lnSpc>
                        <a:spcAft>
                          <a:spcPts val="800"/>
                        </a:spcAft>
                      </a:pPr>
                      <a:r>
                        <a:rPr lang="en-GB" sz="800">
                          <a:effectLst/>
                        </a:rPr>
                        <a:t>BR19</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49243" marR="49243" marT="0" marB="0"/>
                </a:tc>
                <a:tc>
                  <a:txBody>
                    <a:bodyPr/>
                    <a:lstStyle/>
                    <a:p>
                      <a:pPr>
                        <a:lnSpc>
                          <a:spcPct val="107000"/>
                        </a:lnSpc>
                        <a:spcAft>
                          <a:spcPts val="800"/>
                        </a:spcAft>
                      </a:pPr>
                      <a:r>
                        <a:rPr lang="en-GB" sz="800">
                          <a:effectLst/>
                        </a:rPr>
                        <a:t>Not view admin details</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49243" marR="49243" marT="0" marB="0"/>
                </a:tc>
                <a:extLst>
                  <a:ext uri="{0D108BD9-81ED-4DB2-BD59-A6C34878D82A}">
                    <a16:rowId xmlns:a16="http://schemas.microsoft.com/office/drawing/2014/main" val="4064068137"/>
                  </a:ext>
                </a:extLst>
              </a:tr>
              <a:tr h="127636">
                <a:tc>
                  <a:txBody>
                    <a:bodyPr/>
                    <a:lstStyle/>
                    <a:p>
                      <a:pPr>
                        <a:lnSpc>
                          <a:spcPct val="107000"/>
                        </a:lnSpc>
                        <a:spcAft>
                          <a:spcPts val="800"/>
                        </a:spcAft>
                      </a:pPr>
                      <a:r>
                        <a:rPr lang="en-GB" sz="800">
                          <a:effectLst/>
                        </a:rPr>
                        <a:t>BR20</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49243" marR="49243" marT="0" marB="0"/>
                </a:tc>
                <a:tc>
                  <a:txBody>
                    <a:bodyPr/>
                    <a:lstStyle/>
                    <a:p>
                      <a:pPr>
                        <a:lnSpc>
                          <a:spcPct val="107000"/>
                        </a:lnSpc>
                        <a:spcAft>
                          <a:spcPts val="800"/>
                        </a:spcAft>
                      </a:pPr>
                      <a:r>
                        <a:rPr lang="en-GB" sz="800">
                          <a:effectLst/>
                        </a:rPr>
                        <a:t>Not delete admin details </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49243" marR="49243" marT="0" marB="0"/>
                </a:tc>
                <a:extLst>
                  <a:ext uri="{0D108BD9-81ED-4DB2-BD59-A6C34878D82A}">
                    <a16:rowId xmlns:a16="http://schemas.microsoft.com/office/drawing/2014/main" val="1420604659"/>
                  </a:ext>
                </a:extLst>
              </a:tr>
              <a:tr h="127636">
                <a:tc>
                  <a:txBody>
                    <a:bodyPr/>
                    <a:lstStyle/>
                    <a:p>
                      <a:pPr>
                        <a:lnSpc>
                          <a:spcPct val="107000"/>
                        </a:lnSpc>
                        <a:spcAft>
                          <a:spcPts val="800"/>
                        </a:spcAft>
                      </a:pPr>
                      <a:r>
                        <a:rPr lang="en-GB" sz="800">
                          <a:effectLst/>
                        </a:rPr>
                        <a:t>BR21</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49243" marR="49243" marT="0" marB="0"/>
                </a:tc>
                <a:tc>
                  <a:txBody>
                    <a:bodyPr/>
                    <a:lstStyle/>
                    <a:p>
                      <a:pPr>
                        <a:lnSpc>
                          <a:spcPct val="107000"/>
                        </a:lnSpc>
                        <a:spcAft>
                          <a:spcPts val="800"/>
                        </a:spcAft>
                      </a:pPr>
                      <a:r>
                        <a:rPr lang="en-GB" sz="800">
                          <a:effectLst/>
                        </a:rPr>
                        <a:t>Not add admin details </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49243" marR="49243" marT="0" marB="0"/>
                </a:tc>
                <a:extLst>
                  <a:ext uri="{0D108BD9-81ED-4DB2-BD59-A6C34878D82A}">
                    <a16:rowId xmlns:a16="http://schemas.microsoft.com/office/drawing/2014/main" val="1695112201"/>
                  </a:ext>
                </a:extLst>
              </a:tr>
              <a:tr h="127636">
                <a:tc>
                  <a:txBody>
                    <a:bodyPr/>
                    <a:lstStyle/>
                    <a:p>
                      <a:pPr>
                        <a:lnSpc>
                          <a:spcPct val="107000"/>
                        </a:lnSpc>
                        <a:spcAft>
                          <a:spcPts val="800"/>
                        </a:spcAft>
                      </a:pPr>
                      <a:r>
                        <a:rPr lang="en-GB" sz="800">
                          <a:effectLst/>
                        </a:rPr>
                        <a:t>BR22</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49243" marR="49243" marT="0" marB="0"/>
                </a:tc>
                <a:tc>
                  <a:txBody>
                    <a:bodyPr/>
                    <a:lstStyle/>
                    <a:p>
                      <a:pPr>
                        <a:lnSpc>
                          <a:spcPct val="107000"/>
                        </a:lnSpc>
                        <a:spcAft>
                          <a:spcPts val="800"/>
                        </a:spcAft>
                      </a:pPr>
                      <a:r>
                        <a:rPr lang="en-GB" sz="800">
                          <a:effectLst/>
                        </a:rPr>
                        <a:t>Not update admin details</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49243" marR="49243" marT="0" marB="0"/>
                </a:tc>
                <a:extLst>
                  <a:ext uri="{0D108BD9-81ED-4DB2-BD59-A6C34878D82A}">
                    <a16:rowId xmlns:a16="http://schemas.microsoft.com/office/drawing/2014/main" val="2280759484"/>
                  </a:ext>
                </a:extLst>
              </a:tr>
              <a:tr h="127636">
                <a:tc>
                  <a:txBody>
                    <a:bodyPr/>
                    <a:lstStyle/>
                    <a:p>
                      <a:pPr>
                        <a:lnSpc>
                          <a:spcPct val="107000"/>
                        </a:lnSpc>
                        <a:spcAft>
                          <a:spcPts val="800"/>
                        </a:spcAft>
                      </a:pPr>
                      <a:r>
                        <a:rPr lang="en-GB" sz="800">
                          <a:effectLst/>
                        </a:rPr>
                        <a:t>BR23</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49243" marR="49243" marT="0" marB="0"/>
                </a:tc>
                <a:tc>
                  <a:txBody>
                    <a:bodyPr/>
                    <a:lstStyle/>
                    <a:p>
                      <a:pPr>
                        <a:lnSpc>
                          <a:spcPct val="107000"/>
                        </a:lnSpc>
                        <a:spcAft>
                          <a:spcPts val="800"/>
                        </a:spcAft>
                      </a:pPr>
                      <a:r>
                        <a:rPr lang="en-GB" sz="800">
                          <a:effectLst/>
                        </a:rPr>
                        <a:t>Not delete International details </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49243" marR="49243" marT="0" marB="0"/>
                </a:tc>
                <a:extLst>
                  <a:ext uri="{0D108BD9-81ED-4DB2-BD59-A6C34878D82A}">
                    <a16:rowId xmlns:a16="http://schemas.microsoft.com/office/drawing/2014/main" val="2676794526"/>
                  </a:ext>
                </a:extLst>
              </a:tr>
              <a:tr h="127636">
                <a:tc>
                  <a:txBody>
                    <a:bodyPr/>
                    <a:lstStyle/>
                    <a:p>
                      <a:pPr>
                        <a:lnSpc>
                          <a:spcPct val="107000"/>
                        </a:lnSpc>
                        <a:spcAft>
                          <a:spcPts val="800"/>
                        </a:spcAft>
                      </a:pPr>
                      <a:r>
                        <a:rPr lang="en-GB" sz="800">
                          <a:effectLst/>
                        </a:rPr>
                        <a:t>BR24</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49243" marR="49243" marT="0" marB="0"/>
                </a:tc>
                <a:tc>
                  <a:txBody>
                    <a:bodyPr/>
                    <a:lstStyle/>
                    <a:p>
                      <a:pPr>
                        <a:lnSpc>
                          <a:spcPct val="107000"/>
                        </a:lnSpc>
                        <a:spcAft>
                          <a:spcPts val="800"/>
                        </a:spcAft>
                      </a:pPr>
                      <a:r>
                        <a:rPr lang="en-GB" sz="800">
                          <a:effectLst/>
                        </a:rPr>
                        <a:t>Not update StudentID for International</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49243" marR="49243" marT="0" marB="0"/>
                </a:tc>
                <a:extLst>
                  <a:ext uri="{0D108BD9-81ED-4DB2-BD59-A6C34878D82A}">
                    <a16:rowId xmlns:a16="http://schemas.microsoft.com/office/drawing/2014/main" val="2946157981"/>
                  </a:ext>
                </a:extLst>
              </a:tr>
              <a:tr h="261163">
                <a:tc>
                  <a:txBody>
                    <a:bodyPr/>
                    <a:lstStyle/>
                    <a:p>
                      <a:pPr>
                        <a:lnSpc>
                          <a:spcPct val="107000"/>
                        </a:lnSpc>
                        <a:spcAft>
                          <a:spcPts val="800"/>
                        </a:spcAft>
                      </a:pPr>
                      <a:r>
                        <a:rPr lang="en-GB" sz="800">
                          <a:effectLst/>
                        </a:rPr>
                        <a:t>BR25</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49243" marR="49243" marT="0" marB="0"/>
                </a:tc>
                <a:tc>
                  <a:txBody>
                    <a:bodyPr/>
                    <a:lstStyle/>
                    <a:p>
                      <a:pPr>
                        <a:lnSpc>
                          <a:spcPct val="107000"/>
                        </a:lnSpc>
                        <a:spcAft>
                          <a:spcPts val="800"/>
                        </a:spcAft>
                      </a:pPr>
                      <a:r>
                        <a:rPr lang="en-GB" sz="800">
                          <a:effectLst/>
                        </a:rPr>
                        <a:t>Not view Address, Next of kin, dob, national insurance on Tutor details</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49243" marR="49243" marT="0" marB="0"/>
                </a:tc>
                <a:extLst>
                  <a:ext uri="{0D108BD9-81ED-4DB2-BD59-A6C34878D82A}">
                    <a16:rowId xmlns:a16="http://schemas.microsoft.com/office/drawing/2014/main" val="2942291378"/>
                  </a:ext>
                </a:extLst>
              </a:tr>
              <a:tr h="127636">
                <a:tc>
                  <a:txBody>
                    <a:bodyPr/>
                    <a:lstStyle/>
                    <a:p>
                      <a:pPr>
                        <a:lnSpc>
                          <a:spcPct val="107000"/>
                        </a:lnSpc>
                        <a:spcAft>
                          <a:spcPts val="800"/>
                        </a:spcAft>
                      </a:pPr>
                      <a:r>
                        <a:rPr lang="en-GB" sz="800">
                          <a:effectLst/>
                        </a:rPr>
                        <a:t>BR23</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49243" marR="49243" marT="0" marB="0"/>
                </a:tc>
                <a:tc>
                  <a:txBody>
                    <a:bodyPr/>
                    <a:lstStyle/>
                    <a:p>
                      <a:pPr>
                        <a:lnSpc>
                          <a:spcPct val="107000"/>
                        </a:lnSpc>
                        <a:spcAft>
                          <a:spcPts val="800"/>
                        </a:spcAft>
                      </a:pPr>
                      <a:r>
                        <a:rPr lang="en-GB" sz="800">
                          <a:effectLst/>
                        </a:rPr>
                        <a:t>Not add Tutor details</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49243" marR="49243" marT="0" marB="0"/>
                </a:tc>
                <a:extLst>
                  <a:ext uri="{0D108BD9-81ED-4DB2-BD59-A6C34878D82A}">
                    <a16:rowId xmlns:a16="http://schemas.microsoft.com/office/drawing/2014/main" val="1228277795"/>
                  </a:ext>
                </a:extLst>
              </a:tr>
              <a:tr h="127636">
                <a:tc>
                  <a:txBody>
                    <a:bodyPr/>
                    <a:lstStyle/>
                    <a:p>
                      <a:pPr>
                        <a:lnSpc>
                          <a:spcPct val="107000"/>
                        </a:lnSpc>
                        <a:spcAft>
                          <a:spcPts val="800"/>
                        </a:spcAft>
                      </a:pPr>
                      <a:r>
                        <a:rPr lang="en-GB" sz="800">
                          <a:effectLst/>
                        </a:rPr>
                        <a:t>BR27</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49243" marR="49243" marT="0" marB="0"/>
                </a:tc>
                <a:tc>
                  <a:txBody>
                    <a:bodyPr/>
                    <a:lstStyle/>
                    <a:p>
                      <a:pPr>
                        <a:lnSpc>
                          <a:spcPct val="107000"/>
                        </a:lnSpc>
                        <a:spcAft>
                          <a:spcPts val="800"/>
                        </a:spcAft>
                      </a:pPr>
                      <a:r>
                        <a:rPr lang="en-GB" sz="800">
                          <a:effectLst/>
                        </a:rPr>
                        <a:t>Not update Tutor details</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49243" marR="49243" marT="0" marB="0"/>
                </a:tc>
                <a:extLst>
                  <a:ext uri="{0D108BD9-81ED-4DB2-BD59-A6C34878D82A}">
                    <a16:rowId xmlns:a16="http://schemas.microsoft.com/office/drawing/2014/main" val="2114345128"/>
                  </a:ext>
                </a:extLst>
              </a:tr>
              <a:tr h="127636">
                <a:tc>
                  <a:txBody>
                    <a:bodyPr/>
                    <a:lstStyle/>
                    <a:p>
                      <a:pPr>
                        <a:lnSpc>
                          <a:spcPct val="107000"/>
                        </a:lnSpc>
                        <a:spcAft>
                          <a:spcPts val="800"/>
                        </a:spcAft>
                      </a:pPr>
                      <a:r>
                        <a:rPr lang="en-GB" sz="800">
                          <a:effectLst/>
                        </a:rPr>
                        <a:t>BR28</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49243" marR="49243" marT="0" marB="0"/>
                </a:tc>
                <a:tc>
                  <a:txBody>
                    <a:bodyPr/>
                    <a:lstStyle/>
                    <a:p>
                      <a:pPr>
                        <a:lnSpc>
                          <a:spcPct val="107000"/>
                        </a:lnSpc>
                        <a:spcAft>
                          <a:spcPts val="800"/>
                        </a:spcAft>
                      </a:pPr>
                      <a:r>
                        <a:rPr lang="en-GB" sz="800">
                          <a:effectLst/>
                        </a:rPr>
                        <a:t>Not delete Tutor details</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49243" marR="49243" marT="0" marB="0"/>
                </a:tc>
                <a:extLst>
                  <a:ext uri="{0D108BD9-81ED-4DB2-BD59-A6C34878D82A}">
                    <a16:rowId xmlns:a16="http://schemas.microsoft.com/office/drawing/2014/main" val="3390355035"/>
                  </a:ext>
                </a:extLst>
              </a:tr>
              <a:tr h="127636">
                <a:tc>
                  <a:txBody>
                    <a:bodyPr/>
                    <a:lstStyle/>
                    <a:p>
                      <a:pPr>
                        <a:lnSpc>
                          <a:spcPct val="107000"/>
                        </a:lnSpc>
                        <a:spcAft>
                          <a:spcPts val="800"/>
                        </a:spcAft>
                      </a:pPr>
                      <a:r>
                        <a:rPr lang="en-GB" sz="800">
                          <a:effectLst/>
                        </a:rPr>
                        <a:t>BR29</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49243" marR="49243" marT="0" marB="0"/>
                </a:tc>
                <a:tc>
                  <a:txBody>
                    <a:bodyPr/>
                    <a:lstStyle/>
                    <a:p>
                      <a:pPr>
                        <a:lnSpc>
                          <a:spcPct val="107000"/>
                        </a:lnSpc>
                        <a:spcAft>
                          <a:spcPts val="800"/>
                        </a:spcAft>
                      </a:pPr>
                      <a:r>
                        <a:rPr lang="en-GB" sz="800">
                          <a:effectLst/>
                        </a:rPr>
                        <a:t>Not view QuizID on Quiz results </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49243" marR="49243" marT="0" marB="0"/>
                </a:tc>
                <a:extLst>
                  <a:ext uri="{0D108BD9-81ED-4DB2-BD59-A6C34878D82A}">
                    <a16:rowId xmlns:a16="http://schemas.microsoft.com/office/drawing/2014/main" val="2446341072"/>
                  </a:ext>
                </a:extLst>
              </a:tr>
              <a:tr h="127636">
                <a:tc>
                  <a:txBody>
                    <a:bodyPr/>
                    <a:lstStyle/>
                    <a:p>
                      <a:pPr>
                        <a:lnSpc>
                          <a:spcPct val="107000"/>
                        </a:lnSpc>
                        <a:spcAft>
                          <a:spcPts val="800"/>
                        </a:spcAft>
                      </a:pPr>
                      <a:r>
                        <a:rPr lang="en-GB" sz="800">
                          <a:effectLst/>
                        </a:rPr>
                        <a:t>BR30</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49243" marR="49243" marT="0" marB="0"/>
                </a:tc>
                <a:tc>
                  <a:txBody>
                    <a:bodyPr/>
                    <a:lstStyle/>
                    <a:p>
                      <a:pPr>
                        <a:lnSpc>
                          <a:spcPct val="107000"/>
                        </a:lnSpc>
                        <a:spcAft>
                          <a:spcPts val="800"/>
                        </a:spcAft>
                      </a:pPr>
                      <a:r>
                        <a:rPr lang="en-GB" sz="800">
                          <a:effectLst/>
                        </a:rPr>
                        <a:t>Not delete Quiz results details </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49243" marR="49243" marT="0" marB="0"/>
                </a:tc>
                <a:extLst>
                  <a:ext uri="{0D108BD9-81ED-4DB2-BD59-A6C34878D82A}">
                    <a16:rowId xmlns:a16="http://schemas.microsoft.com/office/drawing/2014/main" val="545072559"/>
                  </a:ext>
                </a:extLst>
              </a:tr>
              <a:tr h="127636">
                <a:tc>
                  <a:txBody>
                    <a:bodyPr/>
                    <a:lstStyle/>
                    <a:p>
                      <a:pPr>
                        <a:lnSpc>
                          <a:spcPct val="107000"/>
                        </a:lnSpc>
                        <a:spcAft>
                          <a:spcPts val="800"/>
                        </a:spcAft>
                      </a:pPr>
                      <a:r>
                        <a:rPr lang="en-GB" sz="800">
                          <a:effectLst/>
                        </a:rPr>
                        <a:t>BR31</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49243" marR="49243" marT="0" marB="0"/>
                </a:tc>
                <a:tc>
                  <a:txBody>
                    <a:bodyPr/>
                    <a:lstStyle/>
                    <a:p>
                      <a:pPr>
                        <a:lnSpc>
                          <a:spcPct val="107000"/>
                        </a:lnSpc>
                        <a:spcAft>
                          <a:spcPts val="800"/>
                        </a:spcAft>
                      </a:pPr>
                      <a:r>
                        <a:rPr lang="en-GB" sz="800">
                          <a:effectLst/>
                        </a:rPr>
                        <a:t>Not add Quiz results details </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49243" marR="49243" marT="0" marB="0"/>
                </a:tc>
                <a:extLst>
                  <a:ext uri="{0D108BD9-81ED-4DB2-BD59-A6C34878D82A}">
                    <a16:rowId xmlns:a16="http://schemas.microsoft.com/office/drawing/2014/main" val="1315035043"/>
                  </a:ext>
                </a:extLst>
              </a:tr>
              <a:tr h="127636">
                <a:tc>
                  <a:txBody>
                    <a:bodyPr/>
                    <a:lstStyle/>
                    <a:p>
                      <a:pPr>
                        <a:lnSpc>
                          <a:spcPct val="107000"/>
                        </a:lnSpc>
                        <a:spcAft>
                          <a:spcPts val="800"/>
                        </a:spcAft>
                      </a:pPr>
                      <a:r>
                        <a:rPr lang="en-GB" sz="800">
                          <a:effectLst/>
                        </a:rPr>
                        <a:t>BR32</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49243" marR="49243" marT="0" marB="0"/>
                </a:tc>
                <a:tc>
                  <a:txBody>
                    <a:bodyPr/>
                    <a:lstStyle/>
                    <a:p>
                      <a:pPr>
                        <a:lnSpc>
                          <a:spcPct val="107000"/>
                        </a:lnSpc>
                        <a:spcAft>
                          <a:spcPts val="800"/>
                        </a:spcAft>
                      </a:pPr>
                      <a:r>
                        <a:rPr lang="en-GB" sz="800">
                          <a:effectLst/>
                        </a:rPr>
                        <a:t>Not update Quiz results details</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49243" marR="49243" marT="0" marB="0"/>
                </a:tc>
                <a:extLst>
                  <a:ext uri="{0D108BD9-81ED-4DB2-BD59-A6C34878D82A}">
                    <a16:rowId xmlns:a16="http://schemas.microsoft.com/office/drawing/2014/main" val="3960577337"/>
                  </a:ext>
                </a:extLst>
              </a:tr>
              <a:tr h="261163">
                <a:tc>
                  <a:txBody>
                    <a:bodyPr/>
                    <a:lstStyle/>
                    <a:p>
                      <a:pPr>
                        <a:lnSpc>
                          <a:spcPct val="107000"/>
                        </a:lnSpc>
                        <a:spcAft>
                          <a:spcPts val="800"/>
                        </a:spcAft>
                      </a:pPr>
                      <a:r>
                        <a:rPr lang="en-GB" sz="800">
                          <a:effectLst/>
                        </a:rPr>
                        <a:t>BR33</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49243" marR="49243" marT="0" marB="0"/>
                </a:tc>
                <a:tc>
                  <a:txBody>
                    <a:bodyPr/>
                    <a:lstStyle/>
                    <a:p>
                      <a:pPr>
                        <a:lnSpc>
                          <a:spcPct val="107000"/>
                        </a:lnSpc>
                        <a:spcAft>
                          <a:spcPts val="800"/>
                        </a:spcAft>
                      </a:pPr>
                      <a:r>
                        <a:rPr lang="en-GB" sz="800">
                          <a:effectLst/>
                        </a:rPr>
                        <a:t>Not view national insurance , on Course details</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49243" marR="49243" marT="0" marB="0"/>
                </a:tc>
                <a:extLst>
                  <a:ext uri="{0D108BD9-81ED-4DB2-BD59-A6C34878D82A}">
                    <a16:rowId xmlns:a16="http://schemas.microsoft.com/office/drawing/2014/main" val="4076662772"/>
                  </a:ext>
                </a:extLst>
              </a:tr>
              <a:tr h="127636">
                <a:tc>
                  <a:txBody>
                    <a:bodyPr/>
                    <a:lstStyle/>
                    <a:p>
                      <a:pPr>
                        <a:lnSpc>
                          <a:spcPct val="107000"/>
                        </a:lnSpc>
                        <a:spcAft>
                          <a:spcPts val="800"/>
                        </a:spcAft>
                      </a:pPr>
                      <a:r>
                        <a:rPr lang="en-GB" sz="800">
                          <a:effectLst/>
                        </a:rPr>
                        <a:t>BR34</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49243" marR="49243" marT="0" marB="0"/>
                </a:tc>
                <a:tc>
                  <a:txBody>
                    <a:bodyPr/>
                    <a:lstStyle/>
                    <a:p>
                      <a:pPr>
                        <a:lnSpc>
                          <a:spcPct val="107000"/>
                        </a:lnSpc>
                        <a:spcAft>
                          <a:spcPts val="800"/>
                        </a:spcAft>
                      </a:pPr>
                      <a:r>
                        <a:rPr lang="en-GB" sz="800">
                          <a:effectLst/>
                        </a:rPr>
                        <a:t>Not delete Course details </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49243" marR="49243" marT="0" marB="0"/>
                </a:tc>
                <a:extLst>
                  <a:ext uri="{0D108BD9-81ED-4DB2-BD59-A6C34878D82A}">
                    <a16:rowId xmlns:a16="http://schemas.microsoft.com/office/drawing/2014/main" val="3064312285"/>
                  </a:ext>
                </a:extLst>
              </a:tr>
              <a:tr h="127636">
                <a:tc>
                  <a:txBody>
                    <a:bodyPr/>
                    <a:lstStyle/>
                    <a:p>
                      <a:pPr>
                        <a:lnSpc>
                          <a:spcPct val="107000"/>
                        </a:lnSpc>
                        <a:spcAft>
                          <a:spcPts val="800"/>
                        </a:spcAft>
                      </a:pPr>
                      <a:r>
                        <a:rPr lang="en-GB" sz="800">
                          <a:effectLst/>
                        </a:rPr>
                        <a:t>BR35</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49243" marR="49243" marT="0" marB="0"/>
                </a:tc>
                <a:tc>
                  <a:txBody>
                    <a:bodyPr/>
                    <a:lstStyle/>
                    <a:p>
                      <a:pPr>
                        <a:lnSpc>
                          <a:spcPct val="107000"/>
                        </a:lnSpc>
                        <a:spcAft>
                          <a:spcPts val="800"/>
                        </a:spcAft>
                      </a:pPr>
                      <a:r>
                        <a:rPr lang="en-GB" sz="800">
                          <a:effectLst/>
                        </a:rPr>
                        <a:t>Not add Course details </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49243" marR="49243" marT="0" marB="0"/>
                </a:tc>
                <a:extLst>
                  <a:ext uri="{0D108BD9-81ED-4DB2-BD59-A6C34878D82A}">
                    <a16:rowId xmlns:a16="http://schemas.microsoft.com/office/drawing/2014/main" val="485396210"/>
                  </a:ext>
                </a:extLst>
              </a:tr>
              <a:tr h="127636">
                <a:tc>
                  <a:txBody>
                    <a:bodyPr/>
                    <a:lstStyle/>
                    <a:p>
                      <a:pPr>
                        <a:lnSpc>
                          <a:spcPct val="107000"/>
                        </a:lnSpc>
                        <a:spcAft>
                          <a:spcPts val="800"/>
                        </a:spcAft>
                      </a:pPr>
                      <a:r>
                        <a:rPr lang="en-GB" sz="800">
                          <a:effectLst/>
                        </a:rPr>
                        <a:t>BR36</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49243" marR="49243" marT="0" marB="0"/>
                </a:tc>
                <a:tc>
                  <a:txBody>
                    <a:bodyPr/>
                    <a:lstStyle/>
                    <a:p>
                      <a:pPr>
                        <a:lnSpc>
                          <a:spcPct val="107000"/>
                        </a:lnSpc>
                        <a:spcAft>
                          <a:spcPts val="800"/>
                        </a:spcAft>
                      </a:pPr>
                      <a:r>
                        <a:rPr lang="en-GB" sz="800">
                          <a:effectLst/>
                        </a:rPr>
                        <a:t>Not update Course details</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49243" marR="49243" marT="0" marB="0"/>
                </a:tc>
                <a:extLst>
                  <a:ext uri="{0D108BD9-81ED-4DB2-BD59-A6C34878D82A}">
                    <a16:rowId xmlns:a16="http://schemas.microsoft.com/office/drawing/2014/main" val="2620356497"/>
                  </a:ext>
                </a:extLst>
              </a:tr>
              <a:tr h="127636">
                <a:tc>
                  <a:txBody>
                    <a:bodyPr/>
                    <a:lstStyle/>
                    <a:p>
                      <a:pPr>
                        <a:lnSpc>
                          <a:spcPct val="107000"/>
                        </a:lnSpc>
                        <a:spcAft>
                          <a:spcPts val="800"/>
                        </a:spcAft>
                      </a:pPr>
                      <a:r>
                        <a:rPr lang="en-GB" sz="800">
                          <a:effectLst/>
                        </a:rPr>
                        <a:t>BR37</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49243" marR="49243" marT="0" marB="0"/>
                </a:tc>
                <a:tc>
                  <a:txBody>
                    <a:bodyPr/>
                    <a:lstStyle/>
                    <a:p>
                      <a:pPr>
                        <a:lnSpc>
                          <a:spcPct val="107000"/>
                        </a:lnSpc>
                        <a:spcAft>
                          <a:spcPts val="800"/>
                        </a:spcAft>
                      </a:pPr>
                      <a:r>
                        <a:rPr lang="en-GB" sz="800">
                          <a:effectLst/>
                        </a:rPr>
                        <a:t>Not view QuizID Quiz Resources details</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49243" marR="49243" marT="0" marB="0"/>
                </a:tc>
                <a:extLst>
                  <a:ext uri="{0D108BD9-81ED-4DB2-BD59-A6C34878D82A}">
                    <a16:rowId xmlns:a16="http://schemas.microsoft.com/office/drawing/2014/main" val="2816119997"/>
                  </a:ext>
                </a:extLst>
              </a:tr>
              <a:tr h="127636">
                <a:tc>
                  <a:txBody>
                    <a:bodyPr/>
                    <a:lstStyle/>
                    <a:p>
                      <a:pPr>
                        <a:lnSpc>
                          <a:spcPct val="107000"/>
                        </a:lnSpc>
                        <a:spcAft>
                          <a:spcPts val="800"/>
                        </a:spcAft>
                      </a:pPr>
                      <a:r>
                        <a:rPr lang="en-GB" sz="800">
                          <a:effectLst/>
                        </a:rPr>
                        <a:t>BR38</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49243" marR="49243" marT="0" marB="0"/>
                </a:tc>
                <a:tc>
                  <a:txBody>
                    <a:bodyPr/>
                    <a:lstStyle/>
                    <a:p>
                      <a:pPr>
                        <a:lnSpc>
                          <a:spcPct val="107000"/>
                        </a:lnSpc>
                        <a:spcAft>
                          <a:spcPts val="800"/>
                        </a:spcAft>
                      </a:pPr>
                      <a:r>
                        <a:rPr lang="en-GB" sz="800">
                          <a:effectLst/>
                        </a:rPr>
                        <a:t>Not delete Quiz Resources details </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49243" marR="49243" marT="0" marB="0"/>
                </a:tc>
                <a:extLst>
                  <a:ext uri="{0D108BD9-81ED-4DB2-BD59-A6C34878D82A}">
                    <a16:rowId xmlns:a16="http://schemas.microsoft.com/office/drawing/2014/main" val="1475609631"/>
                  </a:ext>
                </a:extLst>
              </a:tr>
              <a:tr h="127636">
                <a:tc>
                  <a:txBody>
                    <a:bodyPr/>
                    <a:lstStyle/>
                    <a:p>
                      <a:pPr>
                        <a:lnSpc>
                          <a:spcPct val="107000"/>
                        </a:lnSpc>
                        <a:spcAft>
                          <a:spcPts val="800"/>
                        </a:spcAft>
                      </a:pPr>
                      <a:r>
                        <a:rPr lang="en-GB" sz="800">
                          <a:effectLst/>
                        </a:rPr>
                        <a:t>BR39</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49243" marR="49243" marT="0" marB="0"/>
                </a:tc>
                <a:tc>
                  <a:txBody>
                    <a:bodyPr/>
                    <a:lstStyle/>
                    <a:p>
                      <a:pPr>
                        <a:lnSpc>
                          <a:spcPct val="107000"/>
                        </a:lnSpc>
                        <a:spcAft>
                          <a:spcPts val="800"/>
                        </a:spcAft>
                      </a:pPr>
                      <a:r>
                        <a:rPr lang="en-GB" sz="800">
                          <a:effectLst/>
                        </a:rPr>
                        <a:t>Not add Quiz Resources details </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49243" marR="49243" marT="0" marB="0"/>
                </a:tc>
                <a:extLst>
                  <a:ext uri="{0D108BD9-81ED-4DB2-BD59-A6C34878D82A}">
                    <a16:rowId xmlns:a16="http://schemas.microsoft.com/office/drawing/2014/main" val="123631183"/>
                  </a:ext>
                </a:extLst>
              </a:tr>
              <a:tr h="127636">
                <a:tc>
                  <a:txBody>
                    <a:bodyPr/>
                    <a:lstStyle/>
                    <a:p>
                      <a:pPr>
                        <a:lnSpc>
                          <a:spcPct val="107000"/>
                        </a:lnSpc>
                        <a:spcAft>
                          <a:spcPts val="800"/>
                        </a:spcAft>
                      </a:pPr>
                      <a:r>
                        <a:rPr lang="en-GB" sz="800">
                          <a:effectLst/>
                        </a:rPr>
                        <a:t>BR40</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49243" marR="49243" marT="0" marB="0"/>
                </a:tc>
                <a:tc>
                  <a:txBody>
                    <a:bodyPr/>
                    <a:lstStyle/>
                    <a:p>
                      <a:pPr>
                        <a:lnSpc>
                          <a:spcPct val="107000"/>
                        </a:lnSpc>
                        <a:spcAft>
                          <a:spcPts val="800"/>
                        </a:spcAft>
                      </a:pPr>
                      <a:r>
                        <a:rPr lang="en-GB" sz="800">
                          <a:effectLst/>
                        </a:rPr>
                        <a:t>Not update Quiz Resources details</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49243" marR="49243" marT="0" marB="0"/>
                </a:tc>
                <a:extLst>
                  <a:ext uri="{0D108BD9-81ED-4DB2-BD59-A6C34878D82A}">
                    <a16:rowId xmlns:a16="http://schemas.microsoft.com/office/drawing/2014/main" val="2690460646"/>
                  </a:ext>
                </a:extLst>
              </a:tr>
              <a:tr h="261163">
                <a:tc>
                  <a:txBody>
                    <a:bodyPr/>
                    <a:lstStyle/>
                    <a:p>
                      <a:pPr>
                        <a:lnSpc>
                          <a:spcPct val="107000"/>
                        </a:lnSpc>
                        <a:spcAft>
                          <a:spcPts val="800"/>
                        </a:spcAft>
                      </a:pPr>
                      <a:r>
                        <a:rPr lang="en-GB" sz="800">
                          <a:effectLst/>
                        </a:rPr>
                        <a:t>BR41</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49243" marR="49243" marT="0" marB="0"/>
                </a:tc>
                <a:tc>
                  <a:txBody>
                    <a:bodyPr/>
                    <a:lstStyle/>
                    <a:p>
                      <a:pPr>
                        <a:lnSpc>
                          <a:spcPct val="107000"/>
                        </a:lnSpc>
                        <a:spcAft>
                          <a:spcPts val="800"/>
                        </a:spcAft>
                      </a:pPr>
                      <a:r>
                        <a:rPr lang="en-GB" sz="800" dirty="0">
                          <a:effectLst/>
                        </a:rPr>
                        <a:t>Not view national insurance on Course resources</a:t>
                      </a:r>
                      <a:endParaRPr lang="en-GB"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9243" marR="49243" marT="0" marB="0"/>
                </a:tc>
                <a:extLst>
                  <a:ext uri="{0D108BD9-81ED-4DB2-BD59-A6C34878D82A}">
                    <a16:rowId xmlns:a16="http://schemas.microsoft.com/office/drawing/2014/main" val="1273797214"/>
                  </a:ext>
                </a:extLst>
              </a:tr>
            </a:tbl>
          </a:graphicData>
        </a:graphic>
      </p:graphicFrame>
    </p:spTree>
    <p:extLst>
      <p:ext uri="{BB962C8B-B14F-4D97-AF65-F5344CB8AC3E}">
        <p14:creationId xmlns:p14="http://schemas.microsoft.com/office/powerpoint/2010/main" val="6296135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11ABD-BA65-4ED2-A81A-8EFE54AEF806}"/>
              </a:ext>
            </a:extLst>
          </p:cNvPr>
          <p:cNvSpPr>
            <a:spLocks noGrp="1"/>
          </p:cNvSpPr>
          <p:nvPr>
            <p:ph type="title"/>
          </p:nvPr>
        </p:nvSpPr>
        <p:spPr/>
        <p:txBody>
          <a:bodyPr/>
          <a:lstStyle/>
          <a:p>
            <a:r>
              <a:rPr lang="en-US" dirty="0"/>
              <a:t>Conceptual Design</a:t>
            </a:r>
            <a:endParaRPr lang="en-GB" dirty="0"/>
          </a:p>
        </p:txBody>
      </p:sp>
      <p:sp>
        <p:nvSpPr>
          <p:cNvPr id="3" name="Content Placeholder 2">
            <a:extLst>
              <a:ext uri="{FF2B5EF4-FFF2-40B4-BE49-F238E27FC236}">
                <a16:creationId xmlns:a16="http://schemas.microsoft.com/office/drawing/2014/main" id="{76D3D422-29D8-4E94-897F-9270A2C66E98}"/>
              </a:ext>
            </a:extLst>
          </p:cNvPr>
          <p:cNvSpPr>
            <a:spLocks noGrp="1"/>
          </p:cNvSpPr>
          <p:nvPr>
            <p:ph idx="1"/>
          </p:nvPr>
        </p:nvSpPr>
        <p:spPr/>
        <p:txBody>
          <a:bodyPr/>
          <a:lstStyle/>
          <a:p>
            <a:r>
              <a:rPr lang="en-US" dirty="0"/>
              <a:t>We decided that Zak should create the conceptual design for the database and the associated diagram script.</a:t>
            </a:r>
            <a:endParaRPr lang="en-GB" dirty="0"/>
          </a:p>
        </p:txBody>
      </p:sp>
      <p:pic>
        <p:nvPicPr>
          <p:cNvPr id="4" name="Picture 3">
            <a:extLst>
              <a:ext uri="{FF2B5EF4-FFF2-40B4-BE49-F238E27FC236}">
                <a16:creationId xmlns:a16="http://schemas.microsoft.com/office/drawing/2014/main" id="{4C14C355-FFC1-4E68-9588-20333FE8DD10}"/>
              </a:ext>
            </a:extLst>
          </p:cNvPr>
          <p:cNvPicPr/>
          <p:nvPr/>
        </p:nvPicPr>
        <p:blipFill rotWithShape="1">
          <a:blip r:embed="rId2"/>
          <a:srcRect l="21272" t="23045" r="40173" b="29388"/>
          <a:stretch/>
        </p:blipFill>
        <p:spPr bwMode="auto">
          <a:xfrm>
            <a:off x="406718" y="3057843"/>
            <a:ext cx="4689744" cy="3254057"/>
          </a:xfrm>
          <a:prstGeom prst="rect">
            <a:avLst/>
          </a:prstGeom>
          <a:ln>
            <a:noFill/>
          </a:ln>
          <a:extLst>
            <a:ext uri="{53640926-AAD7-44D8-BBD7-CCE9431645EC}">
              <a14:shadowObscured xmlns:a14="http://schemas.microsoft.com/office/drawing/2010/main"/>
            </a:ext>
          </a:extLst>
        </p:spPr>
      </p:pic>
      <p:graphicFrame>
        <p:nvGraphicFramePr>
          <p:cNvPr id="5" name="Table 4">
            <a:extLst>
              <a:ext uri="{FF2B5EF4-FFF2-40B4-BE49-F238E27FC236}">
                <a16:creationId xmlns:a16="http://schemas.microsoft.com/office/drawing/2014/main" id="{8BEB4F78-AD6E-419F-9021-84A5C8052328}"/>
              </a:ext>
            </a:extLst>
          </p:cNvPr>
          <p:cNvGraphicFramePr>
            <a:graphicFrameLocks noGrp="1"/>
          </p:cNvGraphicFramePr>
          <p:nvPr>
            <p:extLst>
              <p:ext uri="{D42A27DB-BD31-4B8C-83A1-F6EECF244321}">
                <p14:modId xmlns:p14="http://schemas.microsoft.com/office/powerpoint/2010/main" val="2239558105"/>
              </p:ext>
            </p:extLst>
          </p:nvPr>
        </p:nvGraphicFramePr>
        <p:xfrm>
          <a:off x="5527944" y="4314800"/>
          <a:ext cx="5678219" cy="1135383"/>
        </p:xfrm>
        <a:graphic>
          <a:graphicData uri="http://schemas.openxmlformats.org/drawingml/2006/table">
            <a:tbl>
              <a:tblPr firstRow="1" firstCol="1" bandRow="1">
                <a:tableStyleId>{5C22544A-7EE6-4342-B048-85BDC9FD1C3A}</a:tableStyleId>
              </a:tblPr>
              <a:tblGrid>
                <a:gridCol w="1892361">
                  <a:extLst>
                    <a:ext uri="{9D8B030D-6E8A-4147-A177-3AD203B41FA5}">
                      <a16:colId xmlns:a16="http://schemas.microsoft.com/office/drawing/2014/main" val="3817443184"/>
                    </a:ext>
                  </a:extLst>
                </a:gridCol>
                <a:gridCol w="1892361">
                  <a:extLst>
                    <a:ext uri="{9D8B030D-6E8A-4147-A177-3AD203B41FA5}">
                      <a16:colId xmlns:a16="http://schemas.microsoft.com/office/drawing/2014/main" val="2053849051"/>
                    </a:ext>
                  </a:extLst>
                </a:gridCol>
                <a:gridCol w="1893497">
                  <a:extLst>
                    <a:ext uri="{9D8B030D-6E8A-4147-A177-3AD203B41FA5}">
                      <a16:colId xmlns:a16="http://schemas.microsoft.com/office/drawing/2014/main" val="3326775754"/>
                    </a:ext>
                  </a:extLst>
                </a:gridCol>
              </a:tblGrid>
              <a:tr h="92580">
                <a:tc>
                  <a:txBody>
                    <a:bodyPr/>
                    <a:lstStyle/>
                    <a:p>
                      <a:pPr algn="l">
                        <a:lnSpc>
                          <a:spcPct val="107000"/>
                        </a:lnSpc>
                        <a:spcAft>
                          <a:spcPts val="800"/>
                        </a:spcAft>
                      </a:pPr>
                      <a:r>
                        <a:rPr lang="en-GB" sz="600">
                          <a:effectLst/>
                        </a:rPr>
                        <a:t>Entity</a:t>
                      </a:r>
                      <a:endParaRPr lang="en-GB" sz="600">
                        <a:effectLst/>
                        <a:latin typeface="Calibri" panose="020F0502020204030204" pitchFamily="34" charset="0"/>
                        <a:ea typeface="Calibri" panose="020F0502020204030204" pitchFamily="34" charset="0"/>
                        <a:cs typeface="Times New Roman" panose="02020603050405020304" pitchFamily="18" charset="0"/>
                      </a:endParaRPr>
                    </a:p>
                  </a:txBody>
                  <a:tcPr marL="37032" marR="37032" marT="0" marB="0"/>
                </a:tc>
                <a:tc>
                  <a:txBody>
                    <a:bodyPr/>
                    <a:lstStyle/>
                    <a:p>
                      <a:pPr algn="l">
                        <a:lnSpc>
                          <a:spcPct val="107000"/>
                        </a:lnSpc>
                        <a:spcAft>
                          <a:spcPts val="800"/>
                        </a:spcAft>
                      </a:pPr>
                      <a:r>
                        <a:rPr lang="en-GB" sz="600">
                          <a:effectLst/>
                        </a:rPr>
                        <a:t>Attributes </a:t>
                      </a:r>
                      <a:endParaRPr lang="en-GB" sz="600">
                        <a:effectLst/>
                        <a:latin typeface="Calibri" panose="020F0502020204030204" pitchFamily="34" charset="0"/>
                        <a:ea typeface="Calibri" panose="020F0502020204030204" pitchFamily="34" charset="0"/>
                        <a:cs typeface="Times New Roman" panose="02020603050405020304" pitchFamily="18" charset="0"/>
                      </a:endParaRPr>
                    </a:p>
                  </a:txBody>
                  <a:tcPr marL="37032" marR="37032" marT="0" marB="0"/>
                </a:tc>
                <a:tc>
                  <a:txBody>
                    <a:bodyPr/>
                    <a:lstStyle/>
                    <a:p>
                      <a:pPr algn="l">
                        <a:lnSpc>
                          <a:spcPct val="107000"/>
                        </a:lnSpc>
                        <a:spcAft>
                          <a:spcPts val="800"/>
                        </a:spcAft>
                      </a:pPr>
                      <a:r>
                        <a:rPr lang="en-GB" sz="600">
                          <a:effectLst/>
                        </a:rPr>
                        <a:t>Relationships</a:t>
                      </a:r>
                      <a:endParaRPr lang="en-GB" sz="600">
                        <a:effectLst/>
                        <a:latin typeface="Calibri" panose="020F0502020204030204" pitchFamily="34" charset="0"/>
                        <a:ea typeface="Calibri" panose="020F0502020204030204" pitchFamily="34" charset="0"/>
                        <a:cs typeface="Times New Roman" panose="02020603050405020304" pitchFamily="18" charset="0"/>
                      </a:endParaRPr>
                    </a:p>
                  </a:txBody>
                  <a:tcPr marL="37032" marR="37032" marT="0" marB="0"/>
                </a:tc>
                <a:extLst>
                  <a:ext uri="{0D108BD9-81ED-4DB2-BD59-A6C34878D82A}">
                    <a16:rowId xmlns:a16="http://schemas.microsoft.com/office/drawing/2014/main" val="1333106027"/>
                  </a:ext>
                </a:extLst>
              </a:tr>
              <a:tr h="189446">
                <a:tc>
                  <a:txBody>
                    <a:bodyPr/>
                    <a:lstStyle/>
                    <a:p>
                      <a:pPr algn="l">
                        <a:lnSpc>
                          <a:spcPct val="107000"/>
                        </a:lnSpc>
                        <a:spcAft>
                          <a:spcPts val="800"/>
                        </a:spcAft>
                      </a:pPr>
                      <a:r>
                        <a:rPr lang="en-GB" sz="600">
                          <a:effectLst/>
                        </a:rPr>
                        <a:t>Student</a:t>
                      </a:r>
                      <a:endParaRPr lang="en-GB" sz="600">
                        <a:effectLst/>
                        <a:latin typeface="Calibri" panose="020F0502020204030204" pitchFamily="34" charset="0"/>
                        <a:ea typeface="Calibri" panose="020F0502020204030204" pitchFamily="34" charset="0"/>
                        <a:cs typeface="Times New Roman" panose="02020603050405020304" pitchFamily="18" charset="0"/>
                      </a:endParaRPr>
                    </a:p>
                  </a:txBody>
                  <a:tcPr marL="37032" marR="37032" marT="0" marB="0"/>
                </a:tc>
                <a:tc>
                  <a:txBody>
                    <a:bodyPr/>
                    <a:lstStyle/>
                    <a:p>
                      <a:pPr algn="l">
                        <a:lnSpc>
                          <a:spcPct val="107000"/>
                        </a:lnSpc>
                        <a:spcAft>
                          <a:spcPts val="800"/>
                        </a:spcAft>
                      </a:pPr>
                      <a:r>
                        <a:rPr lang="en-GB" sz="600">
                          <a:effectLst/>
                        </a:rPr>
                        <a:t>Student ID, Name, Address, Next Of Kin, course(s), fees paid, dob, email</a:t>
                      </a:r>
                      <a:endParaRPr lang="en-GB" sz="600">
                        <a:effectLst/>
                        <a:latin typeface="Calibri" panose="020F0502020204030204" pitchFamily="34" charset="0"/>
                        <a:ea typeface="Calibri" panose="020F0502020204030204" pitchFamily="34" charset="0"/>
                        <a:cs typeface="Times New Roman" panose="02020603050405020304" pitchFamily="18" charset="0"/>
                      </a:endParaRPr>
                    </a:p>
                  </a:txBody>
                  <a:tcPr marL="37032" marR="37032" marT="0" marB="0"/>
                </a:tc>
                <a:tc>
                  <a:txBody>
                    <a:bodyPr/>
                    <a:lstStyle/>
                    <a:p>
                      <a:pPr algn="l">
                        <a:lnSpc>
                          <a:spcPct val="107000"/>
                        </a:lnSpc>
                        <a:spcAft>
                          <a:spcPts val="800"/>
                        </a:spcAft>
                      </a:pPr>
                      <a:r>
                        <a:rPr lang="en-GB" sz="600">
                          <a:effectLst/>
                        </a:rPr>
                        <a:t>Quiz Scores, Tutor, Course, international</a:t>
                      </a:r>
                      <a:endParaRPr lang="en-GB" sz="600">
                        <a:effectLst/>
                        <a:latin typeface="Calibri" panose="020F0502020204030204" pitchFamily="34" charset="0"/>
                        <a:ea typeface="Calibri" panose="020F0502020204030204" pitchFamily="34" charset="0"/>
                        <a:cs typeface="Times New Roman" panose="02020603050405020304" pitchFamily="18" charset="0"/>
                      </a:endParaRPr>
                    </a:p>
                  </a:txBody>
                  <a:tcPr marL="37032" marR="37032" marT="0" marB="0"/>
                </a:tc>
                <a:extLst>
                  <a:ext uri="{0D108BD9-81ED-4DB2-BD59-A6C34878D82A}">
                    <a16:rowId xmlns:a16="http://schemas.microsoft.com/office/drawing/2014/main" val="3150596096"/>
                  </a:ext>
                </a:extLst>
              </a:tr>
              <a:tr h="92580">
                <a:tc>
                  <a:txBody>
                    <a:bodyPr/>
                    <a:lstStyle/>
                    <a:p>
                      <a:pPr algn="l">
                        <a:lnSpc>
                          <a:spcPct val="107000"/>
                        </a:lnSpc>
                        <a:spcAft>
                          <a:spcPts val="800"/>
                        </a:spcAft>
                      </a:pPr>
                      <a:r>
                        <a:rPr lang="en-GB" sz="600">
                          <a:effectLst/>
                        </a:rPr>
                        <a:t>international</a:t>
                      </a:r>
                      <a:endParaRPr lang="en-GB" sz="600">
                        <a:effectLst/>
                        <a:latin typeface="Calibri" panose="020F0502020204030204" pitchFamily="34" charset="0"/>
                        <a:ea typeface="Calibri" panose="020F0502020204030204" pitchFamily="34" charset="0"/>
                        <a:cs typeface="Times New Roman" panose="02020603050405020304" pitchFamily="18" charset="0"/>
                      </a:endParaRPr>
                    </a:p>
                  </a:txBody>
                  <a:tcPr marL="37032" marR="37032" marT="0" marB="0"/>
                </a:tc>
                <a:tc>
                  <a:txBody>
                    <a:bodyPr/>
                    <a:lstStyle/>
                    <a:p>
                      <a:pPr algn="l">
                        <a:lnSpc>
                          <a:spcPct val="107000"/>
                        </a:lnSpc>
                        <a:spcAft>
                          <a:spcPts val="800"/>
                        </a:spcAft>
                      </a:pPr>
                      <a:r>
                        <a:rPr lang="en-GB" sz="600">
                          <a:effectLst/>
                        </a:rPr>
                        <a:t>visa expiry, passport number.</a:t>
                      </a:r>
                      <a:endParaRPr lang="en-GB" sz="600">
                        <a:effectLst/>
                        <a:latin typeface="Calibri" panose="020F0502020204030204" pitchFamily="34" charset="0"/>
                        <a:ea typeface="Calibri" panose="020F0502020204030204" pitchFamily="34" charset="0"/>
                        <a:cs typeface="Times New Roman" panose="02020603050405020304" pitchFamily="18" charset="0"/>
                      </a:endParaRPr>
                    </a:p>
                  </a:txBody>
                  <a:tcPr marL="37032" marR="37032" marT="0" marB="0"/>
                </a:tc>
                <a:tc>
                  <a:txBody>
                    <a:bodyPr/>
                    <a:lstStyle/>
                    <a:p>
                      <a:pPr algn="l">
                        <a:lnSpc>
                          <a:spcPct val="107000"/>
                        </a:lnSpc>
                        <a:spcAft>
                          <a:spcPts val="800"/>
                        </a:spcAft>
                      </a:pPr>
                      <a:r>
                        <a:rPr lang="en-GB" sz="600">
                          <a:effectLst/>
                        </a:rPr>
                        <a:t>student</a:t>
                      </a:r>
                      <a:endParaRPr lang="en-GB" sz="600">
                        <a:effectLst/>
                        <a:latin typeface="Calibri" panose="020F0502020204030204" pitchFamily="34" charset="0"/>
                        <a:ea typeface="Calibri" panose="020F0502020204030204" pitchFamily="34" charset="0"/>
                        <a:cs typeface="Times New Roman" panose="02020603050405020304" pitchFamily="18" charset="0"/>
                      </a:endParaRPr>
                    </a:p>
                  </a:txBody>
                  <a:tcPr marL="37032" marR="37032" marT="0" marB="0"/>
                </a:tc>
                <a:extLst>
                  <a:ext uri="{0D108BD9-81ED-4DB2-BD59-A6C34878D82A}">
                    <a16:rowId xmlns:a16="http://schemas.microsoft.com/office/drawing/2014/main" val="3463526042"/>
                  </a:ext>
                </a:extLst>
              </a:tr>
              <a:tr h="189446">
                <a:tc>
                  <a:txBody>
                    <a:bodyPr/>
                    <a:lstStyle/>
                    <a:p>
                      <a:pPr algn="l">
                        <a:lnSpc>
                          <a:spcPct val="107000"/>
                        </a:lnSpc>
                        <a:spcAft>
                          <a:spcPts val="800"/>
                        </a:spcAft>
                      </a:pPr>
                      <a:r>
                        <a:rPr lang="en-GB" sz="600">
                          <a:effectLst/>
                        </a:rPr>
                        <a:t>Tutor</a:t>
                      </a:r>
                      <a:endParaRPr lang="en-GB" sz="600">
                        <a:effectLst/>
                        <a:latin typeface="Calibri" panose="020F0502020204030204" pitchFamily="34" charset="0"/>
                        <a:ea typeface="Calibri" panose="020F0502020204030204" pitchFamily="34" charset="0"/>
                        <a:cs typeface="Times New Roman" panose="02020603050405020304" pitchFamily="18" charset="0"/>
                      </a:endParaRPr>
                    </a:p>
                  </a:txBody>
                  <a:tcPr marL="37032" marR="37032" marT="0" marB="0"/>
                </a:tc>
                <a:tc>
                  <a:txBody>
                    <a:bodyPr/>
                    <a:lstStyle/>
                    <a:p>
                      <a:pPr algn="l">
                        <a:lnSpc>
                          <a:spcPct val="107000"/>
                        </a:lnSpc>
                        <a:spcAft>
                          <a:spcPts val="800"/>
                        </a:spcAft>
                      </a:pPr>
                      <a:r>
                        <a:rPr lang="en-GB" sz="600">
                          <a:effectLst/>
                        </a:rPr>
                        <a:t>Name, Address, Next of kin, Office number, extension, dob, email, national insurance.</a:t>
                      </a:r>
                      <a:endParaRPr lang="en-GB" sz="600">
                        <a:effectLst/>
                        <a:latin typeface="Calibri" panose="020F0502020204030204" pitchFamily="34" charset="0"/>
                        <a:ea typeface="Calibri" panose="020F0502020204030204" pitchFamily="34" charset="0"/>
                        <a:cs typeface="Times New Roman" panose="02020603050405020304" pitchFamily="18" charset="0"/>
                      </a:endParaRPr>
                    </a:p>
                  </a:txBody>
                  <a:tcPr marL="37032" marR="37032" marT="0" marB="0"/>
                </a:tc>
                <a:tc>
                  <a:txBody>
                    <a:bodyPr/>
                    <a:lstStyle/>
                    <a:p>
                      <a:pPr algn="l">
                        <a:lnSpc>
                          <a:spcPct val="107000"/>
                        </a:lnSpc>
                        <a:spcAft>
                          <a:spcPts val="800"/>
                        </a:spcAft>
                      </a:pPr>
                      <a:r>
                        <a:rPr lang="en-GB" sz="600">
                          <a:effectLst/>
                        </a:rPr>
                        <a:t>Admin, Student, Course, Course Resources, Quiz resources </a:t>
                      </a:r>
                      <a:endParaRPr lang="en-GB" sz="600">
                        <a:effectLst/>
                        <a:latin typeface="Calibri" panose="020F0502020204030204" pitchFamily="34" charset="0"/>
                        <a:ea typeface="Calibri" panose="020F0502020204030204" pitchFamily="34" charset="0"/>
                        <a:cs typeface="Times New Roman" panose="02020603050405020304" pitchFamily="18" charset="0"/>
                      </a:endParaRPr>
                    </a:p>
                  </a:txBody>
                  <a:tcPr marL="37032" marR="37032" marT="0" marB="0"/>
                </a:tc>
                <a:extLst>
                  <a:ext uri="{0D108BD9-81ED-4DB2-BD59-A6C34878D82A}">
                    <a16:rowId xmlns:a16="http://schemas.microsoft.com/office/drawing/2014/main" val="1527938356"/>
                  </a:ext>
                </a:extLst>
              </a:tr>
              <a:tr h="189446">
                <a:tc>
                  <a:txBody>
                    <a:bodyPr/>
                    <a:lstStyle/>
                    <a:p>
                      <a:pPr algn="l">
                        <a:lnSpc>
                          <a:spcPct val="107000"/>
                        </a:lnSpc>
                        <a:spcAft>
                          <a:spcPts val="800"/>
                        </a:spcAft>
                      </a:pPr>
                      <a:r>
                        <a:rPr lang="en-GB" sz="600">
                          <a:effectLst/>
                        </a:rPr>
                        <a:t>Admin</a:t>
                      </a:r>
                      <a:endParaRPr lang="en-GB" sz="600">
                        <a:effectLst/>
                        <a:latin typeface="Calibri" panose="020F0502020204030204" pitchFamily="34" charset="0"/>
                        <a:ea typeface="Calibri" panose="020F0502020204030204" pitchFamily="34" charset="0"/>
                        <a:cs typeface="Times New Roman" panose="02020603050405020304" pitchFamily="18" charset="0"/>
                      </a:endParaRPr>
                    </a:p>
                  </a:txBody>
                  <a:tcPr marL="37032" marR="37032" marT="0" marB="0"/>
                </a:tc>
                <a:tc>
                  <a:txBody>
                    <a:bodyPr/>
                    <a:lstStyle/>
                    <a:p>
                      <a:pPr algn="l">
                        <a:lnSpc>
                          <a:spcPct val="107000"/>
                        </a:lnSpc>
                        <a:spcAft>
                          <a:spcPts val="800"/>
                        </a:spcAft>
                      </a:pPr>
                      <a:r>
                        <a:rPr lang="en-GB" sz="600">
                          <a:effectLst/>
                        </a:rPr>
                        <a:t>Name, Address, Next of kin, Office number, extension, dob, email, national insurance.</a:t>
                      </a:r>
                      <a:endParaRPr lang="en-GB" sz="600">
                        <a:effectLst/>
                        <a:latin typeface="Calibri" panose="020F0502020204030204" pitchFamily="34" charset="0"/>
                        <a:ea typeface="Calibri" panose="020F0502020204030204" pitchFamily="34" charset="0"/>
                        <a:cs typeface="Times New Roman" panose="02020603050405020304" pitchFamily="18" charset="0"/>
                      </a:endParaRPr>
                    </a:p>
                  </a:txBody>
                  <a:tcPr marL="37032" marR="37032" marT="0" marB="0"/>
                </a:tc>
                <a:tc>
                  <a:txBody>
                    <a:bodyPr/>
                    <a:lstStyle/>
                    <a:p>
                      <a:pPr algn="l">
                        <a:lnSpc>
                          <a:spcPct val="107000"/>
                        </a:lnSpc>
                        <a:spcAft>
                          <a:spcPts val="800"/>
                        </a:spcAft>
                      </a:pPr>
                      <a:r>
                        <a:rPr lang="en-GB" sz="600">
                          <a:effectLst/>
                        </a:rPr>
                        <a:t>Tutor</a:t>
                      </a:r>
                      <a:endParaRPr lang="en-GB" sz="600">
                        <a:effectLst/>
                        <a:latin typeface="Calibri" panose="020F0502020204030204" pitchFamily="34" charset="0"/>
                        <a:ea typeface="Calibri" panose="020F0502020204030204" pitchFamily="34" charset="0"/>
                        <a:cs typeface="Times New Roman" panose="02020603050405020304" pitchFamily="18" charset="0"/>
                      </a:endParaRPr>
                    </a:p>
                  </a:txBody>
                  <a:tcPr marL="37032" marR="37032" marT="0" marB="0"/>
                </a:tc>
                <a:extLst>
                  <a:ext uri="{0D108BD9-81ED-4DB2-BD59-A6C34878D82A}">
                    <a16:rowId xmlns:a16="http://schemas.microsoft.com/office/drawing/2014/main" val="2285973347"/>
                  </a:ext>
                </a:extLst>
              </a:tr>
              <a:tr h="92580">
                <a:tc>
                  <a:txBody>
                    <a:bodyPr/>
                    <a:lstStyle/>
                    <a:p>
                      <a:pPr algn="l">
                        <a:lnSpc>
                          <a:spcPct val="107000"/>
                        </a:lnSpc>
                        <a:spcAft>
                          <a:spcPts val="800"/>
                        </a:spcAft>
                      </a:pPr>
                      <a:r>
                        <a:rPr lang="en-GB" sz="600">
                          <a:effectLst/>
                        </a:rPr>
                        <a:t>Course</a:t>
                      </a:r>
                      <a:endParaRPr lang="en-GB" sz="600">
                        <a:effectLst/>
                        <a:latin typeface="Calibri" panose="020F0502020204030204" pitchFamily="34" charset="0"/>
                        <a:ea typeface="Calibri" panose="020F0502020204030204" pitchFamily="34" charset="0"/>
                        <a:cs typeface="Times New Roman" panose="02020603050405020304" pitchFamily="18" charset="0"/>
                      </a:endParaRPr>
                    </a:p>
                  </a:txBody>
                  <a:tcPr marL="37032" marR="37032" marT="0" marB="0"/>
                </a:tc>
                <a:tc>
                  <a:txBody>
                    <a:bodyPr/>
                    <a:lstStyle/>
                    <a:p>
                      <a:pPr algn="l">
                        <a:lnSpc>
                          <a:spcPct val="107000"/>
                        </a:lnSpc>
                        <a:spcAft>
                          <a:spcPts val="800"/>
                        </a:spcAft>
                      </a:pPr>
                      <a:r>
                        <a:rPr lang="en-GB" sz="600">
                          <a:effectLst/>
                        </a:rPr>
                        <a:t>Course ID, Course name, tutor, room, </a:t>
                      </a:r>
                      <a:endParaRPr lang="en-GB" sz="600">
                        <a:effectLst/>
                        <a:latin typeface="Calibri" panose="020F0502020204030204" pitchFamily="34" charset="0"/>
                        <a:ea typeface="Calibri" panose="020F0502020204030204" pitchFamily="34" charset="0"/>
                        <a:cs typeface="Times New Roman" panose="02020603050405020304" pitchFamily="18" charset="0"/>
                      </a:endParaRPr>
                    </a:p>
                  </a:txBody>
                  <a:tcPr marL="37032" marR="37032" marT="0" marB="0"/>
                </a:tc>
                <a:tc>
                  <a:txBody>
                    <a:bodyPr/>
                    <a:lstStyle/>
                    <a:p>
                      <a:pPr algn="l">
                        <a:lnSpc>
                          <a:spcPct val="107000"/>
                        </a:lnSpc>
                        <a:spcAft>
                          <a:spcPts val="800"/>
                        </a:spcAft>
                      </a:pPr>
                      <a:r>
                        <a:rPr lang="en-GB" sz="600">
                          <a:effectLst/>
                        </a:rPr>
                        <a:t>Tutor, Student, Quiz Resources, Course Resources </a:t>
                      </a:r>
                      <a:endParaRPr lang="en-GB" sz="600">
                        <a:effectLst/>
                        <a:latin typeface="Calibri" panose="020F0502020204030204" pitchFamily="34" charset="0"/>
                        <a:ea typeface="Calibri" panose="020F0502020204030204" pitchFamily="34" charset="0"/>
                        <a:cs typeface="Times New Roman" panose="02020603050405020304" pitchFamily="18" charset="0"/>
                      </a:endParaRPr>
                    </a:p>
                  </a:txBody>
                  <a:tcPr marL="37032" marR="37032" marT="0" marB="0"/>
                </a:tc>
                <a:extLst>
                  <a:ext uri="{0D108BD9-81ED-4DB2-BD59-A6C34878D82A}">
                    <a16:rowId xmlns:a16="http://schemas.microsoft.com/office/drawing/2014/main" val="3051311528"/>
                  </a:ext>
                </a:extLst>
              </a:tr>
              <a:tr h="92580">
                <a:tc>
                  <a:txBody>
                    <a:bodyPr/>
                    <a:lstStyle/>
                    <a:p>
                      <a:pPr algn="l">
                        <a:lnSpc>
                          <a:spcPct val="107000"/>
                        </a:lnSpc>
                        <a:spcAft>
                          <a:spcPts val="800"/>
                        </a:spcAft>
                      </a:pPr>
                      <a:r>
                        <a:rPr lang="en-GB" sz="600">
                          <a:effectLst/>
                        </a:rPr>
                        <a:t>Course resources</a:t>
                      </a:r>
                      <a:endParaRPr lang="en-GB" sz="600">
                        <a:effectLst/>
                        <a:latin typeface="Calibri" panose="020F0502020204030204" pitchFamily="34" charset="0"/>
                        <a:ea typeface="Calibri" panose="020F0502020204030204" pitchFamily="34" charset="0"/>
                        <a:cs typeface="Times New Roman" panose="02020603050405020304" pitchFamily="18" charset="0"/>
                      </a:endParaRPr>
                    </a:p>
                  </a:txBody>
                  <a:tcPr marL="37032" marR="37032" marT="0" marB="0"/>
                </a:tc>
                <a:tc>
                  <a:txBody>
                    <a:bodyPr/>
                    <a:lstStyle/>
                    <a:p>
                      <a:pPr algn="l">
                        <a:lnSpc>
                          <a:spcPct val="107000"/>
                        </a:lnSpc>
                        <a:spcAft>
                          <a:spcPts val="800"/>
                        </a:spcAft>
                      </a:pPr>
                      <a:r>
                        <a:rPr lang="en-GB" sz="600">
                          <a:effectLst/>
                        </a:rPr>
                        <a:t>Course ID, Course name, availability, tutor,</a:t>
                      </a:r>
                      <a:endParaRPr lang="en-GB" sz="600">
                        <a:effectLst/>
                        <a:latin typeface="Calibri" panose="020F0502020204030204" pitchFamily="34" charset="0"/>
                        <a:ea typeface="Calibri" panose="020F0502020204030204" pitchFamily="34" charset="0"/>
                        <a:cs typeface="Times New Roman" panose="02020603050405020304" pitchFamily="18" charset="0"/>
                      </a:endParaRPr>
                    </a:p>
                  </a:txBody>
                  <a:tcPr marL="37032" marR="37032" marT="0" marB="0"/>
                </a:tc>
                <a:tc>
                  <a:txBody>
                    <a:bodyPr/>
                    <a:lstStyle/>
                    <a:p>
                      <a:pPr algn="l">
                        <a:lnSpc>
                          <a:spcPct val="107000"/>
                        </a:lnSpc>
                        <a:spcAft>
                          <a:spcPts val="800"/>
                        </a:spcAft>
                      </a:pPr>
                      <a:r>
                        <a:rPr lang="en-GB" sz="600">
                          <a:effectLst/>
                        </a:rPr>
                        <a:t>Tutor, Course</a:t>
                      </a:r>
                      <a:endParaRPr lang="en-GB" sz="600">
                        <a:effectLst/>
                        <a:latin typeface="Calibri" panose="020F0502020204030204" pitchFamily="34" charset="0"/>
                        <a:ea typeface="Calibri" panose="020F0502020204030204" pitchFamily="34" charset="0"/>
                        <a:cs typeface="Times New Roman" panose="02020603050405020304" pitchFamily="18" charset="0"/>
                      </a:endParaRPr>
                    </a:p>
                  </a:txBody>
                  <a:tcPr marL="37032" marR="37032" marT="0" marB="0"/>
                </a:tc>
                <a:extLst>
                  <a:ext uri="{0D108BD9-81ED-4DB2-BD59-A6C34878D82A}">
                    <a16:rowId xmlns:a16="http://schemas.microsoft.com/office/drawing/2014/main" val="1671706638"/>
                  </a:ext>
                </a:extLst>
              </a:tr>
              <a:tr h="92580">
                <a:tc>
                  <a:txBody>
                    <a:bodyPr/>
                    <a:lstStyle/>
                    <a:p>
                      <a:pPr algn="l">
                        <a:lnSpc>
                          <a:spcPct val="107000"/>
                        </a:lnSpc>
                        <a:spcAft>
                          <a:spcPts val="800"/>
                        </a:spcAft>
                      </a:pPr>
                      <a:r>
                        <a:rPr lang="en-GB" sz="600">
                          <a:effectLst/>
                        </a:rPr>
                        <a:t>Quiz Resources</a:t>
                      </a:r>
                      <a:endParaRPr lang="en-GB" sz="600">
                        <a:effectLst/>
                        <a:latin typeface="Calibri" panose="020F0502020204030204" pitchFamily="34" charset="0"/>
                        <a:ea typeface="Calibri" panose="020F0502020204030204" pitchFamily="34" charset="0"/>
                        <a:cs typeface="Times New Roman" panose="02020603050405020304" pitchFamily="18" charset="0"/>
                      </a:endParaRPr>
                    </a:p>
                  </a:txBody>
                  <a:tcPr marL="37032" marR="37032" marT="0" marB="0"/>
                </a:tc>
                <a:tc>
                  <a:txBody>
                    <a:bodyPr/>
                    <a:lstStyle/>
                    <a:p>
                      <a:pPr algn="l">
                        <a:lnSpc>
                          <a:spcPct val="107000"/>
                        </a:lnSpc>
                        <a:spcAft>
                          <a:spcPts val="800"/>
                        </a:spcAft>
                      </a:pPr>
                      <a:r>
                        <a:rPr lang="en-GB" sz="600">
                          <a:effectLst/>
                        </a:rPr>
                        <a:t>Quiz ID, Quiz name, Course name, quiz type, </a:t>
                      </a:r>
                      <a:endParaRPr lang="en-GB" sz="600">
                        <a:effectLst/>
                        <a:latin typeface="Calibri" panose="020F0502020204030204" pitchFamily="34" charset="0"/>
                        <a:ea typeface="Calibri" panose="020F0502020204030204" pitchFamily="34" charset="0"/>
                        <a:cs typeface="Times New Roman" panose="02020603050405020304" pitchFamily="18" charset="0"/>
                      </a:endParaRPr>
                    </a:p>
                  </a:txBody>
                  <a:tcPr marL="37032" marR="37032" marT="0" marB="0"/>
                </a:tc>
                <a:tc>
                  <a:txBody>
                    <a:bodyPr/>
                    <a:lstStyle/>
                    <a:p>
                      <a:pPr algn="l">
                        <a:lnSpc>
                          <a:spcPct val="107000"/>
                        </a:lnSpc>
                        <a:spcAft>
                          <a:spcPts val="800"/>
                        </a:spcAft>
                      </a:pPr>
                      <a:r>
                        <a:rPr lang="en-GB" sz="600">
                          <a:effectLst/>
                        </a:rPr>
                        <a:t>Tutor, Course, Quiz Scores</a:t>
                      </a:r>
                      <a:endParaRPr lang="en-GB" sz="600">
                        <a:effectLst/>
                        <a:latin typeface="Calibri" panose="020F0502020204030204" pitchFamily="34" charset="0"/>
                        <a:ea typeface="Calibri" panose="020F0502020204030204" pitchFamily="34" charset="0"/>
                        <a:cs typeface="Times New Roman" panose="02020603050405020304" pitchFamily="18" charset="0"/>
                      </a:endParaRPr>
                    </a:p>
                  </a:txBody>
                  <a:tcPr marL="37032" marR="37032" marT="0" marB="0"/>
                </a:tc>
                <a:extLst>
                  <a:ext uri="{0D108BD9-81ED-4DB2-BD59-A6C34878D82A}">
                    <a16:rowId xmlns:a16="http://schemas.microsoft.com/office/drawing/2014/main" val="3325903983"/>
                  </a:ext>
                </a:extLst>
              </a:tr>
              <a:tr h="92580">
                <a:tc>
                  <a:txBody>
                    <a:bodyPr/>
                    <a:lstStyle/>
                    <a:p>
                      <a:pPr algn="l">
                        <a:lnSpc>
                          <a:spcPct val="107000"/>
                        </a:lnSpc>
                        <a:spcAft>
                          <a:spcPts val="800"/>
                        </a:spcAft>
                      </a:pPr>
                      <a:r>
                        <a:rPr lang="en-GB" sz="600">
                          <a:effectLst/>
                        </a:rPr>
                        <a:t>Quiz Results</a:t>
                      </a:r>
                      <a:endParaRPr lang="en-GB" sz="600">
                        <a:effectLst/>
                        <a:latin typeface="Calibri" panose="020F0502020204030204" pitchFamily="34" charset="0"/>
                        <a:ea typeface="Calibri" panose="020F0502020204030204" pitchFamily="34" charset="0"/>
                        <a:cs typeface="Times New Roman" panose="02020603050405020304" pitchFamily="18" charset="0"/>
                      </a:endParaRPr>
                    </a:p>
                  </a:txBody>
                  <a:tcPr marL="37032" marR="37032" marT="0" marB="0"/>
                </a:tc>
                <a:tc>
                  <a:txBody>
                    <a:bodyPr/>
                    <a:lstStyle/>
                    <a:p>
                      <a:pPr algn="l">
                        <a:lnSpc>
                          <a:spcPct val="107000"/>
                        </a:lnSpc>
                        <a:spcAft>
                          <a:spcPts val="800"/>
                        </a:spcAft>
                      </a:pPr>
                      <a:r>
                        <a:rPr lang="en-GB" sz="600">
                          <a:effectLst/>
                        </a:rPr>
                        <a:t>Quiz ID, Quiz name, Student name, score.</a:t>
                      </a:r>
                      <a:endParaRPr lang="en-GB" sz="600">
                        <a:effectLst/>
                        <a:latin typeface="Calibri" panose="020F0502020204030204" pitchFamily="34" charset="0"/>
                        <a:ea typeface="Calibri" panose="020F0502020204030204" pitchFamily="34" charset="0"/>
                        <a:cs typeface="Times New Roman" panose="02020603050405020304" pitchFamily="18" charset="0"/>
                      </a:endParaRPr>
                    </a:p>
                  </a:txBody>
                  <a:tcPr marL="37032" marR="37032" marT="0" marB="0"/>
                </a:tc>
                <a:tc>
                  <a:txBody>
                    <a:bodyPr/>
                    <a:lstStyle/>
                    <a:p>
                      <a:pPr algn="l">
                        <a:lnSpc>
                          <a:spcPct val="107000"/>
                        </a:lnSpc>
                        <a:spcAft>
                          <a:spcPts val="800"/>
                        </a:spcAft>
                      </a:pPr>
                      <a:r>
                        <a:rPr lang="en-GB" sz="600" dirty="0">
                          <a:effectLst/>
                        </a:rPr>
                        <a:t>Student, Quiz Resource</a:t>
                      </a:r>
                      <a:endParaRPr lang="en-GB" sz="600" dirty="0">
                        <a:effectLst/>
                        <a:latin typeface="Calibri" panose="020F0502020204030204" pitchFamily="34" charset="0"/>
                        <a:ea typeface="Calibri" panose="020F0502020204030204" pitchFamily="34" charset="0"/>
                        <a:cs typeface="Times New Roman" panose="02020603050405020304" pitchFamily="18" charset="0"/>
                      </a:endParaRPr>
                    </a:p>
                  </a:txBody>
                  <a:tcPr marL="37032" marR="37032" marT="0" marB="0"/>
                </a:tc>
                <a:extLst>
                  <a:ext uri="{0D108BD9-81ED-4DB2-BD59-A6C34878D82A}">
                    <a16:rowId xmlns:a16="http://schemas.microsoft.com/office/drawing/2014/main" val="3325817696"/>
                  </a:ext>
                </a:extLst>
              </a:tr>
            </a:tbl>
          </a:graphicData>
        </a:graphic>
      </p:graphicFrame>
      <p:sp>
        <p:nvSpPr>
          <p:cNvPr id="6" name="Rectangle 1">
            <a:extLst>
              <a:ext uri="{FF2B5EF4-FFF2-40B4-BE49-F238E27FC236}">
                <a16:creationId xmlns:a16="http://schemas.microsoft.com/office/drawing/2014/main" id="{B6DBAA8D-B4BE-4C64-9AF1-7342E7AE3D65}"/>
              </a:ext>
            </a:extLst>
          </p:cNvPr>
          <p:cNvSpPr>
            <a:spLocks noChangeArrowheads="1"/>
          </p:cNvSpPr>
          <p:nvPr/>
        </p:nvSpPr>
        <p:spPr bwMode="auto">
          <a:xfrm>
            <a:off x="5527944" y="3567723"/>
            <a:ext cx="6583443" cy="2468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GB"/>
          </a:p>
        </p:txBody>
      </p:sp>
    </p:spTree>
    <p:extLst>
      <p:ext uri="{BB962C8B-B14F-4D97-AF65-F5344CB8AC3E}">
        <p14:creationId xmlns:p14="http://schemas.microsoft.com/office/powerpoint/2010/main" val="4879360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A5F76-0E8E-4E95-B392-A4F8F4DBF00F}"/>
              </a:ext>
            </a:extLst>
          </p:cNvPr>
          <p:cNvSpPr>
            <a:spLocks noGrp="1"/>
          </p:cNvSpPr>
          <p:nvPr>
            <p:ph type="title"/>
          </p:nvPr>
        </p:nvSpPr>
        <p:spPr/>
        <p:txBody>
          <a:bodyPr/>
          <a:lstStyle/>
          <a:p>
            <a:r>
              <a:rPr lang="en-US" dirty="0"/>
              <a:t>Logical Design</a:t>
            </a:r>
            <a:endParaRPr lang="en-GB" dirty="0"/>
          </a:p>
        </p:txBody>
      </p:sp>
      <p:sp>
        <p:nvSpPr>
          <p:cNvPr id="3" name="Content Placeholder 2">
            <a:extLst>
              <a:ext uri="{FF2B5EF4-FFF2-40B4-BE49-F238E27FC236}">
                <a16:creationId xmlns:a16="http://schemas.microsoft.com/office/drawing/2014/main" id="{F5C05219-5AFD-4275-A1EF-D74A4C976C63}"/>
              </a:ext>
            </a:extLst>
          </p:cNvPr>
          <p:cNvSpPr>
            <a:spLocks noGrp="1"/>
          </p:cNvSpPr>
          <p:nvPr>
            <p:ph idx="1"/>
          </p:nvPr>
        </p:nvSpPr>
        <p:spPr/>
        <p:txBody>
          <a:bodyPr/>
          <a:lstStyle/>
          <a:p>
            <a:r>
              <a:rPr lang="en-US" dirty="0" err="1"/>
              <a:t>Iradat</a:t>
            </a:r>
            <a:r>
              <a:rPr lang="en-US" dirty="0"/>
              <a:t> went on to create the logical design and to write up the DDL for the logical design.</a:t>
            </a:r>
            <a:endParaRPr lang="en-GB" dirty="0"/>
          </a:p>
        </p:txBody>
      </p:sp>
      <p:pic>
        <p:nvPicPr>
          <p:cNvPr id="4" name="Picture 3">
            <a:extLst>
              <a:ext uri="{FF2B5EF4-FFF2-40B4-BE49-F238E27FC236}">
                <a16:creationId xmlns:a16="http://schemas.microsoft.com/office/drawing/2014/main" id="{09BA45DF-C2B8-4F8C-A1A3-D54CEE272197}"/>
              </a:ext>
            </a:extLst>
          </p:cNvPr>
          <p:cNvPicPr/>
          <p:nvPr/>
        </p:nvPicPr>
        <p:blipFill rotWithShape="1">
          <a:blip r:embed="rId2">
            <a:extLst>
              <a:ext uri="{28A0092B-C50C-407E-A947-70E740481C1C}">
                <a14:useLocalDpi xmlns:a14="http://schemas.microsoft.com/office/drawing/2010/main" val="0"/>
              </a:ext>
            </a:extLst>
          </a:blip>
          <a:srcRect l="15123" t="16841" r="33193" b="21410"/>
          <a:stretch/>
        </p:blipFill>
        <p:spPr bwMode="auto">
          <a:xfrm>
            <a:off x="3261360" y="2787412"/>
            <a:ext cx="5044440" cy="3389551"/>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5940364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D919A-AD89-47C5-AC19-DF08C2363488}"/>
              </a:ext>
            </a:extLst>
          </p:cNvPr>
          <p:cNvSpPr>
            <a:spLocks noGrp="1"/>
          </p:cNvSpPr>
          <p:nvPr>
            <p:ph type="title"/>
          </p:nvPr>
        </p:nvSpPr>
        <p:spPr/>
        <p:txBody>
          <a:bodyPr/>
          <a:lstStyle/>
          <a:p>
            <a:r>
              <a:rPr lang="en-US" dirty="0" err="1"/>
              <a:t>Normalisation</a:t>
            </a:r>
            <a:endParaRPr lang="en-GB" dirty="0"/>
          </a:p>
        </p:txBody>
      </p:sp>
      <p:sp>
        <p:nvSpPr>
          <p:cNvPr id="3" name="Content Placeholder 2">
            <a:extLst>
              <a:ext uri="{FF2B5EF4-FFF2-40B4-BE49-F238E27FC236}">
                <a16:creationId xmlns:a16="http://schemas.microsoft.com/office/drawing/2014/main" id="{C4A3F8C0-ABA9-47C9-8245-50D6B11F0622}"/>
              </a:ext>
            </a:extLst>
          </p:cNvPr>
          <p:cNvSpPr>
            <a:spLocks noGrp="1"/>
          </p:cNvSpPr>
          <p:nvPr>
            <p:ph idx="1"/>
          </p:nvPr>
        </p:nvSpPr>
        <p:spPr/>
        <p:txBody>
          <a:bodyPr/>
          <a:lstStyle/>
          <a:p>
            <a:r>
              <a:rPr lang="en-US" dirty="0"/>
              <a:t>Simnaan then normalized the logical design that </a:t>
            </a:r>
            <a:r>
              <a:rPr lang="en-US" dirty="0" err="1"/>
              <a:t>iradat</a:t>
            </a:r>
            <a:r>
              <a:rPr lang="en-US" dirty="0"/>
              <a:t> created and wrote up the physical design of the database.</a:t>
            </a:r>
            <a:endParaRPr lang="en-GB" dirty="0"/>
          </a:p>
        </p:txBody>
      </p:sp>
      <p:pic>
        <p:nvPicPr>
          <p:cNvPr id="4" name="Picture 3">
            <a:extLst>
              <a:ext uri="{FF2B5EF4-FFF2-40B4-BE49-F238E27FC236}">
                <a16:creationId xmlns:a16="http://schemas.microsoft.com/office/drawing/2014/main" id="{D195464D-98C0-4304-B471-84498F381948}"/>
              </a:ext>
            </a:extLst>
          </p:cNvPr>
          <p:cNvPicPr/>
          <p:nvPr/>
        </p:nvPicPr>
        <p:blipFill rotWithShape="1">
          <a:blip r:embed="rId2">
            <a:extLst>
              <a:ext uri="{28A0092B-C50C-407E-A947-70E740481C1C}">
                <a14:useLocalDpi xmlns:a14="http://schemas.microsoft.com/office/drawing/2010/main" val="0"/>
              </a:ext>
            </a:extLst>
          </a:blip>
          <a:srcRect l="23100" t="20977" r="24551" b="17569"/>
          <a:stretch/>
        </p:blipFill>
        <p:spPr bwMode="auto">
          <a:xfrm>
            <a:off x="3238500" y="2785383"/>
            <a:ext cx="5615940" cy="3707492"/>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1146593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113EA-DB26-4558-B3CB-C673A1196B04}"/>
              </a:ext>
            </a:extLst>
          </p:cNvPr>
          <p:cNvSpPr>
            <a:spLocks noGrp="1"/>
          </p:cNvSpPr>
          <p:nvPr>
            <p:ph type="title"/>
          </p:nvPr>
        </p:nvSpPr>
        <p:spPr/>
        <p:txBody>
          <a:bodyPr/>
          <a:lstStyle/>
          <a:p>
            <a:r>
              <a:rPr lang="en-US" dirty="0"/>
              <a:t>Implementation</a:t>
            </a:r>
            <a:endParaRPr lang="en-GB" dirty="0"/>
          </a:p>
        </p:txBody>
      </p:sp>
      <p:sp>
        <p:nvSpPr>
          <p:cNvPr id="3" name="Content Placeholder 2">
            <a:extLst>
              <a:ext uri="{FF2B5EF4-FFF2-40B4-BE49-F238E27FC236}">
                <a16:creationId xmlns:a16="http://schemas.microsoft.com/office/drawing/2014/main" id="{3B1794BD-D431-4340-AC1E-BF87C5BFDA4C}"/>
              </a:ext>
            </a:extLst>
          </p:cNvPr>
          <p:cNvSpPr>
            <a:spLocks noGrp="1"/>
          </p:cNvSpPr>
          <p:nvPr>
            <p:ph idx="1"/>
          </p:nvPr>
        </p:nvSpPr>
        <p:spPr/>
        <p:txBody>
          <a:bodyPr/>
          <a:lstStyle/>
          <a:p>
            <a:r>
              <a:rPr lang="en-US" dirty="0"/>
              <a:t>For implementing the database, Simnaan used the physical design he created to code the database using MySQL. He created the database, the tables and the attributes for each table.</a:t>
            </a:r>
          </a:p>
          <a:p>
            <a:r>
              <a:rPr lang="en-US" dirty="0" err="1"/>
              <a:t>Iradat</a:t>
            </a:r>
            <a:r>
              <a:rPr lang="en-US" dirty="0"/>
              <a:t> then implemented the security into the database. He also created the users that can access the database.</a:t>
            </a:r>
          </a:p>
          <a:p>
            <a:r>
              <a:rPr lang="en-US" dirty="0"/>
              <a:t>Zak created the GUI for the database. He decided that a website would be best suited for this and as a team we agreed to this. He implemented the SQL that Simnaan and </a:t>
            </a:r>
            <a:r>
              <a:rPr lang="en-US" dirty="0" err="1"/>
              <a:t>Iradat</a:t>
            </a:r>
            <a:r>
              <a:rPr lang="en-US" dirty="0"/>
              <a:t> had wrote to his website </a:t>
            </a:r>
            <a:r>
              <a:rPr lang="en-US" dirty="0" err="1"/>
              <a:t>gui</a:t>
            </a:r>
            <a:r>
              <a:rPr lang="en-US" dirty="0"/>
              <a:t>.</a:t>
            </a:r>
            <a:endParaRPr lang="en-GB" dirty="0"/>
          </a:p>
        </p:txBody>
      </p:sp>
    </p:spTree>
    <p:extLst>
      <p:ext uri="{BB962C8B-B14F-4D97-AF65-F5344CB8AC3E}">
        <p14:creationId xmlns:p14="http://schemas.microsoft.com/office/powerpoint/2010/main" val="25593493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55901-E27E-4017-9F05-5245C2332D2E}"/>
              </a:ext>
            </a:extLst>
          </p:cNvPr>
          <p:cNvSpPr>
            <a:spLocks noGrp="1"/>
          </p:cNvSpPr>
          <p:nvPr>
            <p:ph type="title"/>
          </p:nvPr>
        </p:nvSpPr>
        <p:spPr/>
        <p:txBody>
          <a:bodyPr/>
          <a:lstStyle/>
          <a:p>
            <a:r>
              <a:rPr lang="en-US" dirty="0"/>
              <a:t>SQL Implementation</a:t>
            </a:r>
            <a:endParaRPr lang="en-GB" dirty="0"/>
          </a:p>
        </p:txBody>
      </p:sp>
      <p:sp>
        <p:nvSpPr>
          <p:cNvPr id="3" name="Content Placeholder 2">
            <a:extLst>
              <a:ext uri="{FF2B5EF4-FFF2-40B4-BE49-F238E27FC236}">
                <a16:creationId xmlns:a16="http://schemas.microsoft.com/office/drawing/2014/main" id="{1191C5F5-7C9E-466C-8095-DC33EFDF421D}"/>
              </a:ext>
            </a:extLst>
          </p:cNvPr>
          <p:cNvSpPr>
            <a:spLocks noGrp="1"/>
          </p:cNvSpPr>
          <p:nvPr>
            <p:ph idx="1"/>
          </p:nvPr>
        </p:nvSpPr>
        <p:spPr/>
        <p:txBody>
          <a:bodyPr>
            <a:normAutofit fontScale="32500" lnSpcReduction="20000"/>
          </a:bodyPr>
          <a:lstStyle/>
          <a:p>
            <a:r>
              <a:rPr lang="en-US" dirty="0"/>
              <a:t>CREATE DATABASE </a:t>
            </a:r>
            <a:r>
              <a:rPr lang="en-US" dirty="0" err="1"/>
              <a:t>databaseCoursework</a:t>
            </a:r>
            <a:r>
              <a:rPr lang="en-US" dirty="0"/>
              <a:t>;</a:t>
            </a:r>
            <a:endParaRPr lang="en-GB" dirty="0"/>
          </a:p>
          <a:p>
            <a:r>
              <a:rPr lang="en-US" dirty="0"/>
              <a:t>SHOW DATABASES;</a:t>
            </a:r>
            <a:endParaRPr lang="en-GB" dirty="0"/>
          </a:p>
          <a:p>
            <a:r>
              <a:rPr lang="en-US" dirty="0"/>
              <a:t>USE </a:t>
            </a:r>
            <a:r>
              <a:rPr lang="en-US" dirty="0" err="1"/>
              <a:t>databaseCoursework</a:t>
            </a:r>
            <a:r>
              <a:rPr lang="en-US" dirty="0"/>
              <a:t>;	</a:t>
            </a:r>
            <a:endParaRPr lang="en-GB" dirty="0"/>
          </a:p>
          <a:p>
            <a:r>
              <a:rPr lang="en-US" dirty="0"/>
              <a:t> </a:t>
            </a:r>
            <a:endParaRPr lang="en-GB" dirty="0"/>
          </a:p>
          <a:p>
            <a:r>
              <a:rPr lang="en-US" dirty="0"/>
              <a:t>CREATE TABLE </a:t>
            </a:r>
            <a:r>
              <a:rPr lang="en-US" dirty="0" err="1"/>
              <a:t>tblAdmin</a:t>
            </a:r>
            <a:r>
              <a:rPr lang="en-US" dirty="0"/>
              <a:t> (</a:t>
            </a:r>
            <a:endParaRPr lang="en-GB" dirty="0"/>
          </a:p>
          <a:p>
            <a:r>
              <a:rPr lang="en-US" dirty="0"/>
              <a:t> </a:t>
            </a:r>
            <a:endParaRPr lang="en-GB" dirty="0"/>
          </a:p>
          <a:p>
            <a:r>
              <a:rPr lang="en-US" dirty="0"/>
              <a:t>	</a:t>
            </a:r>
            <a:r>
              <a:rPr lang="en-US" dirty="0" err="1"/>
              <a:t>nationalInsuranceNumber</a:t>
            </a:r>
            <a:r>
              <a:rPr lang="en-US" dirty="0"/>
              <a:t>		varchar(9) not null,</a:t>
            </a:r>
            <a:endParaRPr lang="en-GB" dirty="0"/>
          </a:p>
          <a:p>
            <a:r>
              <a:rPr lang="en-US" dirty="0"/>
              <a:t>	name					varchar(30) not null,</a:t>
            </a:r>
            <a:endParaRPr lang="en-GB" dirty="0"/>
          </a:p>
          <a:p>
            <a:r>
              <a:rPr lang="en-US" dirty="0"/>
              <a:t>	address				varchar(30) not null,</a:t>
            </a:r>
            <a:endParaRPr lang="en-GB" dirty="0"/>
          </a:p>
          <a:p>
            <a:r>
              <a:rPr lang="en-US" dirty="0"/>
              <a:t>	</a:t>
            </a:r>
            <a:r>
              <a:rPr lang="en-US" dirty="0" err="1"/>
              <a:t>nextOfKin</a:t>
            </a:r>
            <a:r>
              <a:rPr lang="en-US" dirty="0"/>
              <a:t>				Varchar(30)	not null,</a:t>
            </a:r>
            <a:endParaRPr lang="en-GB" dirty="0"/>
          </a:p>
          <a:p>
            <a:r>
              <a:rPr lang="en-US" dirty="0"/>
              <a:t>	</a:t>
            </a:r>
            <a:r>
              <a:rPr lang="en-US" dirty="0" err="1"/>
              <a:t>officeNumber</a:t>
            </a:r>
            <a:r>
              <a:rPr lang="en-US" dirty="0"/>
              <a:t>			Varchar(30)	not null,</a:t>
            </a:r>
            <a:endParaRPr lang="en-GB" dirty="0"/>
          </a:p>
          <a:p>
            <a:r>
              <a:rPr lang="en-US" dirty="0"/>
              <a:t>	extension				Integer(15)	not null,</a:t>
            </a:r>
            <a:endParaRPr lang="en-GB" dirty="0"/>
          </a:p>
          <a:p>
            <a:r>
              <a:rPr lang="en-US" dirty="0"/>
              <a:t>	dob					Date(15)	not null,</a:t>
            </a:r>
            <a:endParaRPr lang="en-GB" dirty="0"/>
          </a:p>
          <a:p>
            <a:r>
              <a:rPr lang="en-US" dirty="0"/>
              <a:t>	email					varchar(30) not null,</a:t>
            </a:r>
            <a:endParaRPr lang="en-GB" dirty="0"/>
          </a:p>
          <a:p>
            <a:r>
              <a:rPr lang="en-US" dirty="0"/>
              <a:t>	phone					integer(15) not null,</a:t>
            </a:r>
            <a:endParaRPr lang="en-GB" dirty="0"/>
          </a:p>
          <a:p>
            <a:r>
              <a:rPr lang="en-US" dirty="0"/>
              <a:t>	</a:t>
            </a:r>
            <a:endParaRPr lang="en-GB" dirty="0"/>
          </a:p>
          <a:p>
            <a:r>
              <a:rPr lang="en-US" dirty="0"/>
              <a:t>	primary key (</a:t>
            </a:r>
            <a:r>
              <a:rPr lang="en-US" dirty="0" err="1"/>
              <a:t>NationalInsuranceNumber</a:t>
            </a:r>
            <a:r>
              <a:rPr lang="en-US" dirty="0"/>
              <a:t>)</a:t>
            </a:r>
            <a:endParaRPr lang="en-GB" dirty="0"/>
          </a:p>
          <a:p>
            <a:r>
              <a:rPr lang="en-US" dirty="0"/>
              <a:t>);</a:t>
            </a:r>
            <a:endParaRPr lang="en-GB" dirty="0"/>
          </a:p>
          <a:p>
            <a:endParaRPr lang="en-GB" dirty="0"/>
          </a:p>
        </p:txBody>
      </p:sp>
    </p:spTree>
    <p:extLst>
      <p:ext uri="{BB962C8B-B14F-4D97-AF65-F5344CB8AC3E}">
        <p14:creationId xmlns:p14="http://schemas.microsoft.com/office/powerpoint/2010/main" val="24715250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2313</Words>
  <Application>Microsoft Office PowerPoint</Application>
  <PresentationFormat>Widescreen</PresentationFormat>
  <Paragraphs>414</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Database Coursework Presentation</vt:lpstr>
      <vt:lpstr>The scenario</vt:lpstr>
      <vt:lpstr>Business Operations</vt:lpstr>
      <vt:lpstr>Business Rules</vt:lpstr>
      <vt:lpstr>Conceptual Design</vt:lpstr>
      <vt:lpstr>Logical Design</vt:lpstr>
      <vt:lpstr>Normalisation</vt:lpstr>
      <vt:lpstr>Implementation</vt:lpstr>
      <vt:lpstr>SQL Implementation</vt:lpstr>
      <vt:lpstr>PowerPoint Presentation</vt:lpstr>
      <vt:lpstr>PowerPoint Presentation</vt:lpstr>
      <vt:lpstr>PowerPoint Presentation</vt:lpstr>
      <vt:lpstr>PowerPoint Presentation</vt:lpstr>
      <vt:lpstr>PowerPoint Presentation</vt:lpstr>
      <vt:lpstr>PowerPoint Presentation</vt:lpstr>
      <vt:lpstr>Database Security</vt:lpstr>
      <vt:lpstr>Final thoughts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20210013</dc:creator>
  <cp:lastModifiedBy>20210013</cp:lastModifiedBy>
  <cp:revision>5</cp:revision>
  <dcterms:created xsi:type="dcterms:W3CDTF">2021-06-22T13:42:35Z</dcterms:created>
  <dcterms:modified xsi:type="dcterms:W3CDTF">2021-06-28T12:43:38Z</dcterms:modified>
</cp:coreProperties>
</file>