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74" r:id="rId9"/>
    <p:sldId id="278" r:id="rId10"/>
    <p:sldId id="275" r:id="rId11"/>
    <p:sldId id="271" r:id="rId12"/>
    <p:sldId id="280" r:id="rId13"/>
    <p:sldId id="279" r:id="rId14"/>
    <p:sldId id="272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463E4-7A27-4396-A9C1-CD9ACF6395CE}" v="19" dt="2023-09-07T17:15:25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ALANCIA SIMONE" userId="7fce6a11-5a23-43e8-b416-d72fd05b8add" providerId="ADAL" clId="{3BC463E4-7A27-4396-A9C1-CD9ACF6395CE}"/>
    <pc:docChg chg="undo redo custSel addSld delSld modSld sldOrd">
      <pc:chgData name="FRANCALANCIA SIMONE" userId="7fce6a11-5a23-43e8-b416-d72fd05b8add" providerId="ADAL" clId="{3BC463E4-7A27-4396-A9C1-CD9ACF6395CE}" dt="2023-09-07T17:48:57.369" v="8832" actId="20577"/>
      <pc:docMkLst>
        <pc:docMk/>
      </pc:docMkLst>
      <pc:sldChg chg="modSp mod">
        <pc:chgData name="FRANCALANCIA SIMONE" userId="7fce6a11-5a23-43e8-b416-d72fd05b8add" providerId="ADAL" clId="{3BC463E4-7A27-4396-A9C1-CD9ACF6395CE}" dt="2023-09-07T13:09:27.325" v="2723" actId="20577"/>
        <pc:sldMkLst>
          <pc:docMk/>
          <pc:sldMk cId="2890405589" sldId="256"/>
        </pc:sldMkLst>
        <pc:spChg chg="mod">
          <ac:chgData name="FRANCALANCIA SIMONE" userId="7fce6a11-5a23-43e8-b416-d72fd05b8add" providerId="ADAL" clId="{3BC463E4-7A27-4396-A9C1-CD9ACF6395CE}" dt="2023-09-07T13:09:27.325" v="2723" actId="20577"/>
          <ac:spMkLst>
            <pc:docMk/>
            <pc:sldMk cId="2890405589" sldId="256"/>
            <ac:spMk id="3" creationId="{0931421C-9D77-884F-E354-575793CD079C}"/>
          </ac:spMkLst>
        </pc:spChg>
      </pc:sldChg>
      <pc:sldChg chg="modSp new mod">
        <pc:chgData name="FRANCALANCIA SIMONE" userId="7fce6a11-5a23-43e8-b416-d72fd05b8add" providerId="ADAL" clId="{3BC463E4-7A27-4396-A9C1-CD9ACF6395CE}" dt="2023-09-07T13:13:56.851" v="2809" actId="20577"/>
        <pc:sldMkLst>
          <pc:docMk/>
          <pc:sldMk cId="2791632649" sldId="257"/>
        </pc:sldMkLst>
        <pc:spChg chg="mod">
          <ac:chgData name="FRANCALANCIA SIMONE" userId="7fce6a11-5a23-43e8-b416-d72fd05b8add" providerId="ADAL" clId="{3BC463E4-7A27-4396-A9C1-CD9ACF6395CE}" dt="2023-09-07T11:55:56.710" v="1307" actId="20577"/>
          <ac:spMkLst>
            <pc:docMk/>
            <pc:sldMk cId="2791632649" sldId="257"/>
            <ac:spMk id="2" creationId="{52203604-97DA-4ECE-0B91-EFF4BD2BD392}"/>
          </ac:spMkLst>
        </pc:spChg>
        <pc:spChg chg="mod">
          <ac:chgData name="FRANCALANCIA SIMONE" userId="7fce6a11-5a23-43e8-b416-d72fd05b8add" providerId="ADAL" clId="{3BC463E4-7A27-4396-A9C1-CD9ACF6395CE}" dt="2023-09-07T13:13:56.851" v="2809" actId="20577"/>
          <ac:spMkLst>
            <pc:docMk/>
            <pc:sldMk cId="2791632649" sldId="257"/>
            <ac:spMk id="3" creationId="{3494703A-D60B-6892-D279-12D688227630}"/>
          </ac:spMkLst>
        </pc:spChg>
      </pc:sldChg>
      <pc:sldChg chg="modSp new add del mod">
        <pc:chgData name="FRANCALANCIA SIMONE" userId="7fce6a11-5a23-43e8-b416-d72fd05b8add" providerId="ADAL" clId="{3BC463E4-7A27-4396-A9C1-CD9ACF6395CE}" dt="2023-09-07T12:12:04.677" v="2031" actId="47"/>
        <pc:sldMkLst>
          <pc:docMk/>
          <pc:sldMk cId="560012131" sldId="258"/>
        </pc:sldMkLst>
        <pc:spChg chg="mod">
          <ac:chgData name="FRANCALANCIA SIMONE" userId="7fce6a11-5a23-43e8-b416-d72fd05b8add" providerId="ADAL" clId="{3BC463E4-7A27-4396-A9C1-CD9ACF6395CE}" dt="2023-09-06T21:21:41.827" v="418" actId="14100"/>
          <ac:spMkLst>
            <pc:docMk/>
            <pc:sldMk cId="560012131" sldId="258"/>
            <ac:spMk id="2" creationId="{A5199EF5-23A4-257F-27C1-B274438286E4}"/>
          </ac:spMkLst>
        </pc:spChg>
        <pc:spChg chg="mod">
          <ac:chgData name="FRANCALANCIA SIMONE" userId="7fce6a11-5a23-43e8-b416-d72fd05b8add" providerId="ADAL" clId="{3BC463E4-7A27-4396-A9C1-CD9ACF6395CE}" dt="2023-09-06T21:53:02.018" v="1267" actId="20577"/>
          <ac:spMkLst>
            <pc:docMk/>
            <pc:sldMk cId="560012131" sldId="258"/>
            <ac:spMk id="3" creationId="{17DDBCA6-E399-7738-F128-88DD8193ADF8}"/>
          </ac:spMkLst>
        </pc:spChg>
      </pc:sldChg>
      <pc:sldChg chg="modSp new mod">
        <pc:chgData name="FRANCALANCIA SIMONE" userId="7fce6a11-5a23-43e8-b416-d72fd05b8add" providerId="ADAL" clId="{3BC463E4-7A27-4396-A9C1-CD9ACF6395CE}" dt="2023-09-07T13:14:32.863" v="2810" actId="20577"/>
        <pc:sldMkLst>
          <pc:docMk/>
          <pc:sldMk cId="2764602905" sldId="259"/>
        </pc:sldMkLst>
        <pc:spChg chg="mod">
          <ac:chgData name="FRANCALANCIA SIMONE" userId="7fce6a11-5a23-43e8-b416-d72fd05b8add" providerId="ADAL" clId="{3BC463E4-7A27-4396-A9C1-CD9ACF6395CE}" dt="2023-09-07T13:14:32.863" v="2810" actId="20577"/>
          <ac:spMkLst>
            <pc:docMk/>
            <pc:sldMk cId="2764602905" sldId="259"/>
            <ac:spMk id="2" creationId="{221B3DAF-D1BC-30D9-A518-DB37A32678AB}"/>
          </ac:spMkLst>
        </pc:spChg>
        <pc:spChg chg="mod">
          <ac:chgData name="FRANCALANCIA SIMONE" userId="7fce6a11-5a23-43e8-b416-d72fd05b8add" providerId="ADAL" clId="{3BC463E4-7A27-4396-A9C1-CD9ACF6395CE}" dt="2023-09-07T12:57:45.950" v="2628" actId="20577"/>
          <ac:spMkLst>
            <pc:docMk/>
            <pc:sldMk cId="2764602905" sldId="259"/>
            <ac:spMk id="3" creationId="{AAC4A786-D3A3-6D55-5A79-60010810ACF2}"/>
          </ac:spMkLst>
        </pc:spChg>
      </pc:sldChg>
      <pc:sldChg chg="addSp modSp new mod">
        <pc:chgData name="FRANCALANCIA SIMONE" userId="7fce6a11-5a23-43e8-b416-d72fd05b8add" providerId="ADAL" clId="{3BC463E4-7A27-4396-A9C1-CD9ACF6395CE}" dt="2023-09-07T17:10:07.804" v="7511" actId="20577"/>
        <pc:sldMkLst>
          <pc:docMk/>
          <pc:sldMk cId="4110234526" sldId="260"/>
        </pc:sldMkLst>
        <pc:spChg chg="mod">
          <ac:chgData name="FRANCALANCIA SIMONE" userId="7fce6a11-5a23-43e8-b416-d72fd05b8add" providerId="ADAL" clId="{3BC463E4-7A27-4396-A9C1-CD9ACF6395CE}" dt="2023-09-07T13:36:26.230" v="3226" actId="255"/>
          <ac:spMkLst>
            <pc:docMk/>
            <pc:sldMk cId="4110234526" sldId="260"/>
            <ac:spMk id="2" creationId="{BE0F7255-0F3F-4C8F-0788-EEB4CEA94710}"/>
          </ac:spMkLst>
        </pc:spChg>
        <pc:spChg chg="mod">
          <ac:chgData name="FRANCALANCIA SIMONE" userId="7fce6a11-5a23-43e8-b416-d72fd05b8add" providerId="ADAL" clId="{3BC463E4-7A27-4396-A9C1-CD9ACF6395CE}" dt="2023-09-07T15:24:12.894" v="4288" actId="27636"/>
          <ac:spMkLst>
            <pc:docMk/>
            <pc:sldMk cId="4110234526" sldId="260"/>
            <ac:spMk id="3" creationId="{65545091-2825-355A-E43C-3444930AB982}"/>
          </ac:spMkLst>
        </pc:spChg>
        <pc:spChg chg="add mod">
          <ac:chgData name="FRANCALANCIA SIMONE" userId="7fce6a11-5a23-43e8-b416-d72fd05b8add" providerId="ADAL" clId="{3BC463E4-7A27-4396-A9C1-CD9ACF6395CE}" dt="2023-09-07T17:10:07.804" v="7511" actId="20577"/>
          <ac:spMkLst>
            <pc:docMk/>
            <pc:sldMk cId="4110234526" sldId="260"/>
            <ac:spMk id="4" creationId="{0EB816DF-43BE-6841-580B-A203AB333B46}"/>
          </ac:spMkLst>
        </pc:spChg>
      </pc:sldChg>
      <pc:sldChg chg="modSp new mod">
        <pc:chgData name="FRANCALANCIA SIMONE" userId="7fce6a11-5a23-43e8-b416-d72fd05b8add" providerId="ADAL" clId="{3BC463E4-7A27-4396-A9C1-CD9ACF6395CE}" dt="2023-09-07T15:28:45.074" v="4594" actId="113"/>
        <pc:sldMkLst>
          <pc:docMk/>
          <pc:sldMk cId="3133686515" sldId="261"/>
        </pc:sldMkLst>
        <pc:spChg chg="mod">
          <ac:chgData name="FRANCALANCIA SIMONE" userId="7fce6a11-5a23-43e8-b416-d72fd05b8add" providerId="ADAL" clId="{3BC463E4-7A27-4396-A9C1-CD9ACF6395CE}" dt="2023-09-06T21:30:47.280" v="699" actId="20577"/>
          <ac:spMkLst>
            <pc:docMk/>
            <pc:sldMk cId="3133686515" sldId="261"/>
            <ac:spMk id="2" creationId="{224BDD7C-54C4-634A-F1E0-778AADEE9FEC}"/>
          </ac:spMkLst>
        </pc:spChg>
        <pc:spChg chg="mod">
          <ac:chgData name="FRANCALANCIA SIMONE" userId="7fce6a11-5a23-43e8-b416-d72fd05b8add" providerId="ADAL" clId="{3BC463E4-7A27-4396-A9C1-CD9ACF6395CE}" dt="2023-09-07T15:28:45.074" v="4594" actId="113"/>
          <ac:spMkLst>
            <pc:docMk/>
            <pc:sldMk cId="3133686515" sldId="261"/>
            <ac:spMk id="3" creationId="{2B29A514-3196-1694-1947-EC47FFB38046}"/>
          </ac:spMkLst>
        </pc:spChg>
      </pc:sldChg>
      <pc:sldChg chg="modSp new mod">
        <pc:chgData name="FRANCALANCIA SIMONE" userId="7fce6a11-5a23-43e8-b416-d72fd05b8add" providerId="ADAL" clId="{3BC463E4-7A27-4396-A9C1-CD9ACF6395CE}" dt="2023-09-07T17:10:13.993" v="7520" actId="20577"/>
        <pc:sldMkLst>
          <pc:docMk/>
          <pc:sldMk cId="4281052001" sldId="262"/>
        </pc:sldMkLst>
        <pc:spChg chg="mod">
          <ac:chgData name="FRANCALANCIA SIMONE" userId="7fce6a11-5a23-43e8-b416-d72fd05b8add" providerId="ADAL" clId="{3BC463E4-7A27-4396-A9C1-CD9ACF6395CE}" dt="2023-09-07T17:10:13.993" v="7520" actId="20577"/>
          <ac:spMkLst>
            <pc:docMk/>
            <pc:sldMk cId="4281052001" sldId="262"/>
            <ac:spMk id="2" creationId="{A60502D7-592D-A66F-69AB-016F7F35CFD5}"/>
          </ac:spMkLst>
        </pc:spChg>
        <pc:spChg chg="mod">
          <ac:chgData name="FRANCALANCIA SIMONE" userId="7fce6a11-5a23-43e8-b416-d72fd05b8add" providerId="ADAL" clId="{3BC463E4-7A27-4396-A9C1-CD9ACF6395CE}" dt="2023-09-07T16:01:37.110" v="5723" actId="20577"/>
          <ac:spMkLst>
            <pc:docMk/>
            <pc:sldMk cId="4281052001" sldId="262"/>
            <ac:spMk id="3" creationId="{EE416B8D-C960-70F5-DB0B-022730C2D313}"/>
          </ac:spMkLst>
        </pc:spChg>
      </pc:sldChg>
      <pc:sldChg chg="modSp new del mod">
        <pc:chgData name="FRANCALANCIA SIMONE" userId="7fce6a11-5a23-43e8-b416-d72fd05b8add" providerId="ADAL" clId="{3BC463E4-7A27-4396-A9C1-CD9ACF6395CE}" dt="2023-09-07T15:35:53.084" v="4644" actId="47"/>
        <pc:sldMkLst>
          <pc:docMk/>
          <pc:sldMk cId="366429760" sldId="263"/>
        </pc:sldMkLst>
        <pc:spChg chg="mod">
          <ac:chgData name="FRANCALANCIA SIMONE" userId="7fce6a11-5a23-43e8-b416-d72fd05b8add" providerId="ADAL" clId="{3BC463E4-7A27-4396-A9C1-CD9ACF6395CE}" dt="2023-09-06T21:34:53.508" v="807" actId="20577"/>
          <ac:spMkLst>
            <pc:docMk/>
            <pc:sldMk cId="366429760" sldId="263"/>
            <ac:spMk id="2" creationId="{09051C49-20E9-417E-A14E-A9CD7A5290F0}"/>
          </ac:spMkLst>
        </pc:spChg>
        <pc:spChg chg="mod">
          <ac:chgData name="FRANCALANCIA SIMONE" userId="7fce6a11-5a23-43e8-b416-d72fd05b8add" providerId="ADAL" clId="{3BC463E4-7A27-4396-A9C1-CD9ACF6395CE}" dt="2023-09-06T21:35:08.842" v="873" actId="20577"/>
          <ac:spMkLst>
            <pc:docMk/>
            <pc:sldMk cId="366429760" sldId="263"/>
            <ac:spMk id="3" creationId="{E16847BF-0EC3-F408-0813-52A80850DAF2}"/>
          </ac:spMkLst>
        </pc:spChg>
      </pc:sldChg>
      <pc:sldChg chg="modSp new del mod">
        <pc:chgData name="FRANCALANCIA SIMONE" userId="7fce6a11-5a23-43e8-b416-d72fd05b8add" providerId="ADAL" clId="{3BC463E4-7A27-4396-A9C1-CD9ACF6395CE}" dt="2023-09-07T15:35:57.277" v="4645" actId="47"/>
        <pc:sldMkLst>
          <pc:docMk/>
          <pc:sldMk cId="1420536464" sldId="264"/>
        </pc:sldMkLst>
        <pc:spChg chg="mod">
          <ac:chgData name="FRANCALANCIA SIMONE" userId="7fce6a11-5a23-43e8-b416-d72fd05b8add" providerId="ADAL" clId="{3BC463E4-7A27-4396-A9C1-CD9ACF6395CE}" dt="2023-09-06T21:35:14.884" v="897" actId="20577"/>
          <ac:spMkLst>
            <pc:docMk/>
            <pc:sldMk cId="1420536464" sldId="264"/>
            <ac:spMk id="2" creationId="{C28FE4A6-3546-1073-27E8-D1139F8B2085}"/>
          </ac:spMkLst>
        </pc:spChg>
        <pc:spChg chg="mod">
          <ac:chgData name="FRANCALANCIA SIMONE" userId="7fce6a11-5a23-43e8-b416-d72fd05b8add" providerId="ADAL" clId="{3BC463E4-7A27-4396-A9C1-CD9ACF6395CE}" dt="2023-09-06T21:35:18.640" v="908" actId="20577"/>
          <ac:spMkLst>
            <pc:docMk/>
            <pc:sldMk cId="1420536464" sldId="264"/>
            <ac:spMk id="3" creationId="{C9D9C660-E0D9-B609-E71E-3EE0BB5BF98F}"/>
          </ac:spMkLst>
        </pc:spChg>
      </pc:sldChg>
      <pc:sldChg chg="modSp new del mod">
        <pc:chgData name="FRANCALANCIA SIMONE" userId="7fce6a11-5a23-43e8-b416-d72fd05b8add" providerId="ADAL" clId="{3BC463E4-7A27-4396-A9C1-CD9ACF6395CE}" dt="2023-09-07T15:35:57.957" v="4646" actId="47"/>
        <pc:sldMkLst>
          <pc:docMk/>
          <pc:sldMk cId="9743073" sldId="265"/>
        </pc:sldMkLst>
        <pc:spChg chg="mod">
          <ac:chgData name="FRANCALANCIA SIMONE" userId="7fce6a11-5a23-43e8-b416-d72fd05b8add" providerId="ADAL" clId="{3BC463E4-7A27-4396-A9C1-CD9ACF6395CE}" dt="2023-09-06T21:35:27.714" v="932" actId="20577"/>
          <ac:spMkLst>
            <pc:docMk/>
            <pc:sldMk cId="9743073" sldId="265"/>
            <ac:spMk id="2" creationId="{5E2D56BE-4801-2B67-C084-E01F753A64DF}"/>
          </ac:spMkLst>
        </pc:spChg>
        <pc:spChg chg="mod">
          <ac:chgData name="FRANCALANCIA SIMONE" userId="7fce6a11-5a23-43e8-b416-d72fd05b8add" providerId="ADAL" clId="{3BC463E4-7A27-4396-A9C1-CD9ACF6395CE}" dt="2023-09-06T21:35:30.088" v="941" actId="20577"/>
          <ac:spMkLst>
            <pc:docMk/>
            <pc:sldMk cId="9743073" sldId="265"/>
            <ac:spMk id="3" creationId="{4DF4889A-EC96-563B-C0C3-CEF777BFEFA4}"/>
          </ac:spMkLst>
        </pc:spChg>
      </pc:sldChg>
      <pc:sldChg chg="modSp new del mod">
        <pc:chgData name="FRANCALANCIA SIMONE" userId="7fce6a11-5a23-43e8-b416-d72fd05b8add" providerId="ADAL" clId="{3BC463E4-7A27-4396-A9C1-CD9ACF6395CE}" dt="2023-09-07T15:35:59.942" v="4648" actId="47"/>
        <pc:sldMkLst>
          <pc:docMk/>
          <pc:sldMk cId="29429149" sldId="266"/>
        </pc:sldMkLst>
        <pc:spChg chg="mod">
          <ac:chgData name="FRANCALANCIA SIMONE" userId="7fce6a11-5a23-43e8-b416-d72fd05b8add" providerId="ADAL" clId="{3BC463E4-7A27-4396-A9C1-CD9ACF6395CE}" dt="2023-09-06T21:35:58.089" v="954" actId="20577"/>
          <ac:spMkLst>
            <pc:docMk/>
            <pc:sldMk cId="29429149" sldId="266"/>
            <ac:spMk id="2" creationId="{D99D3CDA-DF01-9EB2-1751-4CFDF4E35C76}"/>
          </ac:spMkLst>
        </pc:spChg>
        <pc:spChg chg="mod">
          <ac:chgData name="FRANCALANCIA SIMONE" userId="7fce6a11-5a23-43e8-b416-d72fd05b8add" providerId="ADAL" clId="{3BC463E4-7A27-4396-A9C1-CD9ACF6395CE}" dt="2023-09-06T21:36:09.649" v="983" actId="20577"/>
          <ac:spMkLst>
            <pc:docMk/>
            <pc:sldMk cId="29429149" sldId="266"/>
            <ac:spMk id="3" creationId="{AF1701EF-E6D7-D1C4-3929-82D496A2B8A0}"/>
          </ac:spMkLst>
        </pc:spChg>
      </pc:sldChg>
      <pc:sldChg chg="new del">
        <pc:chgData name="FRANCALANCIA SIMONE" userId="7fce6a11-5a23-43e8-b416-d72fd05b8add" providerId="ADAL" clId="{3BC463E4-7A27-4396-A9C1-CD9ACF6395CE}" dt="2023-09-06T21:37:40.550" v="1019" actId="47"/>
        <pc:sldMkLst>
          <pc:docMk/>
          <pc:sldMk cId="1146704662" sldId="267"/>
        </pc:sldMkLst>
      </pc:sldChg>
      <pc:sldChg chg="new del">
        <pc:chgData name="FRANCALANCIA SIMONE" userId="7fce6a11-5a23-43e8-b416-d72fd05b8add" providerId="ADAL" clId="{3BC463E4-7A27-4396-A9C1-CD9ACF6395CE}" dt="2023-09-06T20:59:01.270" v="17" actId="47"/>
        <pc:sldMkLst>
          <pc:docMk/>
          <pc:sldMk cId="3066054972" sldId="267"/>
        </pc:sldMkLst>
      </pc:sldChg>
      <pc:sldChg chg="new del">
        <pc:chgData name="FRANCALANCIA SIMONE" userId="7fce6a11-5a23-43e8-b416-d72fd05b8add" providerId="ADAL" clId="{3BC463E4-7A27-4396-A9C1-CD9ACF6395CE}" dt="2023-09-06T20:58:57.142" v="16" actId="47"/>
        <pc:sldMkLst>
          <pc:docMk/>
          <pc:sldMk cId="3218495888" sldId="268"/>
        </pc:sldMkLst>
      </pc:sldChg>
      <pc:sldChg chg="delSp modSp new mod">
        <pc:chgData name="FRANCALANCIA SIMONE" userId="7fce6a11-5a23-43e8-b416-d72fd05b8add" providerId="ADAL" clId="{3BC463E4-7A27-4396-A9C1-CD9ACF6395CE}" dt="2023-09-07T17:31:19.459" v="8793" actId="20577"/>
        <pc:sldMkLst>
          <pc:docMk/>
          <pc:sldMk cId="3812743848" sldId="268"/>
        </pc:sldMkLst>
        <pc:spChg chg="mod">
          <ac:chgData name="FRANCALANCIA SIMONE" userId="7fce6a11-5a23-43e8-b416-d72fd05b8add" providerId="ADAL" clId="{3BC463E4-7A27-4396-A9C1-CD9ACF6395CE}" dt="2023-09-07T17:31:19.459" v="8793" actId="20577"/>
          <ac:spMkLst>
            <pc:docMk/>
            <pc:sldMk cId="3812743848" sldId="268"/>
            <ac:spMk id="2" creationId="{EE0099BD-FC84-5FA4-7BB5-8C15190A35D5}"/>
          </ac:spMkLst>
        </pc:spChg>
        <pc:spChg chg="del mod">
          <ac:chgData name="FRANCALANCIA SIMONE" userId="7fce6a11-5a23-43e8-b416-d72fd05b8add" providerId="ADAL" clId="{3BC463E4-7A27-4396-A9C1-CD9ACF6395CE}" dt="2023-09-07T16:06:08.559" v="5981" actId="478"/>
          <ac:spMkLst>
            <pc:docMk/>
            <pc:sldMk cId="3812743848" sldId="268"/>
            <ac:spMk id="3" creationId="{B2262469-2FDE-99C4-12A5-6042A02FD2D9}"/>
          </ac:spMkLst>
        </pc:spChg>
      </pc:sldChg>
      <pc:sldChg chg="new del">
        <pc:chgData name="FRANCALANCIA SIMONE" userId="7fce6a11-5a23-43e8-b416-d72fd05b8add" providerId="ADAL" clId="{3BC463E4-7A27-4396-A9C1-CD9ACF6395CE}" dt="2023-09-06T20:58:57.007" v="15" actId="47"/>
        <pc:sldMkLst>
          <pc:docMk/>
          <pc:sldMk cId="716386932" sldId="269"/>
        </pc:sldMkLst>
      </pc:sldChg>
      <pc:sldChg chg="modSp new del mod">
        <pc:chgData name="FRANCALANCIA SIMONE" userId="7fce6a11-5a23-43e8-b416-d72fd05b8add" providerId="ADAL" clId="{3BC463E4-7A27-4396-A9C1-CD9ACF6395CE}" dt="2023-09-07T15:35:58.570" v="4647" actId="47"/>
        <pc:sldMkLst>
          <pc:docMk/>
          <pc:sldMk cId="3748622591" sldId="269"/>
        </pc:sldMkLst>
        <pc:spChg chg="mod">
          <ac:chgData name="FRANCALANCIA SIMONE" userId="7fce6a11-5a23-43e8-b416-d72fd05b8add" providerId="ADAL" clId="{3BC463E4-7A27-4396-A9C1-CD9ACF6395CE}" dt="2023-09-06T21:37:33.021" v="1018" actId="20577"/>
          <ac:spMkLst>
            <pc:docMk/>
            <pc:sldMk cId="3748622591" sldId="269"/>
            <ac:spMk id="2" creationId="{28916CA7-9B7E-0DA3-1821-9992CC380DE7}"/>
          </ac:spMkLst>
        </pc:spChg>
      </pc:sldChg>
      <pc:sldChg chg="new del">
        <pc:chgData name="FRANCALANCIA SIMONE" userId="7fce6a11-5a23-43e8-b416-d72fd05b8add" providerId="ADAL" clId="{3BC463E4-7A27-4396-A9C1-CD9ACF6395CE}" dt="2023-09-06T20:58:56.496" v="14" actId="47"/>
        <pc:sldMkLst>
          <pc:docMk/>
          <pc:sldMk cId="2341739528" sldId="270"/>
        </pc:sldMkLst>
      </pc:sldChg>
      <pc:sldChg chg="addSp delSp modSp new mod ord">
        <pc:chgData name="FRANCALANCIA SIMONE" userId="7fce6a11-5a23-43e8-b416-d72fd05b8add" providerId="ADAL" clId="{3BC463E4-7A27-4396-A9C1-CD9ACF6395CE}" dt="2023-09-07T15:32:28.610" v="4614" actId="20577"/>
        <pc:sldMkLst>
          <pc:docMk/>
          <pc:sldMk cId="2931331806" sldId="270"/>
        </pc:sldMkLst>
        <pc:spChg chg="del">
          <ac:chgData name="FRANCALANCIA SIMONE" userId="7fce6a11-5a23-43e8-b416-d72fd05b8add" providerId="ADAL" clId="{3BC463E4-7A27-4396-A9C1-CD9ACF6395CE}" dt="2023-09-06T21:38:19.038" v="1023"/>
          <ac:spMkLst>
            <pc:docMk/>
            <pc:sldMk cId="2931331806" sldId="270"/>
            <ac:spMk id="2" creationId="{29A65936-F894-2C3B-E4C0-13FE24DC3A76}"/>
          </ac:spMkLst>
        </pc:spChg>
        <pc:spChg chg="mod">
          <ac:chgData name="FRANCALANCIA SIMONE" userId="7fce6a11-5a23-43e8-b416-d72fd05b8add" providerId="ADAL" clId="{3BC463E4-7A27-4396-A9C1-CD9ACF6395CE}" dt="2023-09-07T15:32:28.610" v="4614" actId="20577"/>
          <ac:spMkLst>
            <pc:docMk/>
            <pc:sldMk cId="2931331806" sldId="270"/>
            <ac:spMk id="3" creationId="{257FACAD-F599-C9FD-9C70-95954D14CF2B}"/>
          </ac:spMkLst>
        </pc:spChg>
        <pc:spChg chg="add mod">
          <ac:chgData name="FRANCALANCIA SIMONE" userId="7fce6a11-5a23-43e8-b416-d72fd05b8add" providerId="ADAL" clId="{3BC463E4-7A27-4396-A9C1-CD9ACF6395CE}" dt="2023-09-07T13:54:59.091" v="3290" actId="20577"/>
          <ac:spMkLst>
            <pc:docMk/>
            <pc:sldMk cId="2931331806" sldId="270"/>
            <ac:spMk id="4" creationId="{8EC5A13C-C42D-268A-A861-2BFF12373C7C}"/>
          </ac:spMkLst>
        </pc:spChg>
      </pc:sldChg>
      <pc:sldChg chg="modSp new mod ord">
        <pc:chgData name="FRANCALANCIA SIMONE" userId="7fce6a11-5a23-43e8-b416-d72fd05b8add" providerId="ADAL" clId="{3BC463E4-7A27-4396-A9C1-CD9ACF6395CE}" dt="2023-09-07T17:12:16.292" v="7623" actId="20577"/>
        <pc:sldMkLst>
          <pc:docMk/>
          <pc:sldMk cId="4021525023" sldId="271"/>
        </pc:sldMkLst>
        <pc:spChg chg="mod">
          <ac:chgData name="FRANCALANCIA SIMONE" userId="7fce6a11-5a23-43e8-b416-d72fd05b8add" providerId="ADAL" clId="{3BC463E4-7A27-4396-A9C1-CD9ACF6395CE}" dt="2023-09-07T17:11:21.941" v="7575"/>
          <ac:spMkLst>
            <pc:docMk/>
            <pc:sldMk cId="4021525023" sldId="271"/>
            <ac:spMk id="2" creationId="{0F73895A-2FD1-9747-4C26-1CB28A1FAFEF}"/>
          </ac:spMkLst>
        </pc:spChg>
        <pc:spChg chg="mod">
          <ac:chgData name="FRANCALANCIA SIMONE" userId="7fce6a11-5a23-43e8-b416-d72fd05b8add" providerId="ADAL" clId="{3BC463E4-7A27-4396-A9C1-CD9ACF6395CE}" dt="2023-09-07T17:12:16.292" v="7623" actId="20577"/>
          <ac:spMkLst>
            <pc:docMk/>
            <pc:sldMk cId="4021525023" sldId="271"/>
            <ac:spMk id="3" creationId="{8DF71528-9AA4-9C35-27AB-FD689E97F586}"/>
          </ac:spMkLst>
        </pc:spChg>
      </pc:sldChg>
      <pc:sldChg chg="modSp new mod">
        <pc:chgData name="FRANCALANCIA SIMONE" userId="7fce6a11-5a23-43e8-b416-d72fd05b8add" providerId="ADAL" clId="{3BC463E4-7A27-4396-A9C1-CD9ACF6395CE}" dt="2023-09-07T16:09:52.812" v="6456" actId="20577"/>
        <pc:sldMkLst>
          <pc:docMk/>
          <pc:sldMk cId="1738276553" sldId="272"/>
        </pc:sldMkLst>
        <pc:spChg chg="mod">
          <ac:chgData name="FRANCALANCIA SIMONE" userId="7fce6a11-5a23-43e8-b416-d72fd05b8add" providerId="ADAL" clId="{3BC463E4-7A27-4396-A9C1-CD9ACF6395CE}" dt="2023-09-07T16:03:58.365" v="5907" actId="20577"/>
          <ac:spMkLst>
            <pc:docMk/>
            <pc:sldMk cId="1738276553" sldId="272"/>
            <ac:spMk id="2" creationId="{FF5F746C-4EE1-4DA5-7ADE-D5716E4DD305}"/>
          </ac:spMkLst>
        </pc:spChg>
        <pc:spChg chg="mod">
          <ac:chgData name="FRANCALANCIA SIMONE" userId="7fce6a11-5a23-43e8-b416-d72fd05b8add" providerId="ADAL" clId="{3BC463E4-7A27-4396-A9C1-CD9ACF6395CE}" dt="2023-09-07T16:09:52.812" v="6456" actId="20577"/>
          <ac:spMkLst>
            <pc:docMk/>
            <pc:sldMk cId="1738276553" sldId="272"/>
            <ac:spMk id="3" creationId="{78E3C87B-292C-F0F9-3C8D-1AB3388CE55F}"/>
          </ac:spMkLst>
        </pc:spChg>
      </pc:sldChg>
      <pc:sldChg chg="modSp new mod">
        <pc:chgData name="FRANCALANCIA SIMONE" userId="7fce6a11-5a23-43e8-b416-d72fd05b8add" providerId="ADAL" clId="{3BC463E4-7A27-4396-A9C1-CD9ACF6395CE}" dt="2023-09-07T16:14:02.334" v="6968" actId="27636"/>
        <pc:sldMkLst>
          <pc:docMk/>
          <pc:sldMk cId="437906498" sldId="273"/>
        </pc:sldMkLst>
        <pc:spChg chg="mod">
          <ac:chgData name="FRANCALANCIA SIMONE" userId="7fce6a11-5a23-43e8-b416-d72fd05b8add" providerId="ADAL" clId="{3BC463E4-7A27-4396-A9C1-CD9ACF6395CE}" dt="2023-09-07T16:04:06.556" v="5935" actId="20577"/>
          <ac:spMkLst>
            <pc:docMk/>
            <pc:sldMk cId="437906498" sldId="273"/>
            <ac:spMk id="2" creationId="{99ACBAEF-0DD6-0355-0205-C3CEDA5BF1D8}"/>
          </ac:spMkLst>
        </pc:spChg>
        <pc:spChg chg="mod">
          <ac:chgData name="FRANCALANCIA SIMONE" userId="7fce6a11-5a23-43e8-b416-d72fd05b8add" providerId="ADAL" clId="{3BC463E4-7A27-4396-A9C1-CD9ACF6395CE}" dt="2023-09-07T16:14:02.334" v="6968" actId="27636"/>
          <ac:spMkLst>
            <pc:docMk/>
            <pc:sldMk cId="437906498" sldId="273"/>
            <ac:spMk id="3" creationId="{287829B5-D9DC-B34B-6AFA-C750876847F5}"/>
          </ac:spMkLst>
        </pc:spChg>
      </pc:sldChg>
      <pc:sldChg chg="modSp add mod">
        <pc:chgData name="FRANCALANCIA SIMONE" userId="7fce6a11-5a23-43e8-b416-d72fd05b8add" providerId="ADAL" clId="{3BC463E4-7A27-4396-A9C1-CD9ACF6395CE}" dt="2023-09-07T17:10:17.812" v="7531" actId="20577"/>
        <pc:sldMkLst>
          <pc:docMk/>
          <pc:sldMk cId="1498599468" sldId="274"/>
        </pc:sldMkLst>
        <pc:spChg chg="mod">
          <ac:chgData name="FRANCALANCIA SIMONE" userId="7fce6a11-5a23-43e8-b416-d72fd05b8add" providerId="ADAL" clId="{3BC463E4-7A27-4396-A9C1-CD9ACF6395CE}" dt="2023-09-07T17:10:17.812" v="7531" actId="20577"/>
          <ac:spMkLst>
            <pc:docMk/>
            <pc:sldMk cId="1498599468" sldId="274"/>
            <ac:spMk id="2" creationId="{A60502D7-592D-A66F-69AB-016F7F35CFD5}"/>
          </ac:spMkLst>
        </pc:spChg>
        <pc:spChg chg="mod">
          <ac:chgData name="FRANCALANCIA SIMONE" userId="7fce6a11-5a23-43e8-b416-d72fd05b8add" providerId="ADAL" clId="{3BC463E4-7A27-4396-A9C1-CD9ACF6395CE}" dt="2023-09-07T16:17:49.901" v="7000" actId="20577"/>
          <ac:spMkLst>
            <pc:docMk/>
            <pc:sldMk cId="1498599468" sldId="274"/>
            <ac:spMk id="3" creationId="{EE416B8D-C960-70F5-DB0B-022730C2D313}"/>
          </ac:spMkLst>
        </pc:spChg>
      </pc:sldChg>
      <pc:sldChg chg="modSp add del mod">
        <pc:chgData name="FRANCALANCIA SIMONE" userId="7fce6a11-5a23-43e8-b416-d72fd05b8add" providerId="ADAL" clId="{3BC463E4-7A27-4396-A9C1-CD9ACF6395CE}" dt="2023-09-07T14:56:27.144" v="3972" actId="47"/>
        <pc:sldMkLst>
          <pc:docMk/>
          <pc:sldMk cId="3445017314" sldId="274"/>
        </pc:sldMkLst>
        <pc:spChg chg="mod">
          <ac:chgData name="FRANCALANCIA SIMONE" userId="7fce6a11-5a23-43e8-b416-d72fd05b8add" providerId="ADAL" clId="{3BC463E4-7A27-4396-A9C1-CD9ACF6395CE}" dt="2023-09-07T13:55:37.846" v="3293" actId="20577"/>
          <ac:spMkLst>
            <pc:docMk/>
            <pc:sldMk cId="3445017314" sldId="274"/>
            <ac:spMk id="3" creationId="{8DF71528-9AA4-9C35-27AB-FD689E97F586}"/>
          </ac:spMkLst>
        </pc:spChg>
      </pc:sldChg>
      <pc:sldChg chg="modSp add del mod">
        <pc:chgData name="FRANCALANCIA SIMONE" userId="7fce6a11-5a23-43e8-b416-d72fd05b8add" providerId="ADAL" clId="{3BC463E4-7A27-4396-A9C1-CD9ACF6395CE}" dt="2023-09-07T15:35:46.338" v="4640" actId="47"/>
        <pc:sldMkLst>
          <pc:docMk/>
          <pc:sldMk cId="4098951594" sldId="274"/>
        </pc:sldMkLst>
        <pc:spChg chg="mod">
          <ac:chgData name="FRANCALANCIA SIMONE" userId="7fce6a11-5a23-43e8-b416-d72fd05b8add" providerId="ADAL" clId="{3BC463E4-7A27-4396-A9C1-CD9ACF6395CE}" dt="2023-09-07T15:35:42.811" v="4638"/>
          <ac:spMkLst>
            <pc:docMk/>
            <pc:sldMk cId="4098951594" sldId="274"/>
            <ac:spMk id="2" creationId="{A60502D7-592D-A66F-69AB-016F7F35CFD5}"/>
          </ac:spMkLst>
        </pc:spChg>
      </pc:sldChg>
      <pc:sldChg chg="add del">
        <pc:chgData name="FRANCALANCIA SIMONE" userId="7fce6a11-5a23-43e8-b416-d72fd05b8add" providerId="ADAL" clId="{3BC463E4-7A27-4396-A9C1-CD9ACF6395CE}" dt="2023-09-07T15:35:44.857" v="4639" actId="47"/>
        <pc:sldMkLst>
          <pc:docMk/>
          <pc:sldMk cId="554706685" sldId="275"/>
        </pc:sldMkLst>
      </pc:sldChg>
      <pc:sldChg chg="modSp add mod">
        <pc:chgData name="FRANCALANCIA SIMONE" userId="7fce6a11-5a23-43e8-b416-d72fd05b8add" providerId="ADAL" clId="{3BC463E4-7A27-4396-A9C1-CD9ACF6395CE}" dt="2023-09-07T17:14:27.455" v="7625" actId="113"/>
        <pc:sldMkLst>
          <pc:docMk/>
          <pc:sldMk cId="2951452171" sldId="275"/>
        </pc:sldMkLst>
        <pc:spChg chg="mod">
          <ac:chgData name="FRANCALANCIA SIMONE" userId="7fce6a11-5a23-43e8-b416-d72fd05b8add" providerId="ADAL" clId="{3BC463E4-7A27-4396-A9C1-CD9ACF6395CE}" dt="2023-09-07T17:10:21.161" v="7540" actId="20577"/>
          <ac:spMkLst>
            <pc:docMk/>
            <pc:sldMk cId="2951452171" sldId="275"/>
            <ac:spMk id="2" creationId="{A60502D7-592D-A66F-69AB-016F7F35CFD5}"/>
          </ac:spMkLst>
        </pc:spChg>
        <pc:spChg chg="mod">
          <ac:chgData name="FRANCALANCIA SIMONE" userId="7fce6a11-5a23-43e8-b416-d72fd05b8add" providerId="ADAL" clId="{3BC463E4-7A27-4396-A9C1-CD9ACF6395CE}" dt="2023-09-07T17:14:27.455" v="7625" actId="113"/>
          <ac:spMkLst>
            <pc:docMk/>
            <pc:sldMk cId="2951452171" sldId="275"/>
            <ac:spMk id="3" creationId="{EE416B8D-C960-70F5-DB0B-022730C2D313}"/>
          </ac:spMkLst>
        </pc:spChg>
      </pc:sldChg>
      <pc:sldChg chg="addSp delSp modSp add del mod">
        <pc:chgData name="FRANCALANCIA SIMONE" userId="7fce6a11-5a23-43e8-b416-d72fd05b8add" providerId="ADAL" clId="{3BC463E4-7A27-4396-A9C1-CD9ACF6395CE}" dt="2023-09-07T17:15:20.609" v="7677" actId="47"/>
        <pc:sldMkLst>
          <pc:docMk/>
          <pc:sldMk cId="3895850062" sldId="276"/>
        </pc:sldMkLst>
        <pc:spChg chg="mod">
          <ac:chgData name="FRANCALANCIA SIMONE" userId="7fce6a11-5a23-43e8-b416-d72fd05b8add" providerId="ADAL" clId="{3BC463E4-7A27-4396-A9C1-CD9ACF6395CE}" dt="2023-09-07T17:15:13.007" v="7676" actId="20577"/>
          <ac:spMkLst>
            <pc:docMk/>
            <pc:sldMk cId="3895850062" sldId="276"/>
            <ac:spMk id="2" creationId="{A60502D7-592D-A66F-69AB-016F7F35CFD5}"/>
          </ac:spMkLst>
        </pc:spChg>
        <pc:spChg chg="del mod">
          <ac:chgData name="FRANCALANCIA SIMONE" userId="7fce6a11-5a23-43e8-b416-d72fd05b8add" providerId="ADAL" clId="{3BC463E4-7A27-4396-A9C1-CD9ACF6395CE}" dt="2023-09-07T17:13:33.221" v="7624" actId="478"/>
          <ac:spMkLst>
            <pc:docMk/>
            <pc:sldMk cId="3895850062" sldId="276"/>
            <ac:spMk id="3" creationId="{EE416B8D-C960-70F5-DB0B-022730C2D313}"/>
          </ac:spMkLst>
        </pc:spChg>
        <pc:spChg chg="add del">
          <ac:chgData name="FRANCALANCIA SIMONE" userId="7fce6a11-5a23-43e8-b416-d72fd05b8add" providerId="ADAL" clId="{3BC463E4-7A27-4396-A9C1-CD9ACF6395CE}" dt="2023-09-07T15:36:39.492" v="4658" actId="22"/>
          <ac:spMkLst>
            <pc:docMk/>
            <pc:sldMk cId="3895850062" sldId="276"/>
            <ac:spMk id="5" creationId="{C2B51BBC-8D96-FA99-4C83-BC0F2F05E8F8}"/>
          </ac:spMkLst>
        </pc:spChg>
      </pc:sldChg>
      <pc:sldChg chg="add del">
        <pc:chgData name="FRANCALANCIA SIMONE" userId="7fce6a11-5a23-43e8-b416-d72fd05b8add" providerId="ADAL" clId="{3BC463E4-7A27-4396-A9C1-CD9ACF6395CE}" dt="2023-09-07T15:35:48.425" v="4641" actId="47"/>
        <pc:sldMkLst>
          <pc:docMk/>
          <pc:sldMk cId="4247117501" sldId="276"/>
        </pc:sldMkLst>
      </pc:sldChg>
      <pc:sldChg chg="modSp add del mod">
        <pc:chgData name="FRANCALANCIA SIMONE" userId="7fce6a11-5a23-43e8-b416-d72fd05b8add" providerId="ADAL" clId="{3BC463E4-7A27-4396-A9C1-CD9ACF6395CE}" dt="2023-09-07T15:37:19.940" v="4668" actId="47"/>
        <pc:sldMkLst>
          <pc:docMk/>
          <pc:sldMk cId="1730658526" sldId="277"/>
        </pc:sldMkLst>
        <pc:spChg chg="mod">
          <ac:chgData name="FRANCALANCIA SIMONE" userId="7fce6a11-5a23-43e8-b416-d72fd05b8add" providerId="ADAL" clId="{3BC463E4-7A27-4396-A9C1-CD9ACF6395CE}" dt="2023-09-07T15:36:51.061" v="4663" actId="20577"/>
          <ac:spMkLst>
            <pc:docMk/>
            <pc:sldMk cId="1730658526" sldId="277"/>
            <ac:spMk id="2" creationId="{A60502D7-592D-A66F-69AB-016F7F35CFD5}"/>
          </ac:spMkLst>
        </pc:spChg>
      </pc:sldChg>
      <pc:sldChg chg="add del">
        <pc:chgData name="FRANCALANCIA SIMONE" userId="7fce6a11-5a23-43e8-b416-d72fd05b8add" providerId="ADAL" clId="{3BC463E4-7A27-4396-A9C1-CD9ACF6395CE}" dt="2023-09-07T15:35:48.955" v="4642" actId="47"/>
        <pc:sldMkLst>
          <pc:docMk/>
          <pc:sldMk cId="3888447213" sldId="277"/>
        </pc:sldMkLst>
      </pc:sldChg>
      <pc:sldChg chg="modSp add mod ord">
        <pc:chgData name="FRANCALANCIA SIMONE" userId="7fce6a11-5a23-43e8-b416-d72fd05b8add" providerId="ADAL" clId="{3BC463E4-7A27-4396-A9C1-CD9ACF6395CE}" dt="2023-09-07T17:30:20.596" v="8784"/>
        <pc:sldMkLst>
          <pc:docMk/>
          <pc:sldMk cId="569539207" sldId="278"/>
        </pc:sldMkLst>
        <pc:spChg chg="mod">
          <ac:chgData name="FRANCALANCIA SIMONE" userId="7fce6a11-5a23-43e8-b416-d72fd05b8add" providerId="ADAL" clId="{3BC463E4-7A27-4396-A9C1-CD9ACF6395CE}" dt="2023-09-07T17:24:11.217" v="8302" actId="20577"/>
          <ac:spMkLst>
            <pc:docMk/>
            <pc:sldMk cId="569539207" sldId="278"/>
            <ac:spMk id="2" creationId="{A60502D7-592D-A66F-69AB-016F7F35CFD5}"/>
          </ac:spMkLst>
        </pc:spChg>
        <pc:spChg chg="mod">
          <ac:chgData name="FRANCALANCIA SIMONE" userId="7fce6a11-5a23-43e8-b416-d72fd05b8add" providerId="ADAL" clId="{3BC463E4-7A27-4396-A9C1-CD9ACF6395CE}" dt="2023-09-07T17:29:31.560" v="8778" actId="20577"/>
          <ac:spMkLst>
            <pc:docMk/>
            <pc:sldMk cId="569539207" sldId="278"/>
            <ac:spMk id="3" creationId="{EE416B8D-C960-70F5-DB0B-022730C2D313}"/>
          </ac:spMkLst>
        </pc:spChg>
      </pc:sldChg>
      <pc:sldChg chg="add del">
        <pc:chgData name="FRANCALANCIA SIMONE" userId="7fce6a11-5a23-43e8-b416-d72fd05b8add" providerId="ADAL" clId="{3BC463E4-7A27-4396-A9C1-CD9ACF6395CE}" dt="2023-09-07T15:35:49.579" v="4643" actId="47"/>
        <pc:sldMkLst>
          <pc:docMk/>
          <pc:sldMk cId="927865136" sldId="278"/>
        </pc:sldMkLst>
      </pc:sldChg>
      <pc:sldChg chg="modSp add mod ord">
        <pc:chgData name="FRANCALANCIA SIMONE" userId="7fce6a11-5a23-43e8-b416-d72fd05b8add" providerId="ADAL" clId="{3BC463E4-7A27-4396-A9C1-CD9ACF6395CE}" dt="2023-09-07T17:48:57.369" v="8832" actId="20577"/>
        <pc:sldMkLst>
          <pc:docMk/>
          <pc:sldMk cId="54850930" sldId="279"/>
        </pc:sldMkLst>
        <pc:spChg chg="mod">
          <ac:chgData name="FRANCALANCIA SIMONE" userId="7fce6a11-5a23-43e8-b416-d72fd05b8add" providerId="ADAL" clId="{3BC463E4-7A27-4396-A9C1-CD9ACF6395CE}" dt="2023-09-07T17:27:22.715" v="8607" actId="20577"/>
          <ac:spMkLst>
            <pc:docMk/>
            <pc:sldMk cId="54850930" sldId="279"/>
            <ac:spMk id="2" creationId="{A60502D7-592D-A66F-69AB-016F7F35CFD5}"/>
          </ac:spMkLst>
        </pc:spChg>
        <pc:spChg chg="mod">
          <ac:chgData name="FRANCALANCIA SIMONE" userId="7fce6a11-5a23-43e8-b416-d72fd05b8add" providerId="ADAL" clId="{3BC463E4-7A27-4396-A9C1-CD9ACF6395CE}" dt="2023-09-07T17:48:57.369" v="8832" actId="20577"/>
          <ac:spMkLst>
            <pc:docMk/>
            <pc:sldMk cId="54850930" sldId="279"/>
            <ac:spMk id="3" creationId="{EE416B8D-C960-70F5-DB0B-022730C2D313}"/>
          </ac:spMkLst>
        </pc:spChg>
      </pc:sldChg>
      <pc:sldChg chg="add del">
        <pc:chgData name="FRANCALANCIA SIMONE" userId="7fce6a11-5a23-43e8-b416-d72fd05b8add" providerId="ADAL" clId="{3BC463E4-7A27-4396-A9C1-CD9ACF6395CE}" dt="2023-09-07T15:37:17.097" v="4667" actId="47"/>
        <pc:sldMkLst>
          <pc:docMk/>
          <pc:sldMk cId="2944229497" sldId="279"/>
        </pc:sldMkLst>
      </pc:sldChg>
      <pc:sldChg chg="modSp add mod">
        <pc:chgData name="FRANCALANCIA SIMONE" userId="7fce6a11-5a23-43e8-b416-d72fd05b8add" providerId="ADAL" clId="{3BC463E4-7A27-4396-A9C1-CD9ACF6395CE}" dt="2023-09-07T17:24:34.302" v="8308" actId="20577"/>
        <pc:sldMkLst>
          <pc:docMk/>
          <pc:sldMk cId="2446494173" sldId="280"/>
        </pc:sldMkLst>
        <pc:spChg chg="mod">
          <ac:chgData name="FRANCALANCIA SIMONE" userId="7fce6a11-5a23-43e8-b416-d72fd05b8add" providerId="ADAL" clId="{3BC463E4-7A27-4396-A9C1-CD9ACF6395CE}" dt="2023-09-07T17:15:46.532" v="7730" actId="20577"/>
          <ac:spMkLst>
            <pc:docMk/>
            <pc:sldMk cId="2446494173" sldId="280"/>
            <ac:spMk id="2" creationId="{0F73895A-2FD1-9747-4C26-1CB28A1FAFEF}"/>
          </ac:spMkLst>
        </pc:spChg>
        <pc:spChg chg="mod">
          <ac:chgData name="FRANCALANCIA SIMONE" userId="7fce6a11-5a23-43e8-b416-d72fd05b8add" providerId="ADAL" clId="{3BC463E4-7A27-4396-A9C1-CD9ACF6395CE}" dt="2023-09-07T17:24:34.302" v="8308" actId="20577"/>
          <ac:spMkLst>
            <pc:docMk/>
            <pc:sldMk cId="2446494173" sldId="280"/>
            <ac:spMk id="3" creationId="{8DF71528-9AA4-9C35-27AB-FD689E97F5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5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85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6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9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9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4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6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6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87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15EAC-5EBE-85FB-4EE5-356772B57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B7C2080-E4B8-9763-D7BB-AC7B6CCFF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60" y="2456656"/>
            <a:ext cx="7795480" cy="1071563"/>
          </a:xfrm>
        </p:spPr>
        <p:txBody>
          <a:bodyPr>
            <a:normAutofit/>
          </a:bodyPr>
          <a:lstStyle/>
          <a:p>
            <a:r>
              <a:rPr lang="en-US" dirty="0"/>
              <a:t>Tech Recommender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1421C-9D77-884F-E354-575793CD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720" y="3528219"/>
            <a:ext cx="7056560" cy="574858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Customized Component Suggestions and db Management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04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02D7-592D-A66F-69AB-016F7F3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Rules - </a:t>
            </a:r>
            <a:r>
              <a:rPr lang="it-IT" dirty="0" err="1"/>
              <a:t>Get_recommendation</a:t>
            </a:r>
            <a:br>
              <a:rPr lang="it-IT" dirty="0"/>
            </a:b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416B8D-C960-70F5-DB0B-022730C2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Asks</a:t>
            </a:r>
            <a:r>
              <a:rPr lang="it-IT" dirty="0"/>
              <a:t> for username</a:t>
            </a:r>
          </a:p>
          <a:p>
            <a:r>
              <a:rPr lang="it-IT" dirty="0"/>
              <a:t>Prompt the user to </a:t>
            </a:r>
            <a:r>
              <a:rPr lang="it-IT" dirty="0" err="1"/>
              <a:t>enter</a:t>
            </a:r>
            <a:r>
              <a:rPr lang="it-IT" dirty="0"/>
              <a:t> min and max price and a </a:t>
            </a:r>
            <a:r>
              <a:rPr lang="it-IT" dirty="0" err="1"/>
              <a:t>category</a:t>
            </a:r>
            <a:r>
              <a:rPr lang="it-IT" dirty="0"/>
              <a:t> (</a:t>
            </a:r>
            <a:r>
              <a:rPr lang="it-IT" dirty="0" err="1"/>
              <a:t>cpu</a:t>
            </a:r>
            <a:r>
              <a:rPr lang="it-IT" dirty="0"/>
              <a:t>, </a:t>
            </a:r>
            <a:r>
              <a:rPr lang="it-IT" dirty="0" err="1"/>
              <a:t>gpu</a:t>
            </a:r>
            <a:r>
              <a:rPr lang="it-IT" dirty="0"/>
              <a:t>, </a:t>
            </a:r>
            <a:r>
              <a:rPr lang="it-IT" dirty="0" err="1"/>
              <a:t>ram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If </a:t>
            </a: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skipped</a:t>
            </a:r>
            <a:r>
              <a:rPr lang="it-IT" dirty="0"/>
              <a:t> (skip), </a:t>
            </a:r>
            <a:r>
              <a:rPr lang="it-IT" dirty="0" err="1"/>
              <a:t>is</a:t>
            </a:r>
            <a:r>
              <a:rPr lang="it-IT" dirty="0"/>
              <a:t> the system to </a:t>
            </a:r>
            <a:r>
              <a:rPr lang="it-IT" dirty="0" err="1"/>
              <a:t>choose</a:t>
            </a:r>
            <a:r>
              <a:rPr lang="it-IT" dirty="0"/>
              <a:t> a </a:t>
            </a:r>
            <a:r>
              <a:rPr lang="it-IT" dirty="0" err="1"/>
              <a:t>category</a:t>
            </a:r>
            <a:endParaRPr lang="it-IT" dirty="0"/>
          </a:p>
          <a:p>
            <a:r>
              <a:rPr lang="it-IT" dirty="0"/>
              <a:t>Calls </a:t>
            </a:r>
            <a:r>
              <a:rPr lang="it-IT" b="1" dirty="0" err="1"/>
              <a:t>recommend</a:t>
            </a:r>
            <a:r>
              <a:rPr lang="it-IT" dirty="0"/>
              <a:t> predicate with the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  <a:p>
            <a:r>
              <a:rPr lang="it-IT" dirty="0" err="1"/>
              <a:t>Presents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to user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14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3895A-2FD1-9747-4C26-1CB28A1F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68271" cy="1478570"/>
          </a:xfrm>
        </p:spPr>
        <p:txBody>
          <a:bodyPr/>
          <a:lstStyle/>
          <a:p>
            <a:r>
              <a:rPr lang="it-IT" dirty="0"/>
              <a:t>Rules – </a:t>
            </a:r>
            <a:r>
              <a:rPr lang="it-IT" dirty="0" err="1"/>
              <a:t>recommend</a:t>
            </a:r>
            <a:br>
              <a:rPr lang="it-IT" dirty="0"/>
            </a:br>
            <a:r>
              <a:rPr lang="en-US" sz="1800" dirty="0"/>
              <a:t>generates recommendations based on search history, preferences, and ratings.</a:t>
            </a: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F71528-9AA4-9C35-27AB-FD689E97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Checks </a:t>
            </a:r>
            <a:r>
              <a:rPr lang="it-IT" dirty="0" err="1"/>
              <a:t>user’s</a:t>
            </a:r>
            <a:r>
              <a:rPr lang="it-IT" dirty="0"/>
              <a:t> history to find product matches with </a:t>
            </a:r>
            <a:r>
              <a:rPr lang="it-IT" dirty="0" err="1"/>
              <a:t>preferences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Get </a:t>
            </a:r>
            <a:r>
              <a:rPr lang="it-IT" dirty="0" err="1"/>
              <a:t>similar</a:t>
            </a:r>
            <a:r>
              <a:rPr lang="it-IT" dirty="0"/>
              <a:t> users </a:t>
            </a:r>
            <a:r>
              <a:rPr lang="it-IT" dirty="0" err="1"/>
              <a:t>exploiting</a:t>
            </a:r>
            <a:r>
              <a:rPr lang="it-IT" dirty="0"/>
              <a:t> ratings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users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Generate collaborative </a:t>
            </a:r>
            <a:r>
              <a:rPr lang="it-IT" dirty="0" err="1"/>
              <a:t>recommendations</a:t>
            </a:r>
            <a:r>
              <a:rPr lang="it-IT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Merge collaborative </a:t>
            </a:r>
            <a:r>
              <a:rPr lang="it-IT" dirty="0" err="1"/>
              <a:t>recommendations</a:t>
            </a:r>
            <a:r>
              <a:rPr lang="it-IT" dirty="0"/>
              <a:t> and history matches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Format </a:t>
            </a:r>
            <a:r>
              <a:rPr lang="it-IT" dirty="0" err="1"/>
              <a:t>recommendations</a:t>
            </a:r>
            <a:r>
              <a:rPr lang="it-IT" dirty="0"/>
              <a:t> for user-friendly output</a:t>
            </a:r>
          </a:p>
          <a:p>
            <a:endParaRPr lang="it-IT" dirty="0"/>
          </a:p>
          <a:p>
            <a:r>
              <a:rPr lang="it-IT" dirty="0"/>
              <a:t>Make use of </a:t>
            </a:r>
            <a:r>
              <a:rPr lang="it-IT" dirty="0" err="1"/>
              <a:t>helper</a:t>
            </a:r>
            <a:r>
              <a:rPr lang="it-IT" dirty="0"/>
              <a:t> rules to </a:t>
            </a:r>
            <a:r>
              <a:rPr lang="it-IT" dirty="0" err="1"/>
              <a:t>perform</a:t>
            </a:r>
            <a:r>
              <a:rPr lang="it-IT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402152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3895A-2FD1-9747-4C26-1CB28A1F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68271" cy="1478570"/>
          </a:xfrm>
        </p:spPr>
        <p:txBody>
          <a:bodyPr/>
          <a:lstStyle/>
          <a:p>
            <a:r>
              <a:rPr lang="it-IT" dirty="0"/>
              <a:t>Rules – </a:t>
            </a:r>
            <a:r>
              <a:rPr lang="it-IT" dirty="0" err="1"/>
              <a:t>recommend</a:t>
            </a:r>
            <a:r>
              <a:rPr lang="it-IT" dirty="0"/>
              <a:t> –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helper</a:t>
            </a:r>
            <a:r>
              <a:rPr lang="it-IT" dirty="0"/>
              <a:t> rules</a:t>
            </a: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F71528-9AA4-9C35-27AB-FD689E97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it-IT" dirty="0" err="1"/>
              <a:t>Find_matching_products</a:t>
            </a:r>
            <a:endParaRPr lang="it-IT" dirty="0"/>
          </a:p>
          <a:p>
            <a:pPr lvl="1"/>
            <a:r>
              <a:rPr lang="en-US" dirty="0"/>
              <a:t>filter and identify relevant products for a user based on their search history and preferences</a:t>
            </a:r>
            <a:endParaRPr lang="it-IT" dirty="0"/>
          </a:p>
          <a:p>
            <a:r>
              <a:rPr lang="it-IT" dirty="0" err="1"/>
              <a:t>Find_similar_users</a:t>
            </a:r>
            <a:endParaRPr lang="it-IT" dirty="0"/>
          </a:p>
          <a:p>
            <a:pPr lvl="1"/>
            <a:r>
              <a:rPr lang="it-IT" dirty="0" err="1"/>
              <a:t>Uses</a:t>
            </a:r>
            <a:r>
              <a:rPr lang="it-IT" dirty="0"/>
              <a:t> Pearson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 to find </a:t>
            </a:r>
            <a:r>
              <a:rPr lang="it-IT" dirty="0" err="1"/>
              <a:t>similar</a:t>
            </a:r>
            <a:r>
              <a:rPr lang="it-IT" dirty="0"/>
              <a:t> user based on </a:t>
            </a:r>
            <a:r>
              <a:rPr lang="it-IT" dirty="0" err="1"/>
              <a:t>their</a:t>
            </a:r>
            <a:r>
              <a:rPr lang="it-IT" dirty="0"/>
              <a:t> product ratings, </a:t>
            </a:r>
            <a:r>
              <a:rPr lang="it-IT" dirty="0" err="1"/>
              <a:t>essential</a:t>
            </a:r>
            <a:r>
              <a:rPr lang="it-IT" dirty="0"/>
              <a:t> input for collaborative filter</a:t>
            </a:r>
          </a:p>
          <a:p>
            <a:r>
              <a:rPr lang="it-IT" dirty="0" err="1"/>
              <a:t>Generate_collaborative_recommendations</a:t>
            </a:r>
            <a:endParaRPr lang="it-IT" dirty="0"/>
          </a:p>
          <a:p>
            <a:pPr lvl="1"/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user, </a:t>
            </a:r>
            <a:r>
              <a:rPr lang="it-IT" dirty="0" err="1"/>
              <a:t>it</a:t>
            </a:r>
            <a:r>
              <a:rPr lang="it-IT" dirty="0"/>
              <a:t> looks for products with rating &gt; 4.0 and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49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02D7-592D-A66F-69AB-016F7F3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Rules - </a:t>
            </a:r>
            <a:r>
              <a:rPr lang="it-IT" dirty="0" err="1"/>
              <a:t>Pearson_correlation</a:t>
            </a:r>
            <a:br>
              <a:rPr lang="it-IT" dirty="0"/>
            </a:br>
            <a:r>
              <a:rPr lang="it-IT" sz="1800" dirty="0" err="1"/>
              <a:t>used</a:t>
            </a:r>
            <a:r>
              <a:rPr lang="it-IT" sz="1800" dirty="0"/>
              <a:t> to help find </a:t>
            </a:r>
            <a:r>
              <a:rPr lang="it-IT" sz="1800" dirty="0" err="1"/>
              <a:t>similar</a:t>
            </a:r>
            <a:r>
              <a:rPr lang="it-IT" sz="1800" dirty="0"/>
              <a:t> users</a:t>
            </a:r>
            <a:br>
              <a:rPr lang="it-IT" dirty="0"/>
            </a:b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416B8D-C960-70F5-DB0B-022730C2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Pearson </a:t>
            </a:r>
            <a:r>
              <a:rPr lang="it-IT" dirty="0" err="1"/>
              <a:t>correlation</a:t>
            </a:r>
            <a:r>
              <a:rPr lang="it-IT" dirty="0"/>
              <a:t> express </a:t>
            </a:r>
            <a:r>
              <a:rPr lang="it-IT" dirty="0" err="1"/>
              <a:t>similarity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 of data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Calculates</a:t>
            </a:r>
            <a:r>
              <a:rPr lang="it-IT" dirty="0"/>
              <a:t> the Pearson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lists of user ratings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Used</a:t>
            </a:r>
            <a:r>
              <a:rPr lang="it-IT" dirty="0"/>
              <a:t> inside the </a:t>
            </a:r>
            <a:r>
              <a:rPr lang="it-IT" dirty="0" err="1"/>
              <a:t>recommend</a:t>
            </a:r>
            <a:r>
              <a:rPr lang="it-IT" dirty="0"/>
              <a:t> - </a:t>
            </a:r>
            <a:r>
              <a:rPr lang="it-IT" dirty="0" err="1"/>
              <a:t>find_similar_user</a:t>
            </a:r>
            <a:r>
              <a:rPr lang="it-IT" dirty="0"/>
              <a:t> rule to find </a:t>
            </a:r>
            <a:r>
              <a:rPr lang="it-IT" dirty="0" err="1"/>
              <a:t>similar</a:t>
            </a:r>
            <a:r>
              <a:rPr lang="it-IT" dirty="0"/>
              <a:t> users</a:t>
            </a:r>
            <a:br>
              <a:rPr lang="it-IT" dirty="0"/>
            </a:br>
            <a:endParaRPr lang="it-IT" dirty="0"/>
          </a:p>
          <a:p>
            <a:r>
              <a:rPr lang="it-IT" dirty="0"/>
              <a:t>Make use of </a:t>
            </a:r>
            <a:r>
              <a:rPr lang="it-IT" dirty="0" err="1"/>
              <a:t>helper</a:t>
            </a:r>
            <a:r>
              <a:rPr lang="it-IT" dirty="0"/>
              <a:t> rules to </a:t>
            </a:r>
            <a:r>
              <a:rPr lang="it-IT" dirty="0" err="1"/>
              <a:t>perform</a:t>
            </a:r>
            <a:r>
              <a:rPr lang="it-IT" dirty="0"/>
              <a:t> task </a:t>
            </a:r>
            <a:r>
              <a:rPr lang="it-IT" dirty="0" err="1"/>
              <a:t>too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5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F746C-4EE1-4DA5-7ADE-D5716E4D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E3C87B-292C-F0F9-3C8D-1AB3388CE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system </a:t>
            </a:r>
            <a:r>
              <a:rPr lang="it-IT" dirty="0" err="1"/>
              <a:t>provides</a:t>
            </a:r>
            <a:r>
              <a:rPr lang="it-IT" dirty="0"/>
              <a:t> custom hardware products </a:t>
            </a:r>
            <a:r>
              <a:rPr lang="it-IT" dirty="0" err="1"/>
              <a:t>recommendations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Recommendations</a:t>
            </a:r>
            <a:r>
              <a:rPr lang="it-IT" dirty="0"/>
              <a:t> are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history and collaborative filtering</a:t>
            </a:r>
            <a:br>
              <a:rPr lang="it-IT" dirty="0"/>
            </a:br>
            <a:endParaRPr lang="it-IT" dirty="0"/>
          </a:p>
          <a:p>
            <a:r>
              <a:rPr lang="it-IT" dirty="0"/>
              <a:t>User friendly </a:t>
            </a:r>
            <a:r>
              <a:rPr lang="it-IT" dirty="0" err="1"/>
              <a:t>interfaces</a:t>
            </a:r>
            <a:r>
              <a:rPr lang="it-IT" dirty="0"/>
              <a:t> with </a:t>
            </a:r>
            <a:r>
              <a:rPr lang="it-IT" dirty="0" err="1"/>
              <a:t>menus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us operate the system </a:t>
            </a:r>
            <a:r>
              <a:rPr lang="it-IT" dirty="0" err="1"/>
              <a:t>efficiently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Administrators</a:t>
            </a:r>
            <a:r>
              <a:rPr lang="it-IT" dirty="0"/>
              <a:t> can </a:t>
            </a:r>
            <a:r>
              <a:rPr lang="it-IT" dirty="0" err="1"/>
              <a:t>edit</a:t>
            </a:r>
            <a:r>
              <a:rPr lang="it-IT" dirty="0"/>
              <a:t> the knowledge base to </a:t>
            </a:r>
            <a:r>
              <a:rPr lang="it-IT" dirty="0" err="1"/>
              <a:t>keep</a:t>
            </a:r>
            <a:r>
              <a:rPr lang="it-IT" dirty="0"/>
              <a:t> system up-to-date</a:t>
            </a:r>
          </a:p>
        </p:txBody>
      </p:sp>
    </p:spTree>
    <p:extLst>
      <p:ext uri="{BB962C8B-B14F-4D97-AF65-F5344CB8AC3E}">
        <p14:creationId xmlns:p14="http://schemas.microsoft.com/office/powerpoint/2010/main" val="173827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CBAEF-0DD6-0355-0205-C3CEDA5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829B5-D9DC-B34B-6AFA-C7508768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9439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user and admin authentication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code by </a:t>
            </a:r>
            <a:r>
              <a:rPr lang="it-IT" dirty="0" err="1"/>
              <a:t>using</a:t>
            </a:r>
            <a:r>
              <a:rPr lang="it-IT" dirty="0"/>
              <a:t> more </a:t>
            </a:r>
            <a:r>
              <a:rPr lang="it-IT" dirty="0" err="1"/>
              <a:t>error</a:t>
            </a:r>
            <a:r>
              <a:rPr lang="it-IT" dirty="0"/>
              <a:t> checking </a:t>
            </a:r>
            <a:r>
              <a:rPr lang="it-IT" dirty="0" err="1"/>
              <a:t>mechanisms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system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recommending</a:t>
            </a:r>
            <a:r>
              <a:rPr lang="it-IT" dirty="0"/>
              <a:t> </a:t>
            </a:r>
            <a:r>
              <a:rPr lang="it-IT" dirty="0" err="1"/>
              <a:t>criteria</a:t>
            </a:r>
            <a:endParaRPr lang="it-IT" dirty="0"/>
          </a:p>
          <a:p>
            <a:pPr lvl="1"/>
            <a:r>
              <a:rPr lang="it-IT" dirty="0"/>
              <a:t>More </a:t>
            </a:r>
            <a:r>
              <a:rPr lang="it-IT" dirty="0" err="1"/>
              <a:t>preferences</a:t>
            </a:r>
            <a:endParaRPr lang="it-IT" dirty="0"/>
          </a:p>
          <a:p>
            <a:pPr lvl="1"/>
            <a:r>
              <a:rPr lang="it-IT" dirty="0"/>
              <a:t>Feedback</a:t>
            </a:r>
          </a:p>
          <a:p>
            <a:pPr lvl="1"/>
            <a:r>
              <a:rPr lang="it-IT" dirty="0"/>
              <a:t>Social connections</a:t>
            </a:r>
          </a:p>
          <a:p>
            <a:pPr lvl="1"/>
            <a:r>
              <a:rPr lang="it-IT" dirty="0"/>
              <a:t>Ecc…</a:t>
            </a:r>
          </a:p>
        </p:txBody>
      </p:sp>
    </p:spTree>
    <p:extLst>
      <p:ext uri="{BB962C8B-B14F-4D97-AF65-F5344CB8AC3E}">
        <p14:creationId xmlns:p14="http://schemas.microsoft.com/office/powerpoint/2010/main" val="43790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099BD-FC84-5FA4-7BB5-8C15190A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it-IT" dirty="0"/>
              <a:t>THANK you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74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03604-97DA-4ECE-0B91-EFF4BD2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recommender</a:t>
            </a:r>
            <a:r>
              <a:rPr lang="it-IT" dirty="0"/>
              <a:t>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4703A-D60B-6892-D279-12D68822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/>
          <a:lstStyle/>
          <a:p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personalized</a:t>
            </a:r>
            <a:r>
              <a:rPr lang="it-IT" dirty="0"/>
              <a:t> </a:t>
            </a:r>
            <a:r>
              <a:rPr lang="it-IT" dirty="0" err="1"/>
              <a:t>suggestions</a:t>
            </a:r>
            <a:endParaRPr lang="it-IT" dirty="0"/>
          </a:p>
          <a:p>
            <a:r>
              <a:rPr lang="it-IT" dirty="0" err="1"/>
              <a:t>Objective</a:t>
            </a:r>
            <a:r>
              <a:rPr lang="it-IT" dirty="0"/>
              <a:t>: </a:t>
            </a:r>
            <a:r>
              <a:rPr lang="it-IT" dirty="0" err="1"/>
              <a:t>improve</a:t>
            </a:r>
            <a:r>
              <a:rPr lang="it-IT" dirty="0"/>
              <a:t> user engagement on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platrofms</a:t>
            </a:r>
            <a:endParaRPr lang="it-IT" dirty="0"/>
          </a:p>
          <a:p>
            <a:r>
              <a:rPr lang="it-IT" dirty="0" err="1"/>
              <a:t>Suggestion</a:t>
            </a:r>
            <a:r>
              <a:rPr lang="it-IT" dirty="0"/>
              <a:t> can be based on:</a:t>
            </a:r>
          </a:p>
          <a:p>
            <a:pPr lvl="1"/>
            <a:r>
              <a:rPr lang="it-IT" b="1" dirty="0" err="1"/>
              <a:t>Historical</a:t>
            </a:r>
            <a:r>
              <a:rPr lang="it-IT" b="1" dirty="0"/>
              <a:t> </a:t>
            </a:r>
            <a:r>
              <a:rPr lang="it-IT" b="1" dirty="0" err="1"/>
              <a:t>behavior</a:t>
            </a:r>
            <a:r>
              <a:rPr lang="it-IT" b="1" dirty="0"/>
              <a:t> </a:t>
            </a:r>
            <a:r>
              <a:rPr lang="it-IT" dirty="0"/>
              <a:t>(browsing or </a:t>
            </a:r>
            <a:r>
              <a:rPr lang="it-IT" dirty="0" err="1"/>
              <a:t>purchase</a:t>
            </a:r>
            <a:r>
              <a:rPr lang="it-IT" dirty="0"/>
              <a:t> history)</a:t>
            </a:r>
          </a:p>
          <a:p>
            <a:pPr lvl="1"/>
            <a:r>
              <a:rPr lang="it-IT" b="1" dirty="0" err="1"/>
              <a:t>Preferences</a:t>
            </a:r>
            <a:r>
              <a:rPr lang="it-IT" b="1" dirty="0"/>
              <a:t> </a:t>
            </a:r>
            <a:r>
              <a:rPr lang="it-IT" dirty="0"/>
              <a:t>(price ranges, product </a:t>
            </a:r>
            <a:r>
              <a:rPr lang="it-IT" dirty="0" err="1"/>
              <a:t>category</a:t>
            </a:r>
            <a:r>
              <a:rPr lang="it-IT" dirty="0"/>
              <a:t>)</a:t>
            </a:r>
          </a:p>
          <a:p>
            <a:pPr lvl="1"/>
            <a:r>
              <a:rPr lang="it-IT" b="1" dirty="0" err="1"/>
              <a:t>Similar</a:t>
            </a:r>
            <a:r>
              <a:rPr lang="it-IT" dirty="0"/>
              <a:t> </a:t>
            </a:r>
            <a:r>
              <a:rPr lang="it-IT" b="1" dirty="0"/>
              <a:t>users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endParaRPr lang="it-IT" dirty="0"/>
          </a:p>
          <a:p>
            <a:pPr lvl="1"/>
            <a:r>
              <a:rPr lang="it-IT" dirty="0"/>
              <a:t>Ecc…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163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B3DAF-D1BC-30D9-A518-DB37A326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collaborative filtering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C4A786-D3A3-6D55-5A79-60010810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Used</a:t>
            </a:r>
            <a:r>
              <a:rPr lang="it-IT" dirty="0"/>
              <a:t> in systems like E-commerce, Video streaming, Audio streaming…</a:t>
            </a:r>
            <a:br>
              <a:rPr lang="it-IT" dirty="0"/>
            </a:br>
            <a:endParaRPr lang="it-IT" dirty="0"/>
          </a:p>
          <a:p>
            <a:r>
              <a:rPr lang="it-IT" dirty="0"/>
              <a:t>Helps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interests</a:t>
            </a:r>
            <a:r>
              <a:rPr lang="it-IT" dirty="0"/>
              <a:t> of a users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collective</a:t>
            </a:r>
            <a:r>
              <a:rPr lang="it-IT" dirty="0"/>
              <a:t> knowledge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Principle</a:t>
            </a:r>
            <a:r>
              <a:rPr lang="it-IT" dirty="0"/>
              <a:t>: </a:t>
            </a:r>
            <a:r>
              <a:rPr lang="it-IT" dirty="0" err="1"/>
              <a:t>recommend</a:t>
            </a:r>
            <a:r>
              <a:rPr lang="it-IT" dirty="0"/>
              <a:t> to user A items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users B and C like.</a:t>
            </a:r>
          </a:p>
        </p:txBody>
      </p:sp>
    </p:spTree>
    <p:extLst>
      <p:ext uri="{BB962C8B-B14F-4D97-AF65-F5344CB8AC3E}">
        <p14:creationId xmlns:p14="http://schemas.microsoft.com/office/powerpoint/2010/main" val="276460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FACAD-F599-C9FD-9C70-95954D1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Basic computer parts </a:t>
            </a:r>
            <a:r>
              <a:rPr lang="it-IT" dirty="0" err="1"/>
              <a:t>recommender</a:t>
            </a:r>
            <a:r>
              <a:rPr lang="it-IT" dirty="0"/>
              <a:t> system with users and admin options</a:t>
            </a:r>
          </a:p>
          <a:p>
            <a:r>
              <a:rPr lang="it-IT" dirty="0"/>
              <a:t>Users can </a:t>
            </a:r>
          </a:p>
          <a:p>
            <a:pPr lvl="1"/>
            <a:r>
              <a:rPr lang="it-IT" dirty="0"/>
              <a:t>Get </a:t>
            </a:r>
            <a:r>
              <a:rPr lang="it-IT" dirty="0" err="1"/>
              <a:t>recommendations</a:t>
            </a:r>
            <a:endParaRPr lang="it-IT" dirty="0"/>
          </a:p>
          <a:p>
            <a:pPr lvl="1"/>
            <a:r>
              <a:rPr lang="it-IT" dirty="0" err="1"/>
              <a:t>View</a:t>
            </a:r>
            <a:r>
              <a:rPr lang="it-IT" dirty="0"/>
              <a:t> and post products ratings</a:t>
            </a:r>
          </a:p>
          <a:p>
            <a:r>
              <a:rPr lang="it-IT" dirty="0"/>
              <a:t>Admins can</a:t>
            </a:r>
          </a:p>
          <a:p>
            <a:pPr lvl="1"/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item in the knowledge base</a:t>
            </a:r>
          </a:p>
          <a:p>
            <a:pPr lvl="1"/>
            <a:r>
              <a:rPr lang="it-IT" dirty="0" err="1"/>
              <a:t>Insert</a:t>
            </a:r>
            <a:r>
              <a:rPr lang="it-IT" dirty="0"/>
              <a:t> and delete items from the knowledge base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EC5A13C-C42D-268A-A861-2BFF1237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/>
              <a:t>tech </a:t>
            </a:r>
            <a:r>
              <a:rPr lang="it-IT" dirty="0" err="1"/>
              <a:t>recommender</a:t>
            </a:r>
            <a:r>
              <a:rPr lang="it-IT" dirty="0"/>
              <a:t> system: </a:t>
            </a:r>
            <a:br>
              <a:rPr lang="it-IT" dirty="0"/>
            </a:br>
            <a:r>
              <a:rPr lang="it-IT" sz="1800" dirty="0" err="1"/>
              <a:t>overview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9313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0F7255-0F3F-4C8F-0788-EEB4CEA9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 </a:t>
            </a:r>
            <a:r>
              <a:rPr lang="it-IT" dirty="0" err="1"/>
              <a:t>recommender</a:t>
            </a:r>
            <a:r>
              <a:rPr lang="it-IT" dirty="0"/>
              <a:t> system</a:t>
            </a:r>
            <a:br>
              <a:rPr lang="it-IT" dirty="0"/>
            </a:br>
            <a:r>
              <a:rPr lang="it-IT" sz="1800" dirty="0" err="1"/>
              <a:t>components</a:t>
            </a: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545091-2825-355A-E43C-3444930A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323556" cy="3541714"/>
          </a:xfrm>
        </p:spPr>
        <p:txBody>
          <a:bodyPr>
            <a:normAutofit/>
          </a:bodyPr>
          <a:lstStyle/>
          <a:p>
            <a:r>
              <a:rPr lang="it-IT" dirty="0" err="1"/>
              <a:t>Facts</a:t>
            </a:r>
            <a:endParaRPr lang="it-IT" dirty="0"/>
          </a:p>
          <a:p>
            <a:pPr lvl="1"/>
            <a:r>
              <a:rPr lang="it-IT" dirty="0"/>
              <a:t>Non </a:t>
            </a:r>
            <a:r>
              <a:rPr lang="it-IT" dirty="0" err="1"/>
              <a:t>dynamic</a:t>
            </a:r>
            <a:endParaRPr lang="it-IT" dirty="0"/>
          </a:p>
          <a:p>
            <a:pPr lvl="2"/>
            <a:r>
              <a:rPr lang="it-IT" dirty="0"/>
              <a:t>User</a:t>
            </a:r>
          </a:p>
          <a:p>
            <a:pPr lvl="2"/>
            <a:r>
              <a:rPr lang="it-IT" dirty="0" err="1"/>
              <a:t>Search_history</a:t>
            </a:r>
            <a:endParaRPr lang="it-IT" dirty="0"/>
          </a:p>
          <a:p>
            <a:pPr lvl="1"/>
            <a:r>
              <a:rPr lang="it-IT" dirty="0"/>
              <a:t>Dynamic</a:t>
            </a:r>
          </a:p>
          <a:p>
            <a:pPr lvl="2"/>
            <a:r>
              <a:rPr lang="it-IT" dirty="0" err="1"/>
              <a:t>Category</a:t>
            </a:r>
            <a:endParaRPr lang="it-IT" dirty="0"/>
          </a:p>
          <a:p>
            <a:pPr lvl="2"/>
            <a:r>
              <a:rPr lang="it-IT" dirty="0"/>
              <a:t>Price</a:t>
            </a:r>
          </a:p>
          <a:p>
            <a:pPr lvl="2"/>
            <a:r>
              <a:rPr lang="it-IT" dirty="0" err="1"/>
              <a:t>User_rating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EB816DF-43BE-6841-580B-A203AB333B46}"/>
              </a:ext>
            </a:extLst>
          </p:cNvPr>
          <p:cNvSpPr txBox="1">
            <a:spLocks/>
          </p:cNvSpPr>
          <p:nvPr/>
        </p:nvSpPr>
        <p:spPr>
          <a:xfrm>
            <a:off x="6094412" y="2261100"/>
            <a:ext cx="532355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Main</a:t>
            </a:r>
            <a:r>
              <a:rPr lang="it-IT" dirty="0"/>
              <a:t> rules</a:t>
            </a:r>
          </a:p>
          <a:p>
            <a:pPr lvl="1"/>
            <a:r>
              <a:rPr lang="it-IT" dirty="0" err="1"/>
              <a:t>Init</a:t>
            </a:r>
            <a:r>
              <a:rPr lang="it-IT" dirty="0"/>
              <a:t> and </a:t>
            </a:r>
            <a:r>
              <a:rPr lang="it-IT" dirty="0" err="1"/>
              <a:t>menu_switch</a:t>
            </a:r>
            <a:endParaRPr lang="it-IT" dirty="0"/>
          </a:p>
          <a:p>
            <a:pPr lvl="1"/>
            <a:r>
              <a:rPr lang="it-IT" dirty="0"/>
              <a:t>User option</a:t>
            </a:r>
          </a:p>
          <a:p>
            <a:pPr lvl="1"/>
            <a:r>
              <a:rPr lang="it-IT" dirty="0" err="1"/>
              <a:t>Get_recommendation</a:t>
            </a:r>
            <a:endParaRPr lang="it-IT" dirty="0"/>
          </a:p>
          <a:p>
            <a:pPr lvl="1"/>
            <a:r>
              <a:rPr lang="it-IT" dirty="0" err="1"/>
              <a:t>Recommend</a:t>
            </a:r>
            <a:endParaRPr lang="it-IT" dirty="0"/>
          </a:p>
          <a:p>
            <a:pPr lvl="1"/>
            <a:r>
              <a:rPr lang="it-IT" dirty="0" err="1"/>
              <a:t>Pearson_correlation</a:t>
            </a:r>
            <a:endParaRPr lang="it-IT" dirty="0"/>
          </a:p>
          <a:p>
            <a:pPr lvl="1"/>
            <a:r>
              <a:rPr lang="it-IT" dirty="0"/>
              <a:t>Admin options and db management</a:t>
            </a:r>
          </a:p>
        </p:txBody>
      </p:sp>
    </p:spTree>
    <p:extLst>
      <p:ext uri="{BB962C8B-B14F-4D97-AF65-F5344CB8AC3E}">
        <p14:creationId xmlns:p14="http://schemas.microsoft.com/office/powerpoint/2010/main" val="411023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BDD7C-54C4-634A-F1E0-778AADEE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29A514-3196-1694-1947-EC47FFB3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User:</a:t>
            </a:r>
            <a:r>
              <a:rPr lang="it-IT" dirty="0"/>
              <a:t> </a:t>
            </a:r>
            <a:r>
              <a:rPr lang="en-US" dirty="0"/>
              <a:t>specify the registered users in the recommendation system</a:t>
            </a:r>
            <a:endParaRPr lang="it-IT" dirty="0"/>
          </a:p>
          <a:p>
            <a:r>
              <a:rPr lang="it-IT" b="1" dirty="0" err="1"/>
              <a:t>Search_history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en-US" dirty="0"/>
              <a:t>store the search history of registered users</a:t>
            </a:r>
            <a:endParaRPr lang="it-IT" dirty="0"/>
          </a:p>
          <a:p>
            <a:r>
              <a:rPr lang="it-IT" b="1" dirty="0" err="1"/>
              <a:t>Category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store the </a:t>
            </a:r>
            <a:r>
              <a:rPr lang="it-IT" dirty="0" err="1"/>
              <a:t>category</a:t>
            </a:r>
            <a:r>
              <a:rPr lang="it-IT" dirty="0"/>
              <a:t> of the </a:t>
            </a:r>
            <a:r>
              <a:rPr lang="it-IT" dirty="0" err="1"/>
              <a:t>components</a:t>
            </a:r>
            <a:r>
              <a:rPr lang="it-IT" dirty="0"/>
              <a:t> (</a:t>
            </a:r>
            <a:r>
              <a:rPr lang="it-IT" dirty="0" err="1"/>
              <a:t>cpu</a:t>
            </a:r>
            <a:r>
              <a:rPr lang="it-IT" dirty="0"/>
              <a:t>, </a:t>
            </a:r>
            <a:r>
              <a:rPr lang="it-IT" dirty="0" err="1"/>
              <a:t>gpu</a:t>
            </a:r>
            <a:r>
              <a:rPr lang="it-IT" dirty="0"/>
              <a:t>, </a:t>
            </a:r>
            <a:r>
              <a:rPr lang="it-IT" dirty="0" err="1"/>
              <a:t>ram</a:t>
            </a:r>
            <a:r>
              <a:rPr lang="it-IT" dirty="0"/>
              <a:t>)</a:t>
            </a:r>
          </a:p>
          <a:p>
            <a:r>
              <a:rPr lang="it-IT" b="1" dirty="0"/>
              <a:t>Price: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store the price of the </a:t>
            </a:r>
            <a:r>
              <a:rPr lang="it-IT" dirty="0" err="1"/>
              <a:t>components</a:t>
            </a:r>
            <a:endParaRPr lang="it-IT" dirty="0"/>
          </a:p>
          <a:p>
            <a:r>
              <a:rPr lang="it-IT" b="1" dirty="0" err="1"/>
              <a:t>User_rating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store user ratings for </a:t>
            </a:r>
            <a:r>
              <a:rPr lang="it-IT" dirty="0" err="1"/>
              <a:t>components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6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02D7-592D-A66F-69AB-016F7F3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Rules - </a:t>
            </a:r>
            <a:r>
              <a:rPr lang="it-IT" sz="3600" dirty="0" err="1"/>
              <a:t>Init</a:t>
            </a:r>
            <a:r>
              <a:rPr lang="it-IT" sz="3600" dirty="0"/>
              <a:t> and </a:t>
            </a:r>
            <a:r>
              <a:rPr lang="it-IT" sz="3600" dirty="0" err="1"/>
              <a:t>menu_switch</a:t>
            </a:r>
            <a:br>
              <a:rPr lang="it-IT" dirty="0"/>
            </a:b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416B8D-C960-70F5-DB0B-022730C2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Init</a:t>
            </a:r>
            <a:r>
              <a:rPr lang="it-IT" dirty="0"/>
              <a:t>: rule to </a:t>
            </a:r>
            <a:r>
              <a:rPr lang="it-IT" dirty="0" err="1"/>
              <a:t>execute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and trigger the </a:t>
            </a:r>
            <a:r>
              <a:rPr lang="it-IT" dirty="0" err="1"/>
              <a:t>main</a:t>
            </a:r>
            <a:r>
              <a:rPr lang="it-IT" dirty="0"/>
              <a:t> menu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prints</a:t>
            </a:r>
            <a:r>
              <a:rPr lang="it-IT" dirty="0"/>
              <a:t> out a menu and </a:t>
            </a:r>
            <a:r>
              <a:rPr lang="it-IT" dirty="0" err="1"/>
              <a:t>reads</a:t>
            </a:r>
            <a:r>
              <a:rPr lang="it-IT" dirty="0"/>
              <a:t> user </a:t>
            </a:r>
            <a:r>
              <a:rPr lang="it-IT" dirty="0" err="1"/>
              <a:t>selection</a:t>
            </a:r>
            <a:endParaRPr lang="it-IT" dirty="0"/>
          </a:p>
          <a:p>
            <a:pPr lvl="1"/>
            <a:r>
              <a:rPr lang="it-IT" dirty="0"/>
              <a:t>User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to </a:t>
            </a:r>
            <a:r>
              <a:rPr lang="it-IT" dirty="0" err="1"/>
              <a:t>menu_switch</a:t>
            </a:r>
            <a:r>
              <a:rPr lang="it-IT" dirty="0"/>
              <a:t> rule</a:t>
            </a:r>
          </a:p>
          <a:p>
            <a:r>
              <a:rPr lang="it-IT" dirty="0" err="1"/>
              <a:t>Menu_switch</a:t>
            </a:r>
            <a:r>
              <a:rPr lang="it-IT" dirty="0"/>
              <a:t>(input): </a:t>
            </a:r>
            <a:r>
              <a:rPr lang="it-IT" dirty="0" err="1"/>
              <a:t>lets</a:t>
            </a:r>
            <a:r>
              <a:rPr lang="it-IT" dirty="0"/>
              <a:t> us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between</a:t>
            </a:r>
            <a:endParaRPr lang="it-IT" dirty="0"/>
          </a:p>
          <a:p>
            <a:pPr lvl="1"/>
            <a:r>
              <a:rPr lang="it-IT" dirty="0"/>
              <a:t>User menu</a:t>
            </a:r>
          </a:p>
          <a:p>
            <a:pPr lvl="1"/>
            <a:r>
              <a:rPr lang="it-IT" dirty="0"/>
              <a:t>Admin menu </a:t>
            </a:r>
          </a:p>
          <a:p>
            <a:pPr lvl="1"/>
            <a:r>
              <a:rPr lang="it-IT" dirty="0"/>
              <a:t>Exit </a:t>
            </a:r>
            <a:r>
              <a:rPr lang="it-IT" dirty="0" err="1"/>
              <a:t>program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05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02D7-592D-A66F-69AB-016F7F3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Rules - User option</a:t>
            </a:r>
            <a:br>
              <a:rPr lang="it-IT" dirty="0"/>
            </a:b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416B8D-C960-70F5-DB0B-022730C2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menu_switch</a:t>
            </a:r>
            <a:r>
              <a:rPr lang="it-IT" dirty="0"/>
              <a:t>(1) </a:t>
            </a:r>
            <a:r>
              <a:rPr lang="it-IT" dirty="0" err="1"/>
              <a:t>let</a:t>
            </a:r>
            <a:r>
              <a:rPr lang="it-IT" dirty="0"/>
              <a:t> us </a:t>
            </a:r>
            <a:r>
              <a:rPr lang="it-IT" dirty="0" err="1"/>
              <a:t>enter</a:t>
            </a:r>
            <a:r>
              <a:rPr lang="it-IT" dirty="0"/>
              <a:t> the user menu</a:t>
            </a:r>
          </a:p>
          <a:p>
            <a:r>
              <a:rPr lang="it-IT" dirty="0" err="1"/>
              <a:t>User_option</a:t>
            </a:r>
            <a:r>
              <a:rPr lang="it-IT" dirty="0"/>
              <a:t>(input): </a:t>
            </a:r>
            <a:r>
              <a:rPr lang="it-IT" dirty="0" err="1"/>
              <a:t>lets</a:t>
            </a:r>
            <a:r>
              <a:rPr lang="it-IT" dirty="0"/>
              <a:t> us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between</a:t>
            </a:r>
            <a:endParaRPr lang="it-IT" dirty="0"/>
          </a:p>
          <a:p>
            <a:pPr lvl="1"/>
            <a:r>
              <a:rPr lang="it-IT" dirty="0"/>
              <a:t>Get some component </a:t>
            </a:r>
            <a:r>
              <a:rPr lang="it-IT" dirty="0" err="1"/>
              <a:t>suggestions</a:t>
            </a:r>
            <a:r>
              <a:rPr lang="it-IT" dirty="0"/>
              <a:t> (</a:t>
            </a:r>
            <a:r>
              <a:rPr lang="it-IT" dirty="0" err="1"/>
              <a:t>get_recommendation</a:t>
            </a:r>
            <a:r>
              <a:rPr lang="it-IT" dirty="0"/>
              <a:t> rule)</a:t>
            </a:r>
          </a:p>
          <a:p>
            <a:pPr lvl="1"/>
            <a:r>
              <a:rPr lang="it-IT" dirty="0" err="1"/>
              <a:t>Leave</a:t>
            </a:r>
            <a:r>
              <a:rPr lang="it-IT" dirty="0"/>
              <a:t> reviews to </a:t>
            </a:r>
            <a:r>
              <a:rPr lang="it-IT" dirty="0" err="1"/>
              <a:t>components</a:t>
            </a:r>
            <a:endParaRPr lang="it-IT" dirty="0"/>
          </a:p>
          <a:p>
            <a:pPr lvl="1"/>
            <a:r>
              <a:rPr lang="it-IT" dirty="0"/>
              <a:t>Check the reviews of the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  <a:p>
            <a:pPr lvl="1"/>
            <a:r>
              <a:rPr lang="it-IT" dirty="0"/>
              <a:t>Go back to the </a:t>
            </a:r>
            <a:r>
              <a:rPr lang="it-IT" dirty="0" err="1"/>
              <a:t>main</a:t>
            </a:r>
            <a:r>
              <a:rPr lang="it-IT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149859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02D7-592D-A66F-69AB-016F7F3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Rules - Admin options</a:t>
            </a:r>
            <a:br>
              <a:rPr lang="it-IT" dirty="0"/>
            </a:b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416B8D-C960-70F5-DB0B-022730C2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menu_switch</a:t>
            </a:r>
            <a:r>
              <a:rPr lang="it-IT" dirty="0"/>
              <a:t>(2) </a:t>
            </a:r>
            <a:r>
              <a:rPr lang="it-IT" dirty="0" err="1"/>
              <a:t>let</a:t>
            </a:r>
            <a:r>
              <a:rPr lang="it-IT" dirty="0"/>
              <a:t> us </a:t>
            </a:r>
            <a:r>
              <a:rPr lang="it-IT" dirty="0" err="1"/>
              <a:t>enter</a:t>
            </a:r>
            <a:r>
              <a:rPr lang="it-IT" dirty="0"/>
              <a:t> the admin menu</a:t>
            </a:r>
          </a:p>
          <a:p>
            <a:r>
              <a:rPr lang="it-IT" dirty="0" err="1"/>
              <a:t>Admin_option</a:t>
            </a:r>
            <a:r>
              <a:rPr lang="it-IT" dirty="0"/>
              <a:t>(input): </a:t>
            </a:r>
            <a:r>
              <a:rPr lang="it-IT" dirty="0" err="1"/>
              <a:t>lets</a:t>
            </a:r>
            <a:r>
              <a:rPr lang="it-IT" dirty="0"/>
              <a:t> us operate the database:</a:t>
            </a:r>
          </a:p>
          <a:p>
            <a:pPr lvl="1"/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facts</a:t>
            </a:r>
            <a:endParaRPr lang="it-IT" dirty="0"/>
          </a:p>
          <a:p>
            <a:pPr lvl="1"/>
            <a:r>
              <a:rPr lang="it-IT" dirty="0" err="1"/>
              <a:t>Insert</a:t>
            </a:r>
            <a:r>
              <a:rPr lang="it-IT" dirty="0"/>
              <a:t> a new component in the knowledge base</a:t>
            </a:r>
          </a:p>
          <a:p>
            <a:pPr lvl="1"/>
            <a:r>
              <a:rPr lang="it-IT" dirty="0"/>
              <a:t>Delete a component from the knowledge base</a:t>
            </a:r>
          </a:p>
          <a:p>
            <a:pPr lvl="1"/>
            <a:r>
              <a:rPr lang="it-IT" dirty="0"/>
              <a:t>Go back to the </a:t>
            </a:r>
            <a:r>
              <a:rPr lang="it-IT" dirty="0" err="1"/>
              <a:t>main</a:t>
            </a:r>
            <a:r>
              <a:rPr lang="it-IT" dirty="0"/>
              <a:t> menu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539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402</TotalTime>
  <Words>718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Tech Recommender System</vt:lpstr>
      <vt:lpstr>What is a recommender system</vt:lpstr>
      <vt:lpstr>collaborative filtering</vt:lpstr>
      <vt:lpstr>tech recommender system:  overview</vt:lpstr>
      <vt:lpstr>TECH recommender system components</vt:lpstr>
      <vt:lpstr>facts</vt:lpstr>
      <vt:lpstr>Rules - Init and menu_switch </vt:lpstr>
      <vt:lpstr>Rules - User option </vt:lpstr>
      <vt:lpstr>Rules - Admin options </vt:lpstr>
      <vt:lpstr>Rules - Get_recommendation </vt:lpstr>
      <vt:lpstr>Rules – recommend generates recommendations based on search history, preferences, and ratings.</vt:lpstr>
      <vt:lpstr>Rules – recommend – main helper rules</vt:lpstr>
      <vt:lpstr>Rules - Pearson_correlation used to help find similar users </vt:lpstr>
      <vt:lpstr>conclusions</vt:lpstr>
      <vt:lpstr>Possible improvements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Recommender System</dc:title>
  <dc:creator>FRANCALANCIA SIMONE</dc:creator>
  <cp:lastModifiedBy>FRANCALANCIA SIMONE</cp:lastModifiedBy>
  <cp:revision>1</cp:revision>
  <dcterms:created xsi:type="dcterms:W3CDTF">2023-09-06T20:55:40Z</dcterms:created>
  <dcterms:modified xsi:type="dcterms:W3CDTF">2023-09-07T17:49:03Z</dcterms:modified>
</cp:coreProperties>
</file>