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08DD15-25DC-C3B1-F11A-75E22B825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C9DA9D-6825-5C74-9984-0BC8535D7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93D0B9-7616-83B0-0585-DEE7551B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1594-474C-415A-B5A4-378C5AA5251E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B03F83-43D8-C7E1-F6ED-602E844B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DF4FD4-70FA-1EC3-EC5E-89CA8678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6644-0851-4759-A864-C688B7BE2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669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39946C-4E42-56A5-6AD3-C7838FD5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51F822-2EAA-983D-3A9F-18F53F115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9D3CD0-DAD0-305F-6BE4-07F7353F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1594-474C-415A-B5A4-378C5AA5251E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199E36-2ECA-8A44-734F-A6DCA5D9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3BC661-CE23-FFEC-1038-5361294C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6644-0851-4759-A864-C688B7BE2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615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065FBEF-DAFC-2853-CC1C-6F3E7EA71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FC1F8BB-B676-9F26-76FF-331ACC348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438D0B-6437-CF5A-1403-5549A508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1594-474C-415A-B5A4-378C5AA5251E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BCC6E2-E9A6-9AFC-C0D1-5A7469C3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886919-766D-AC4E-5213-782EBC23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6644-0851-4759-A864-C688B7BE2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457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E76C3F-30E3-ABA7-D8AD-865CB88B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BC3A82-4226-99ED-F4D6-FDAF80D55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2601D-1070-1280-2E4C-8920A481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1594-474C-415A-B5A4-378C5AA5251E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3C4403-A0E1-3959-8005-681B2B31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0FF6AA-6D5D-4540-78E4-DBE8AEF9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6644-0851-4759-A864-C688B7BE2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749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451CB0-0125-6B40-620A-6CCEBE35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57C82E-BAF0-A57C-DDEA-A5F600FE1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750C0E-6993-E396-A7E6-82A8235F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1594-474C-415A-B5A4-378C5AA5251E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B4CF7B-1359-19DD-66FA-D8ED5664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A95CCB-5A1F-971C-0CEA-E6BE3A10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6644-0851-4759-A864-C688B7BE2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87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08D852-4FCE-D841-F29D-381075C6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64623B-A5EC-BB10-3BE8-1E41A5FF7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860399-2BC2-F2BF-4DEB-FDFCA0F12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FD706B-B441-717B-F04B-3F76325E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1594-474C-415A-B5A4-378C5AA5251E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A29DE9-D44E-C974-1CE3-721BA3BF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4C196E-05FC-28C4-A46A-12362F18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6644-0851-4759-A864-C688B7BE2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007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8B6C6B-0616-C19A-9102-2EBBF029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44DEFD-441F-5BD9-3A14-7462C3F4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4FA3B6-E024-10B0-F696-1B771DD9F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90ABC6-95BA-B342-6133-F6FB929E3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3A8CBD-E95D-CD77-DA8F-B47E46C55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2D8E3C1-DDAA-56AB-D815-F049BBAB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1594-474C-415A-B5A4-378C5AA5251E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C6502C2-CF6C-3E48-FC17-0FAE7683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7D3A94C-230C-7ABC-7412-BC9106FC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6644-0851-4759-A864-C688B7BE2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3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7D7EF4-9C49-89C4-1B61-43C7F652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6B4F6BC-3FD2-CAB3-B250-FFBC9DBC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1594-474C-415A-B5A4-378C5AA5251E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CD014A6-C726-31DE-F8B6-D5AAA34C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FFE44A-E6ED-717C-F2AB-C8F02B38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6644-0851-4759-A864-C688B7BE2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892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2D32E7F-A37E-F80F-D21B-B84649B5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1594-474C-415A-B5A4-378C5AA5251E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FA689D-C0C1-C646-2F1E-12A0215D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9BFAEE-0C3F-CEB6-8EB3-7D65E97C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6644-0851-4759-A864-C688B7BE2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288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496260-7D65-3F91-883F-9EE2D341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1CC32C-5307-3A7D-E195-B11C95D1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0D375B-CED2-EB19-2393-8BB14326C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4A968C-14AE-B417-F8CA-3ED28F4C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1594-474C-415A-B5A4-378C5AA5251E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F288D0-2CF3-5587-540D-21401633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BBE2B8-CB51-741D-8CA9-50DB2223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6644-0851-4759-A864-C688B7BE2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60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3D910-F42B-5699-AF2A-9E60ED2B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5B05D6F-8592-3C17-BB2C-D7EE4E41C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CEFDD1-D8CA-DBAE-5D1C-F726782EA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A91E87-FDBF-92A1-3A49-4E3C66A2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1594-474C-415A-B5A4-378C5AA5251E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3DEF1D-64D3-1C85-C0AF-47020D79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48400F-23A9-724D-83A7-7E51D7A5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6644-0851-4759-A864-C688B7BE2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08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C7C91C-D459-82BB-307D-445A00E0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67EC3B-5199-E863-3C45-56EAD7D2B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78C37E-C752-CE91-1485-9059C60F7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011594-474C-415A-B5A4-378C5AA5251E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0D0CBB-3A1F-0311-CB46-368E4A2E0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2D30F1-DA68-BEB2-52F4-515E73C4C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246644-0851-4759-A864-C688B7BE23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70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46287-29B2-3872-BA23-AECCDFCA4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CD3123B-DC11-1826-A27F-07BCD1714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92B8788-C604-922A-4E04-CA3207A27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60120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D5B6EA-8805-9E44-E70D-65258EAB9179}"/>
              </a:ext>
            </a:extLst>
          </p:cNvPr>
          <p:cNvSpPr txBox="1"/>
          <p:nvPr/>
        </p:nvSpPr>
        <p:spPr>
          <a:xfrm>
            <a:off x="3428757" y="5693280"/>
            <a:ext cx="576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https://www.ondarock.it/rockedintorni/kingcrimson.htm</a:t>
            </a:r>
          </a:p>
        </p:txBody>
      </p:sp>
    </p:spTree>
    <p:extLst>
      <p:ext uri="{BB962C8B-B14F-4D97-AF65-F5344CB8AC3E}">
        <p14:creationId xmlns:p14="http://schemas.microsoft.com/office/powerpoint/2010/main" val="2828997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Simone Pilato</dc:creator>
  <cp:lastModifiedBy>Simone Pilato</cp:lastModifiedBy>
  <cp:revision>1</cp:revision>
  <dcterms:created xsi:type="dcterms:W3CDTF">2025-03-25T18:08:41Z</dcterms:created>
  <dcterms:modified xsi:type="dcterms:W3CDTF">2025-03-25T18:15:08Z</dcterms:modified>
</cp:coreProperties>
</file>