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4"/>
  </p:notesMasterIdLst>
  <p:sldIdLst>
    <p:sldId id="313" r:id="rId2"/>
    <p:sldId id="26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31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4" d="100"/>
          <a:sy n="64" d="100"/>
        </p:scale>
        <p:origin x="48" y="34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it-IT" altLang="it-IT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it-IT" altLang="it-IT"/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it-IT" altLang="it-IT"/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it-IT" altLang="it-IT"/>
          </a:p>
        </p:txBody>
      </p:sp>
      <p:sp>
        <p:nvSpPr>
          <p:cNvPr id="2054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it-IT" altLang="it-IT"/>
          </a:p>
        </p:txBody>
      </p:sp>
      <p:sp>
        <p:nvSpPr>
          <p:cNvPr id="2055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8950" y="-11796713"/>
            <a:ext cx="22191663" cy="1248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it-IT" altLang="it-IT" noProof="0"/>
          </a:p>
        </p:txBody>
      </p:sp>
    </p:spTree>
    <p:extLst>
      <p:ext uri="{BB962C8B-B14F-4D97-AF65-F5344CB8AC3E}">
        <p14:creationId xmlns:p14="http://schemas.microsoft.com/office/powerpoint/2010/main" val="8513048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28771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26192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000538" y="-11796713"/>
            <a:ext cx="22198013" cy="124872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657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97394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7252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000538" y="-11796713"/>
            <a:ext cx="22198013" cy="124872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9547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000538" y="-11796713"/>
            <a:ext cx="22198013" cy="124872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90953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000538" y="-11796713"/>
            <a:ext cx="22198013" cy="124872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74651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000538" y="-11796713"/>
            <a:ext cx="22198013" cy="124872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6973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000538" y="-11796713"/>
            <a:ext cx="22198013" cy="124872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00659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000538" y="-11796713"/>
            <a:ext cx="22198013" cy="124872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7235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18733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000538" y="-11796713"/>
            <a:ext cx="22198013" cy="12487276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0050" cy="4108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808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7604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22431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21613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7026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95104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646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64863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CBEE-F6AF-48BF-8556-C185B657A2B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755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CBEE-F6AF-48BF-8556-C185B657A2B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59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CBEE-F6AF-48BF-8556-C185B657A2B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891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CBEE-F6AF-48BF-8556-C185B657A2B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6125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CBEE-F6AF-48BF-8556-C185B657A2B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72962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CBEE-F6AF-48BF-8556-C185B657A2B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9279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CBEE-F6AF-48BF-8556-C185B657A2B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7034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CBEE-F6AF-48BF-8556-C185B657A2B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9128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CBEE-F6AF-48BF-8556-C185B657A2B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666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CBEE-F6AF-48BF-8556-C185B657A2B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5568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t-IT" alt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7CBEE-F6AF-48BF-8556-C185B657A2B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9389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8B7CBEE-F6AF-48BF-8556-C185B657A2B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3920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Agenti</a:t>
            </a:r>
            <a:r>
              <a:rPr lang="en-GB" dirty="0"/>
              <a:t> </a:t>
            </a:r>
            <a:r>
              <a:rPr lang="en-GB" dirty="0" err="1"/>
              <a:t>Intelligenti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55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1"/>
            <a:ext cx="9144000" cy="573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1"/>
            <a:ext cx="9144000" cy="610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4" y="1312864"/>
            <a:ext cx="9031287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1000"/>
            <a:ext cx="9144000" cy="596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9144000" cy="584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849313"/>
            <a:ext cx="9144000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030289"/>
            <a:ext cx="9031288" cy="417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52426"/>
            <a:ext cx="9144000" cy="553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19101"/>
            <a:ext cx="9144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811213"/>
            <a:ext cx="9144000" cy="461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it-IT" dirty="0" err="1"/>
              <a:t>Concetto</a:t>
            </a:r>
            <a:r>
              <a:rPr lang="en-US" altLang="it-IT" dirty="0"/>
              <a:t> di </a:t>
            </a:r>
            <a:r>
              <a:rPr lang="en-US" altLang="it-IT" dirty="0" err="1"/>
              <a:t>Agente</a:t>
            </a:r>
            <a:endParaRPr lang="en-US" altLang="it-IT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839416" y="1981200"/>
            <a:ext cx="9142784" cy="4521200"/>
          </a:xfrm>
        </p:spPr>
        <p:txBody>
          <a:bodyPr>
            <a:normAutofit/>
          </a:bodyPr>
          <a:lstStyle/>
          <a:p>
            <a:pPr marL="333375" indent="-333375" eaLnBrk="1" hangingPunct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  <a:defRPr/>
            </a:pPr>
            <a:r>
              <a:rPr lang="en-US" altLang="it-IT" sz="2800" dirty="0"/>
              <a:t>Un </a:t>
            </a:r>
            <a:r>
              <a:rPr lang="en-US" altLang="it-IT" sz="2800" dirty="0" err="1">
                <a:solidFill>
                  <a:srgbClr val="FF0000"/>
                </a:solidFill>
              </a:rPr>
              <a:t>agente</a:t>
            </a:r>
            <a:r>
              <a:rPr lang="en-US" altLang="it-IT" sz="2800" dirty="0"/>
              <a:t> e’ </a:t>
            </a:r>
            <a:r>
              <a:rPr lang="en-US" altLang="it-IT" sz="2800" dirty="0" err="1"/>
              <a:t>un’entita</a:t>
            </a:r>
            <a:r>
              <a:rPr lang="en-US" altLang="it-IT" sz="2800" dirty="0"/>
              <a:t>’ </a:t>
            </a:r>
            <a:r>
              <a:rPr lang="en-US" altLang="it-IT" sz="2800" dirty="0" err="1"/>
              <a:t>che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riceve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stimoli</a:t>
            </a:r>
            <a:r>
              <a:rPr lang="en-US" altLang="it-IT" sz="2800" dirty="0"/>
              <a:t> (</a:t>
            </a:r>
            <a:r>
              <a:rPr lang="en-US" altLang="it-IT" sz="2800" b="1" dirty="0"/>
              <a:t>percept</a:t>
            </a:r>
            <a:r>
              <a:rPr lang="en-US" altLang="it-IT" sz="2800" dirty="0"/>
              <a:t>) e </a:t>
            </a:r>
            <a:r>
              <a:rPr lang="en-US" altLang="it-IT" sz="2800" dirty="0" err="1"/>
              <a:t>agisce</a:t>
            </a:r>
            <a:r>
              <a:rPr lang="en-US" altLang="it-IT" sz="2800" dirty="0"/>
              <a:t> (</a:t>
            </a:r>
            <a:r>
              <a:rPr lang="en-US" altLang="it-IT" sz="2800" b="1" dirty="0"/>
              <a:t>action</a:t>
            </a:r>
            <a:r>
              <a:rPr lang="en-US" altLang="it-IT" sz="2800" dirty="0"/>
              <a:t>)</a:t>
            </a:r>
          </a:p>
          <a:p>
            <a:pPr marL="333375" indent="-333375" eaLnBrk="1" hangingPunct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  <a:defRPr/>
            </a:pPr>
            <a:r>
              <a:rPr lang="en-US" altLang="it-IT" sz="2800" dirty="0"/>
              <a:t>Un </a:t>
            </a:r>
            <a:r>
              <a:rPr lang="en-US" altLang="it-IT" sz="2800" dirty="0" err="1"/>
              <a:t>agente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puo</a:t>
            </a:r>
            <a:r>
              <a:rPr lang="en-US" altLang="it-IT" sz="2800" dirty="0"/>
              <a:t>’ </a:t>
            </a:r>
            <a:r>
              <a:rPr lang="en-US" altLang="it-IT" sz="2800" dirty="0" err="1"/>
              <a:t>essere</a:t>
            </a:r>
            <a:r>
              <a:rPr lang="en-US" altLang="it-IT" sz="2800" dirty="0"/>
              <a:t> visto come una </a:t>
            </a:r>
            <a:r>
              <a:rPr lang="en-US" altLang="it-IT" sz="2800" dirty="0" err="1"/>
              <a:t>funzione</a:t>
            </a:r>
            <a:r>
              <a:rPr lang="en-US" altLang="it-IT" sz="2800" dirty="0"/>
              <a:t> da </a:t>
            </a:r>
            <a:r>
              <a:rPr lang="en-US" altLang="it-IT" sz="2800" dirty="0" err="1"/>
              <a:t>storie</a:t>
            </a:r>
            <a:r>
              <a:rPr lang="en-US" altLang="it-IT" sz="2800" dirty="0"/>
              <a:t> di percepts ad </a:t>
            </a:r>
            <a:r>
              <a:rPr lang="en-US" altLang="it-IT" sz="2800" dirty="0" err="1"/>
              <a:t>azioni</a:t>
            </a:r>
            <a:endParaRPr lang="en-US" altLang="it-IT" sz="2800" dirty="0"/>
          </a:p>
          <a:p>
            <a:pPr marL="339725" indent="-333375" algn="ctr" eaLnBrk="1" hangingPunct="1">
              <a:lnSpc>
                <a:spcPct val="80000"/>
              </a:lnSpc>
              <a:spcBef>
                <a:spcPts val="700"/>
              </a:spcBef>
              <a:buClrTx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  <a:defRPr/>
            </a:pPr>
            <a:r>
              <a:rPr lang="en-US" altLang="it-IT" sz="2800" dirty="0"/>
              <a:t>[</a:t>
            </a:r>
            <a:r>
              <a:rPr lang="en-US" altLang="it-IT" sz="2800" i="1" dirty="0"/>
              <a:t>f</a:t>
            </a:r>
            <a:r>
              <a:rPr lang="en-US" altLang="it-IT" sz="2800" dirty="0"/>
              <a:t>: </a:t>
            </a:r>
            <a:r>
              <a:rPr lang="en-US" altLang="it-IT" sz="2800" dirty="0">
                <a:latin typeface="Monotype Corsiva" panose="03010101010201010101" pitchFamily="66" charset="0"/>
              </a:rPr>
              <a:t>P*</a:t>
            </a:r>
            <a:r>
              <a:rPr lang="en-US" altLang="it-IT" sz="2800" dirty="0"/>
              <a:t> </a:t>
            </a:r>
            <a:r>
              <a:rPr lang="en-US" altLang="it-IT" sz="2800" dirty="0">
                <a:latin typeface="Wingdings" panose="05000000000000000000" pitchFamily="2" charset="2"/>
              </a:rPr>
              <a:t></a:t>
            </a:r>
            <a:r>
              <a:rPr lang="en-US" altLang="it-IT" sz="2800" dirty="0"/>
              <a:t> </a:t>
            </a:r>
            <a:r>
              <a:rPr lang="en-US" altLang="it-IT" sz="2800" dirty="0">
                <a:latin typeface="Monotype Corsiva" panose="03010101010201010101" pitchFamily="66" charset="0"/>
              </a:rPr>
              <a:t>A</a:t>
            </a:r>
            <a:r>
              <a:rPr lang="en-US" altLang="it-IT" sz="2800" dirty="0"/>
              <a:t>]</a:t>
            </a:r>
          </a:p>
          <a:p>
            <a:pPr marL="333375" indent="-333375" eaLnBrk="1" hangingPunct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  <a:defRPr/>
            </a:pPr>
            <a:r>
              <a:rPr lang="en-US" altLang="it-IT" sz="2800" dirty="0"/>
              <a:t>Per </a:t>
            </a:r>
            <a:r>
              <a:rPr lang="en-US" altLang="it-IT" sz="2800" dirty="0" err="1"/>
              <a:t>ogni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classe</a:t>
            </a:r>
            <a:r>
              <a:rPr lang="en-US" altLang="it-IT" sz="2800" dirty="0"/>
              <a:t> di </a:t>
            </a:r>
            <a:r>
              <a:rPr lang="en-US" altLang="it-IT" sz="2800" dirty="0" err="1"/>
              <a:t>ambienti</a:t>
            </a:r>
            <a:r>
              <a:rPr lang="en-US" altLang="it-IT" sz="2800" dirty="0"/>
              <a:t> (</a:t>
            </a:r>
            <a:r>
              <a:rPr lang="en-US" altLang="it-IT" sz="2800" b="1" dirty="0"/>
              <a:t>environment</a:t>
            </a:r>
            <a:r>
              <a:rPr lang="en-US" altLang="it-IT" sz="2800" dirty="0"/>
              <a:t>) e </a:t>
            </a:r>
            <a:r>
              <a:rPr lang="en-US" altLang="it-IT" sz="2800" dirty="0" err="1"/>
              <a:t>compiti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specifici</a:t>
            </a:r>
            <a:r>
              <a:rPr lang="en-US" altLang="it-IT" sz="2800" dirty="0"/>
              <a:t> (</a:t>
            </a:r>
            <a:r>
              <a:rPr lang="en-US" altLang="it-IT" sz="2800" b="1" dirty="0"/>
              <a:t>task</a:t>
            </a:r>
            <a:r>
              <a:rPr lang="en-US" altLang="it-IT" sz="2800" dirty="0"/>
              <a:t>), </a:t>
            </a:r>
            <a:r>
              <a:rPr lang="en-US" altLang="it-IT" sz="2800" dirty="0" err="1"/>
              <a:t>si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cerca</a:t>
            </a:r>
            <a:r>
              <a:rPr lang="en-US" altLang="it-IT" sz="2800" dirty="0"/>
              <a:t> di </a:t>
            </a:r>
            <a:r>
              <a:rPr lang="en-US" altLang="it-IT" sz="2800" dirty="0" err="1"/>
              <a:t>progettare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l’agente</a:t>
            </a:r>
            <a:r>
              <a:rPr lang="en-US" altLang="it-IT" sz="2800" dirty="0"/>
              <a:t> con la </a:t>
            </a:r>
            <a:r>
              <a:rPr lang="en-US" altLang="it-IT" sz="2800" dirty="0" err="1"/>
              <a:t>massima</a:t>
            </a:r>
            <a:r>
              <a:rPr lang="en-US" altLang="it-IT" sz="2800" dirty="0"/>
              <a:t> performance</a:t>
            </a:r>
          </a:p>
          <a:p>
            <a:pPr marL="333375" indent="-333375" eaLnBrk="1" hangingPunct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  <a:defRPr/>
            </a:pPr>
            <a:r>
              <a:rPr lang="en-US" altLang="it-IT" sz="2800" dirty="0" err="1"/>
              <a:t>Problema</a:t>
            </a:r>
            <a:r>
              <a:rPr lang="en-US" altLang="it-IT" sz="2800" dirty="0"/>
              <a:t>: le </a:t>
            </a:r>
            <a:r>
              <a:rPr lang="en-US" altLang="it-IT" sz="2800" dirty="0" err="1"/>
              <a:t>limitazioni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computazionali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rendono</a:t>
            </a:r>
            <a:r>
              <a:rPr lang="en-US" altLang="it-IT" sz="2800" dirty="0"/>
              <a:t> </a:t>
            </a:r>
            <a:r>
              <a:rPr lang="en-US" altLang="it-IT" sz="2800" dirty="0" err="1"/>
              <a:t>irraggiungibile</a:t>
            </a:r>
            <a:r>
              <a:rPr lang="en-US" altLang="it-IT" sz="2800" dirty="0"/>
              <a:t> la </a:t>
            </a:r>
            <a:r>
              <a:rPr lang="en-US" altLang="it-IT" sz="2800" dirty="0" err="1"/>
              <a:t>razionalita</a:t>
            </a:r>
            <a:r>
              <a:rPr lang="en-US" altLang="it-IT" sz="2800" dirty="0"/>
              <a:t>’ </a:t>
            </a:r>
            <a:r>
              <a:rPr lang="en-US" altLang="it-IT" sz="2800" dirty="0" err="1"/>
              <a:t>perfetta</a:t>
            </a:r>
            <a:endParaRPr lang="en-US" altLang="it-IT" sz="2800" dirty="0"/>
          </a:p>
          <a:p>
            <a:pPr lvl="1" indent="-276225" eaLnBrk="1" hangingPunct="1">
              <a:lnSpc>
                <a:spcPct val="80000"/>
              </a:lnSpc>
              <a:spcBef>
                <a:spcPts val="600"/>
              </a:spcBef>
              <a:buClrTx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  <a:defRPr/>
            </a:pPr>
            <a:r>
              <a:rPr lang="en-US" altLang="it-IT" sz="2400" dirty="0">
                <a:latin typeface="Wingdings" panose="05000000000000000000" pitchFamily="2" charset="2"/>
              </a:rPr>
              <a:t></a:t>
            </a:r>
            <a:r>
              <a:rPr lang="en-US" altLang="it-IT" sz="2400" dirty="0">
                <a:cs typeface="Arial" panose="020B0604020202020204" pitchFamily="34" charset="0"/>
              </a:rPr>
              <a:t> </a:t>
            </a:r>
            <a:r>
              <a:rPr lang="en-US" altLang="it-IT" sz="2400" dirty="0" err="1"/>
              <a:t>progettare</a:t>
            </a:r>
            <a:r>
              <a:rPr lang="en-US" altLang="it-IT" sz="2400" dirty="0"/>
              <a:t> il </a:t>
            </a:r>
            <a:r>
              <a:rPr lang="en-US" altLang="it-IT" sz="2400" dirty="0" err="1"/>
              <a:t>miglior</a:t>
            </a:r>
            <a:r>
              <a:rPr lang="en-US" altLang="it-IT" sz="2400" dirty="0"/>
              <a:t> </a:t>
            </a:r>
            <a:r>
              <a:rPr lang="en-US" altLang="it-IT" sz="2400" dirty="0" err="1">
                <a:solidFill>
                  <a:srgbClr val="FF0000"/>
                </a:solidFill>
              </a:rPr>
              <a:t>programma</a:t>
            </a:r>
            <a:r>
              <a:rPr lang="en-US" altLang="it-IT" sz="2400" dirty="0"/>
              <a:t> per le </a:t>
            </a:r>
            <a:r>
              <a:rPr lang="en-US" altLang="it-IT" sz="2400" dirty="0" err="1"/>
              <a:t>risorse</a:t>
            </a:r>
            <a:r>
              <a:rPr lang="en-US" altLang="it-IT" sz="2400" dirty="0"/>
              <a:t> </a:t>
            </a:r>
            <a:r>
              <a:rPr lang="en-US" altLang="it-IT" sz="2400" dirty="0" err="1"/>
              <a:t>disponibili</a:t>
            </a:r>
            <a:endParaRPr lang="en-US" altLang="it-IT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787401"/>
            <a:ext cx="9144000" cy="466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50" y="141289"/>
            <a:ext cx="8980488" cy="595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0A49BA4-4D98-4969-9A26-75D665D5A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620688"/>
            <a:ext cx="7051202" cy="4055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2D1578-45E7-41F4-9D36-4EEF4B539218}"/>
              </a:ext>
            </a:extLst>
          </p:cNvPr>
          <p:cNvSpPr txBox="1"/>
          <p:nvPr/>
        </p:nvSpPr>
        <p:spPr>
          <a:xfrm>
            <a:off x="6744073" y="332657"/>
            <a:ext cx="308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Poole&amp;Macworth</a:t>
            </a:r>
            <a:r>
              <a:rPr lang="en-US" dirty="0">
                <a:solidFill>
                  <a:schemeClr val="tx1"/>
                </a:solidFill>
              </a:rPr>
              <a:t>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09811-93A0-463B-87D9-7CD0ECC5DDBF}"/>
              </a:ext>
            </a:extLst>
          </p:cNvPr>
          <p:cNvSpPr txBox="1"/>
          <p:nvPr/>
        </p:nvSpPr>
        <p:spPr>
          <a:xfrm>
            <a:off x="1631505" y="5694348"/>
            <a:ext cx="67746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Cosa serve ad un </a:t>
            </a:r>
            <a:r>
              <a:rPr lang="en-US" dirty="0" err="1">
                <a:solidFill>
                  <a:schemeClr val="tx1"/>
                </a:solidFill>
              </a:rPr>
              <a:t>agente</a:t>
            </a:r>
            <a:r>
              <a:rPr lang="en-US" dirty="0">
                <a:solidFill>
                  <a:schemeClr val="tx1"/>
                </a:solidFill>
              </a:rPr>
              <a:t> (ossia </a:t>
            </a:r>
            <a:r>
              <a:rPr lang="en-US" dirty="0" err="1">
                <a:solidFill>
                  <a:schemeClr val="tx1"/>
                </a:solidFill>
              </a:rPr>
              <a:t>quali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altri</a:t>
            </a:r>
            <a:r>
              <a:rPr lang="en-US" dirty="0">
                <a:solidFill>
                  <a:schemeClr val="tx1"/>
                </a:solidFill>
              </a:rPr>
              <a:t> input </a:t>
            </a:r>
            <a:r>
              <a:rPr lang="en-US" dirty="0" err="1">
                <a:solidFill>
                  <a:schemeClr val="tx1"/>
                </a:solidFill>
              </a:rPr>
              <a:t>oltre</a:t>
            </a:r>
            <a:r>
              <a:rPr lang="en-US" dirty="0">
                <a:solidFill>
                  <a:schemeClr val="tx1"/>
                </a:solidFill>
              </a:rPr>
              <a:t> 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percepts)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D09E8-E6D7-48B8-86DB-CA6240A3F5A0}"/>
              </a:ext>
            </a:extLst>
          </p:cNvPr>
          <p:cNvSpPr txBox="1"/>
          <p:nvPr/>
        </p:nvSpPr>
        <p:spPr>
          <a:xfrm>
            <a:off x="3215680" y="2492897"/>
            <a:ext cx="12266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Percepts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5596187-3080-4028-89D5-1D92D232741B}"/>
              </a:ext>
            </a:extLst>
          </p:cNvPr>
          <p:cNvSpPr/>
          <p:nvPr/>
        </p:nvSpPr>
        <p:spPr bwMode="auto">
          <a:xfrm>
            <a:off x="2016348" y="504093"/>
            <a:ext cx="6588391" cy="3552093"/>
          </a:xfrm>
          <a:custGeom>
            <a:avLst/>
            <a:gdLst>
              <a:gd name="connsiteX0" fmla="*/ 1535745 w 6588391"/>
              <a:gd name="connsiteY0" fmla="*/ 0 h 3552093"/>
              <a:gd name="connsiteX1" fmla="*/ 1535745 w 6588391"/>
              <a:gd name="connsiteY1" fmla="*/ 0 h 3552093"/>
              <a:gd name="connsiteX2" fmla="*/ 621345 w 6588391"/>
              <a:gd name="connsiteY2" fmla="*/ 5862 h 3552093"/>
              <a:gd name="connsiteX3" fmla="*/ 592038 w 6588391"/>
              <a:gd name="connsiteY3" fmla="*/ 17585 h 3552093"/>
              <a:gd name="connsiteX4" fmla="*/ 562730 w 6588391"/>
              <a:gd name="connsiteY4" fmla="*/ 23446 h 3552093"/>
              <a:gd name="connsiteX5" fmla="*/ 474807 w 6588391"/>
              <a:gd name="connsiteY5" fmla="*/ 35170 h 3552093"/>
              <a:gd name="connsiteX6" fmla="*/ 457222 w 6588391"/>
              <a:gd name="connsiteY6" fmla="*/ 52754 h 3552093"/>
              <a:gd name="connsiteX7" fmla="*/ 439638 w 6588391"/>
              <a:gd name="connsiteY7" fmla="*/ 64477 h 3552093"/>
              <a:gd name="connsiteX8" fmla="*/ 422053 w 6588391"/>
              <a:gd name="connsiteY8" fmla="*/ 93785 h 3552093"/>
              <a:gd name="connsiteX9" fmla="*/ 386884 w 6588391"/>
              <a:gd name="connsiteY9" fmla="*/ 111370 h 3552093"/>
              <a:gd name="connsiteX10" fmla="*/ 369299 w 6588391"/>
              <a:gd name="connsiteY10" fmla="*/ 123093 h 3552093"/>
              <a:gd name="connsiteX11" fmla="*/ 351715 w 6588391"/>
              <a:gd name="connsiteY11" fmla="*/ 140677 h 3552093"/>
              <a:gd name="connsiteX12" fmla="*/ 257930 w 6588391"/>
              <a:gd name="connsiteY12" fmla="*/ 146539 h 3552093"/>
              <a:gd name="connsiteX13" fmla="*/ 240345 w 6588391"/>
              <a:gd name="connsiteY13" fmla="*/ 164123 h 3552093"/>
              <a:gd name="connsiteX14" fmla="*/ 234484 w 6588391"/>
              <a:gd name="connsiteY14" fmla="*/ 181708 h 3552093"/>
              <a:gd name="connsiteX15" fmla="*/ 193453 w 6588391"/>
              <a:gd name="connsiteY15" fmla="*/ 199293 h 3552093"/>
              <a:gd name="connsiteX16" fmla="*/ 175868 w 6588391"/>
              <a:gd name="connsiteY16" fmla="*/ 216877 h 3552093"/>
              <a:gd name="connsiteX17" fmla="*/ 146561 w 6588391"/>
              <a:gd name="connsiteY17" fmla="*/ 252046 h 3552093"/>
              <a:gd name="connsiteX18" fmla="*/ 128976 w 6588391"/>
              <a:gd name="connsiteY18" fmla="*/ 257908 h 3552093"/>
              <a:gd name="connsiteX19" fmla="*/ 99668 w 6588391"/>
              <a:gd name="connsiteY19" fmla="*/ 293077 h 3552093"/>
              <a:gd name="connsiteX20" fmla="*/ 93807 w 6588391"/>
              <a:gd name="connsiteY20" fmla="*/ 316523 h 3552093"/>
              <a:gd name="connsiteX21" fmla="*/ 76222 w 6588391"/>
              <a:gd name="connsiteY21" fmla="*/ 468923 h 3552093"/>
              <a:gd name="connsiteX22" fmla="*/ 58638 w 6588391"/>
              <a:gd name="connsiteY22" fmla="*/ 539262 h 3552093"/>
              <a:gd name="connsiteX23" fmla="*/ 41053 w 6588391"/>
              <a:gd name="connsiteY23" fmla="*/ 545123 h 3552093"/>
              <a:gd name="connsiteX24" fmla="*/ 23468 w 6588391"/>
              <a:gd name="connsiteY24" fmla="*/ 597877 h 3552093"/>
              <a:gd name="connsiteX25" fmla="*/ 5884 w 6588391"/>
              <a:gd name="connsiteY25" fmla="*/ 767862 h 3552093"/>
              <a:gd name="connsiteX26" fmla="*/ 22 w 6588391"/>
              <a:gd name="connsiteY26" fmla="*/ 890954 h 3552093"/>
              <a:gd name="connsiteX27" fmla="*/ 5884 w 6588391"/>
              <a:gd name="connsiteY27" fmla="*/ 1518139 h 3552093"/>
              <a:gd name="connsiteX28" fmla="*/ 11745 w 6588391"/>
              <a:gd name="connsiteY28" fmla="*/ 1887416 h 3552093"/>
              <a:gd name="connsiteX29" fmla="*/ 52776 w 6588391"/>
              <a:gd name="connsiteY29" fmla="*/ 1922585 h 3552093"/>
              <a:gd name="connsiteX30" fmla="*/ 70361 w 6588391"/>
              <a:gd name="connsiteY30" fmla="*/ 1934308 h 3552093"/>
              <a:gd name="connsiteX31" fmla="*/ 105530 w 6588391"/>
              <a:gd name="connsiteY31" fmla="*/ 1951893 h 3552093"/>
              <a:gd name="connsiteX32" fmla="*/ 123115 w 6588391"/>
              <a:gd name="connsiteY32" fmla="*/ 1969477 h 3552093"/>
              <a:gd name="connsiteX33" fmla="*/ 158284 w 6588391"/>
              <a:gd name="connsiteY33" fmla="*/ 1981200 h 3552093"/>
              <a:gd name="connsiteX34" fmla="*/ 199315 w 6588391"/>
              <a:gd name="connsiteY34" fmla="*/ 2016370 h 3552093"/>
              <a:gd name="connsiteX35" fmla="*/ 240345 w 6588391"/>
              <a:gd name="connsiteY35" fmla="*/ 2045677 h 3552093"/>
              <a:gd name="connsiteX36" fmla="*/ 257930 w 6588391"/>
              <a:gd name="connsiteY36" fmla="*/ 2051539 h 3552093"/>
              <a:gd name="connsiteX37" fmla="*/ 275515 w 6588391"/>
              <a:gd name="connsiteY37" fmla="*/ 2069123 h 3552093"/>
              <a:gd name="connsiteX38" fmla="*/ 281376 w 6588391"/>
              <a:gd name="connsiteY38" fmla="*/ 2086708 h 3552093"/>
              <a:gd name="connsiteX39" fmla="*/ 328268 w 6588391"/>
              <a:gd name="connsiteY39" fmla="*/ 2104293 h 3552093"/>
              <a:gd name="connsiteX40" fmla="*/ 691684 w 6588391"/>
              <a:gd name="connsiteY40" fmla="*/ 2092570 h 3552093"/>
              <a:gd name="connsiteX41" fmla="*/ 750299 w 6588391"/>
              <a:gd name="connsiteY41" fmla="*/ 2074985 h 3552093"/>
              <a:gd name="connsiteX42" fmla="*/ 773745 w 6588391"/>
              <a:gd name="connsiteY42" fmla="*/ 2069123 h 3552093"/>
              <a:gd name="connsiteX43" fmla="*/ 797191 w 6588391"/>
              <a:gd name="connsiteY43" fmla="*/ 2057400 h 3552093"/>
              <a:gd name="connsiteX44" fmla="*/ 832361 w 6588391"/>
              <a:gd name="connsiteY44" fmla="*/ 2051539 h 3552093"/>
              <a:gd name="connsiteX45" fmla="*/ 926145 w 6588391"/>
              <a:gd name="connsiteY45" fmla="*/ 2028093 h 3552093"/>
              <a:gd name="connsiteX46" fmla="*/ 949591 w 6588391"/>
              <a:gd name="connsiteY46" fmla="*/ 2016370 h 3552093"/>
              <a:gd name="connsiteX47" fmla="*/ 1078545 w 6588391"/>
              <a:gd name="connsiteY47" fmla="*/ 1992923 h 3552093"/>
              <a:gd name="connsiteX48" fmla="*/ 1289561 w 6588391"/>
              <a:gd name="connsiteY48" fmla="*/ 1981200 h 3552093"/>
              <a:gd name="connsiteX49" fmla="*/ 1318868 w 6588391"/>
              <a:gd name="connsiteY49" fmla="*/ 1975339 h 3552093"/>
              <a:gd name="connsiteX50" fmla="*/ 1342315 w 6588391"/>
              <a:gd name="connsiteY50" fmla="*/ 1963616 h 3552093"/>
              <a:gd name="connsiteX51" fmla="*/ 1359899 w 6588391"/>
              <a:gd name="connsiteY51" fmla="*/ 1957754 h 3552093"/>
              <a:gd name="connsiteX52" fmla="*/ 1383345 w 6588391"/>
              <a:gd name="connsiteY52" fmla="*/ 1946031 h 3552093"/>
              <a:gd name="connsiteX53" fmla="*/ 1512299 w 6588391"/>
              <a:gd name="connsiteY53" fmla="*/ 1934308 h 3552093"/>
              <a:gd name="connsiteX54" fmla="*/ 1535745 w 6588391"/>
              <a:gd name="connsiteY54" fmla="*/ 1922585 h 3552093"/>
              <a:gd name="connsiteX55" fmla="*/ 1705730 w 6588391"/>
              <a:gd name="connsiteY55" fmla="*/ 1893277 h 3552093"/>
              <a:gd name="connsiteX56" fmla="*/ 2209822 w 6588391"/>
              <a:gd name="connsiteY56" fmla="*/ 1899139 h 3552093"/>
              <a:gd name="connsiteX57" fmla="*/ 2221545 w 6588391"/>
              <a:gd name="connsiteY57" fmla="*/ 1916723 h 3552093"/>
              <a:gd name="connsiteX58" fmla="*/ 2239130 w 6588391"/>
              <a:gd name="connsiteY58" fmla="*/ 1922585 h 3552093"/>
              <a:gd name="connsiteX59" fmla="*/ 2286022 w 6588391"/>
              <a:gd name="connsiteY59" fmla="*/ 1940170 h 3552093"/>
              <a:gd name="connsiteX60" fmla="*/ 2303607 w 6588391"/>
              <a:gd name="connsiteY60" fmla="*/ 1957754 h 3552093"/>
              <a:gd name="connsiteX61" fmla="*/ 2356361 w 6588391"/>
              <a:gd name="connsiteY61" fmla="*/ 1981200 h 3552093"/>
              <a:gd name="connsiteX62" fmla="*/ 2373945 w 6588391"/>
              <a:gd name="connsiteY62" fmla="*/ 2016370 h 3552093"/>
              <a:gd name="connsiteX63" fmla="*/ 2397391 w 6588391"/>
              <a:gd name="connsiteY63" fmla="*/ 2051539 h 3552093"/>
              <a:gd name="connsiteX64" fmla="*/ 2414976 w 6588391"/>
              <a:gd name="connsiteY64" fmla="*/ 2063262 h 3552093"/>
              <a:gd name="connsiteX65" fmla="*/ 2450145 w 6588391"/>
              <a:gd name="connsiteY65" fmla="*/ 2104293 h 3552093"/>
              <a:gd name="connsiteX66" fmla="*/ 2467730 w 6588391"/>
              <a:gd name="connsiteY66" fmla="*/ 2121877 h 3552093"/>
              <a:gd name="connsiteX67" fmla="*/ 2491176 w 6588391"/>
              <a:gd name="connsiteY67" fmla="*/ 2151185 h 3552093"/>
              <a:gd name="connsiteX68" fmla="*/ 2497038 w 6588391"/>
              <a:gd name="connsiteY68" fmla="*/ 2168770 h 3552093"/>
              <a:gd name="connsiteX69" fmla="*/ 2508761 w 6588391"/>
              <a:gd name="connsiteY69" fmla="*/ 2198077 h 3552093"/>
              <a:gd name="connsiteX70" fmla="*/ 2502899 w 6588391"/>
              <a:gd name="connsiteY70" fmla="*/ 2332893 h 3552093"/>
              <a:gd name="connsiteX71" fmla="*/ 2497038 w 6588391"/>
              <a:gd name="connsiteY71" fmla="*/ 2350477 h 3552093"/>
              <a:gd name="connsiteX72" fmla="*/ 2456007 w 6588391"/>
              <a:gd name="connsiteY72" fmla="*/ 2391508 h 3552093"/>
              <a:gd name="connsiteX73" fmla="*/ 2420838 w 6588391"/>
              <a:gd name="connsiteY73" fmla="*/ 2444262 h 3552093"/>
              <a:gd name="connsiteX74" fmla="*/ 2403253 w 6588391"/>
              <a:gd name="connsiteY74" fmla="*/ 2450123 h 3552093"/>
              <a:gd name="connsiteX75" fmla="*/ 1963638 w 6588391"/>
              <a:gd name="connsiteY75" fmla="*/ 2491154 h 3552093"/>
              <a:gd name="connsiteX76" fmla="*/ 1811238 w 6588391"/>
              <a:gd name="connsiteY76" fmla="*/ 2508739 h 3552093"/>
              <a:gd name="connsiteX77" fmla="*/ 1694007 w 6588391"/>
              <a:gd name="connsiteY77" fmla="*/ 2526323 h 3552093"/>
              <a:gd name="connsiteX78" fmla="*/ 1395068 w 6588391"/>
              <a:gd name="connsiteY78" fmla="*/ 2538046 h 3552093"/>
              <a:gd name="connsiteX79" fmla="*/ 1289561 w 6588391"/>
              <a:gd name="connsiteY79" fmla="*/ 2543908 h 3552093"/>
              <a:gd name="connsiteX80" fmla="*/ 1184053 w 6588391"/>
              <a:gd name="connsiteY80" fmla="*/ 2561493 h 3552093"/>
              <a:gd name="connsiteX81" fmla="*/ 1137161 w 6588391"/>
              <a:gd name="connsiteY81" fmla="*/ 2567354 h 3552093"/>
              <a:gd name="connsiteX82" fmla="*/ 697545 w 6588391"/>
              <a:gd name="connsiteY82" fmla="*/ 2579077 h 3552093"/>
              <a:gd name="connsiteX83" fmla="*/ 603761 w 6588391"/>
              <a:gd name="connsiteY83" fmla="*/ 2584939 h 3552093"/>
              <a:gd name="connsiteX84" fmla="*/ 562730 w 6588391"/>
              <a:gd name="connsiteY84" fmla="*/ 2596662 h 3552093"/>
              <a:gd name="connsiteX85" fmla="*/ 463084 w 6588391"/>
              <a:gd name="connsiteY85" fmla="*/ 2620108 h 3552093"/>
              <a:gd name="connsiteX86" fmla="*/ 422053 w 6588391"/>
              <a:gd name="connsiteY86" fmla="*/ 2631831 h 3552093"/>
              <a:gd name="connsiteX87" fmla="*/ 404468 w 6588391"/>
              <a:gd name="connsiteY87" fmla="*/ 2637693 h 3552093"/>
              <a:gd name="connsiteX88" fmla="*/ 369299 w 6588391"/>
              <a:gd name="connsiteY88" fmla="*/ 2667000 h 3552093"/>
              <a:gd name="connsiteX89" fmla="*/ 345853 w 6588391"/>
              <a:gd name="connsiteY89" fmla="*/ 2678723 h 3552093"/>
              <a:gd name="connsiteX90" fmla="*/ 328268 w 6588391"/>
              <a:gd name="connsiteY90" fmla="*/ 2708031 h 3552093"/>
              <a:gd name="connsiteX91" fmla="*/ 275515 w 6588391"/>
              <a:gd name="connsiteY91" fmla="*/ 2749062 h 3552093"/>
              <a:gd name="connsiteX92" fmla="*/ 263791 w 6588391"/>
              <a:gd name="connsiteY92" fmla="*/ 2766646 h 3552093"/>
              <a:gd name="connsiteX93" fmla="*/ 252068 w 6588391"/>
              <a:gd name="connsiteY93" fmla="*/ 2795954 h 3552093"/>
              <a:gd name="connsiteX94" fmla="*/ 234484 w 6588391"/>
              <a:gd name="connsiteY94" fmla="*/ 2807677 h 3552093"/>
              <a:gd name="connsiteX95" fmla="*/ 216899 w 6588391"/>
              <a:gd name="connsiteY95" fmla="*/ 2825262 h 3552093"/>
              <a:gd name="connsiteX96" fmla="*/ 211038 w 6588391"/>
              <a:gd name="connsiteY96" fmla="*/ 2854570 h 3552093"/>
              <a:gd name="connsiteX97" fmla="*/ 199315 w 6588391"/>
              <a:gd name="connsiteY97" fmla="*/ 2878016 h 3552093"/>
              <a:gd name="connsiteX98" fmla="*/ 193453 w 6588391"/>
              <a:gd name="connsiteY98" fmla="*/ 2913185 h 3552093"/>
              <a:gd name="connsiteX99" fmla="*/ 228622 w 6588391"/>
              <a:gd name="connsiteY99" fmla="*/ 3311770 h 3552093"/>
              <a:gd name="connsiteX100" fmla="*/ 263791 w 6588391"/>
              <a:gd name="connsiteY100" fmla="*/ 3335216 h 3552093"/>
              <a:gd name="connsiteX101" fmla="*/ 316545 w 6588391"/>
              <a:gd name="connsiteY101" fmla="*/ 3376246 h 3552093"/>
              <a:gd name="connsiteX102" fmla="*/ 339991 w 6588391"/>
              <a:gd name="connsiteY102" fmla="*/ 3393831 h 3552093"/>
              <a:gd name="connsiteX103" fmla="*/ 351715 w 6588391"/>
              <a:gd name="connsiteY103" fmla="*/ 3405554 h 3552093"/>
              <a:gd name="connsiteX104" fmla="*/ 375161 w 6588391"/>
              <a:gd name="connsiteY104" fmla="*/ 3411416 h 3552093"/>
              <a:gd name="connsiteX105" fmla="*/ 416191 w 6588391"/>
              <a:gd name="connsiteY105" fmla="*/ 3440723 h 3552093"/>
              <a:gd name="connsiteX106" fmla="*/ 486530 w 6588391"/>
              <a:gd name="connsiteY106" fmla="*/ 3464170 h 3552093"/>
              <a:gd name="connsiteX107" fmla="*/ 533422 w 6588391"/>
              <a:gd name="connsiteY107" fmla="*/ 3481754 h 3552093"/>
              <a:gd name="connsiteX108" fmla="*/ 551007 w 6588391"/>
              <a:gd name="connsiteY108" fmla="*/ 3493477 h 3552093"/>
              <a:gd name="connsiteX109" fmla="*/ 597899 w 6588391"/>
              <a:gd name="connsiteY109" fmla="*/ 3499339 h 3552093"/>
              <a:gd name="connsiteX110" fmla="*/ 691684 w 6588391"/>
              <a:gd name="connsiteY110" fmla="*/ 3516923 h 3552093"/>
              <a:gd name="connsiteX111" fmla="*/ 709268 w 6588391"/>
              <a:gd name="connsiteY111" fmla="*/ 3522785 h 3552093"/>
              <a:gd name="connsiteX112" fmla="*/ 832361 w 6588391"/>
              <a:gd name="connsiteY112" fmla="*/ 3540370 h 3552093"/>
              <a:gd name="connsiteX113" fmla="*/ 961315 w 6588391"/>
              <a:gd name="connsiteY113" fmla="*/ 3552093 h 3552093"/>
              <a:gd name="connsiteX114" fmla="*/ 1184053 w 6588391"/>
              <a:gd name="connsiteY114" fmla="*/ 3546231 h 3552093"/>
              <a:gd name="connsiteX115" fmla="*/ 1242668 w 6588391"/>
              <a:gd name="connsiteY115" fmla="*/ 3534508 h 3552093"/>
              <a:gd name="connsiteX116" fmla="*/ 1266115 w 6588391"/>
              <a:gd name="connsiteY116" fmla="*/ 3528646 h 3552093"/>
              <a:gd name="connsiteX117" fmla="*/ 1512299 w 6588391"/>
              <a:gd name="connsiteY117" fmla="*/ 3511062 h 3552093"/>
              <a:gd name="connsiteX118" fmla="*/ 1553330 w 6588391"/>
              <a:gd name="connsiteY118" fmla="*/ 3505200 h 3552093"/>
              <a:gd name="connsiteX119" fmla="*/ 1705730 w 6588391"/>
              <a:gd name="connsiteY119" fmla="*/ 3464170 h 3552093"/>
              <a:gd name="connsiteX120" fmla="*/ 1729176 w 6588391"/>
              <a:gd name="connsiteY120" fmla="*/ 3452446 h 3552093"/>
              <a:gd name="connsiteX121" fmla="*/ 1764345 w 6588391"/>
              <a:gd name="connsiteY121" fmla="*/ 3446585 h 3552093"/>
              <a:gd name="connsiteX122" fmla="*/ 1875715 w 6588391"/>
              <a:gd name="connsiteY122" fmla="*/ 3423139 h 3552093"/>
              <a:gd name="connsiteX123" fmla="*/ 1934330 w 6588391"/>
              <a:gd name="connsiteY123" fmla="*/ 3417277 h 3552093"/>
              <a:gd name="connsiteX124" fmla="*/ 1998807 w 6588391"/>
              <a:gd name="connsiteY124" fmla="*/ 3399693 h 3552093"/>
              <a:gd name="connsiteX125" fmla="*/ 2057422 w 6588391"/>
              <a:gd name="connsiteY125" fmla="*/ 3387970 h 3552093"/>
              <a:gd name="connsiteX126" fmla="*/ 2174653 w 6588391"/>
              <a:gd name="connsiteY126" fmla="*/ 3346939 h 3552093"/>
              <a:gd name="connsiteX127" fmla="*/ 2274299 w 6588391"/>
              <a:gd name="connsiteY127" fmla="*/ 3341077 h 3552093"/>
              <a:gd name="connsiteX128" fmla="*/ 2426699 w 6588391"/>
              <a:gd name="connsiteY128" fmla="*/ 3270739 h 3552093"/>
              <a:gd name="connsiteX129" fmla="*/ 2479453 w 6588391"/>
              <a:gd name="connsiteY129" fmla="*/ 3247293 h 3552093"/>
              <a:gd name="connsiteX130" fmla="*/ 2520484 w 6588391"/>
              <a:gd name="connsiteY130" fmla="*/ 3229708 h 3552093"/>
              <a:gd name="connsiteX131" fmla="*/ 2573238 w 6588391"/>
              <a:gd name="connsiteY131" fmla="*/ 3206262 h 3552093"/>
              <a:gd name="connsiteX132" fmla="*/ 2596684 w 6588391"/>
              <a:gd name="connsiteY132" fmla="*/ 3200400 h 3552093"/>
              <a:gd name="connsiteX133" fmla="*/ 2614268 w 6588391"/>
              <a:gd name="connsiteY133" fmla="*/ 3188677 h 3552093"/>
              <a:gd name="connsiteX134" fmla="*/ 2778391 w 6588391"/>
              <a:gd name="connsiteY134" fmla="*/ 3159370 h 3552093"/>
              <a:gd name="connsiteX135" fmla="*/ 2842868 w 6588391"/>
              <a:gd name="connsiteY135" fmla="*/ 3135923 h 3552093"/>
              <a:gd name="connsiteX136" fmla="*/ 2954238 w 6588391"/>
              <a:gd name="connsiteY136" fmla="*/ 3118339 h 3552093"/>
              <a:gd name="connsiteX137" fmla="*/ 2983545 w 6588391"/>
              <a:gd name="connsiteY137" fmla="*/ 3112477 h 3552093"/>
              <a:gd name="connsiteX138" fmla="*/ 3024576 w 6588391"/>
              <a:gd name="connsiteY138" fmla="*/ 3100754 h 3552093"/>
              <a:gd name="connsiteX139" fmla="*/ 3083191 w 6588391"/>
              <a:gd name="connsiteY139" fmla="*/ 3094893 h 3552093"/>
              <a:gd name="connsiteX140" fmla="*/ 3147668 w 6588391"/>
              <a:gd name="connsiteY140" fmla="*/ 3071446 h 3552093"/>
              <a:gd name="connsiteX141" fmla="*/ 3182838 w 6588391"/>
              <a:gd name="connsiteY141" fmla="*/ 3048000 h 3552093"/>
              <a:gd name="connsiteX142" fmla="*/ 3235591 w 6588391"/>
              <a:gd name="connsiteY142" fmla="*/ 3042139 h 3552093"/>
              <a:gd name="connsiteX143" fmla="*/ 3323515 w 6588391"/>
              <a:gd name="connsiteY143" fmla="*/ 3012831 h 3552093"/>
              <a:gd name="connsiteX144" fmla="*/ 3364545 w 6588391"/>
              <a:gd name="connsiteY144" fmla="*/ 2995246 h 3552093"/>
              <a:gd name="connsiteX145" fmla="*/ 3376268 w 6588391"/>
              <a:gd name="connsiteY145" fmla="*/ 2977662 h 3552093"/>
              <a:gd name="connsiteX146" fmla="*/ 3405576 w 6588391"/>
              <a:gd name="connsiteY146" fmla="*/ 2965939 h 3552093"/>
              <a:gd name="connsiteX147" fmla="*/ 3487638 w 6588391"/>
              <a:gd name="connsiteY147" fmla="*/ 2948354 h 3552093"/>
              <a:gd name="connsiteX148" fmla="*/ 3505222 w 6588391"/>
              <a:gd name="connsiteY148" fmla="*/ 2930770 h 3552093"/>
              <a:gd name="connsiteX149" fmla="*/ 3552115 w 6588391"/>
              <a:gd name="connsiteY149" fmla="*/ 2907323 h 3552093"/>
              <a:gd name="connsiteX150" fmla="*/ 3581422 w 6588391"/>
              <a:gd name="connsiteY150" fmla="*/ 2883877 h 3552093"/>
              <a:gd name="connsiteX151" fmla="*/ 3640038 w 6588391"/>
              <a:gd name="connsiteY151" fmla="*/ 2848708 h 3552093"/>
              <a:gd name="connsiteX152" fmla="*/ 3675207 w 6588391"/>
              <a:gd name="connsiteY152" fmla="*/ 2825262 h 3552093"/>
              <a:gd name="connsiteX153" fmla="*/ 3698653 w 6588391"/>
              <a:gd name="connsiteY153" fmla="*/ 2790093 h 3552093"/>
              <a:gd name="connsiteX154" fmla="*/ 3757268 w 6588391"/>
              <a:gd name="connsiteY154" fmla="*/ 2737339 h 3552093"/>
              <a:gd name="connsiteX155" fmla="*/ 3780715 w 6588391"/>
              <a:gd name="connsiteY155" fmla="*/ 2731477 h 3552093"/>
              <a:gd name="connsiteX156" fmla="*/ 3810022 w 6588391"/>
              <a:gd name="connsiteY156" fmla="*/ 2719754 h 3552093"/>
              <a:gd name="connsiteX157" fmla="*/ 3886222 w 6588391"/>
              <a:gd name="connsiteY157" fmla="*/ 2690446 h 3552093"/>
              <a:gd name="connsiteX158" fmla="*/ 3956561 w 6588391"/>
              <a:gd name="connsiteY158" fmla="*/ 2684585 h 3552093"/>
              <a:gd name="connsiteX159" fmla="*/ 4003453 w 6588391"/>
              <a:gd name="connsiteY159" fmla="*/ 2678723 h 3552093"/>
              <a:gd name="connsiteX160" fmla="*/ 4032761 w 6588391"/>
              <a:gd name="connsiteY160" fmla="*/ 2667000 h 3552093"/>
              <a:gd name="connsiteX161" fmla="*/ 4191022 w 6588391"/>
              <a:gd name="connsiteY161" fmla="*/ 2649416 h 3552093"/>
              <a:gd name="connsiteX162" fmla="*/ 4994053 w 6588391"/>
              <a:gd name="connsiteY162" fmla="*/ 2614246 h 3552093"/>
              <a:gd name="connsiteX163" fmla="*/ 5058530 w 6588391"/>
              <a:gd name="connsiteY163" fmla="*/ 2602523 h 3552093"/>
              <a:gd name="connsiteX164" fmla="*/ 5128868 w 6588391"/>
              <a:gd name="connsiteY164" fmla="*/ 2596662 h 3552093"/>
              <a:gd name="connsiteX165" fmla="*/ 5158176 w 6588391"/>
              <a:gd name="connsiteY165" fmla="*/ 2584939 h 3552093"/>
              <a:gd name="connsiteX166" fmla="*/ 5281268 w 6588391"/>
              <a:gd name="connsiteY166" fmla="*/ 2567354 h 3552093"/>
              <a:gd name="connsiteX167" fmla="*/ 5334022 w 6588391"/>
              <a:gd name="connsiteY167" fmla="*/ 2555631 h 3552093"/>
              <a:gd name="connsiteX168" fmla="*/ 5357468 w 6588391"/>
              <a:gd name="connsiteY168" fmla="*/ 2549770 h 3552093"/>
              <a:gd name="connsiteX169" fmla="*/ 5457115 w 6588391"/>
              <a:gd name="connsiteY169" fmla="*/ 2508739 h 3552093"/>
              <a:gd name="connsiteX170" fmla="*/ 5498145 w 6588391"/>
              <a:gd name="connsiteY170" fmla="*/ 2491154 h 3552093"/>
              <a:gd name="connsiteX171" fmla="*/ 5533315 w 6588391"/>
              <a:gd name="connsiteY171" fmla="*/ 2479431 h 3552093"/>
              <a:gd name="connsiteX172" fmla="*/ 5609515 w 6588391"/>
              <a:gd name="connsiteY172" fmla="*/ 2450123 h 3552093"/>
              <a:gd name="connsiteX173" fmla="*/ 5679853 w 6588391"/>
              <a:gd name="connsiteY173" fmla="*/ 2420816 h 3552093"/>
              <a:gd name="connsiteX174" fmla="*/ 5785361 w 6588391"/>
              <a:gd name="connsiteY174" fmla="*/ 2397370 h 3552093"/>
              <a:gd name="connsiteX175" fmla="*/ 5843976 w 6588391"/>
              <a:gd name="connsiteY175" fmla="*/ 2379785 h 3552093"/>
              <a:gd name="connsiteX176" fmla="*/ 5931899 w 6588391"/>
              <a:gd name="connsiteY176" fmla="*/ 2350477 h 3552093"/>
              <a:gd name="connsiteX177" fmla="*/ 6002238 w 6588391"/>
              <a:gd name="connsiteY177" fmla="*/ 2315308 h 3552093"/>
              <a:gd name="connsiteX178" fmla="*/ 6019822 w 6588391"/>
              <a:gd name="connsiteY178" fmla="*/ 2309446 h 3552093"/>
              <a:gd name="connsiteX179" fmla="*/ 6107745 w 6588391"/>
              <a:gd name="connsiteY179" fmla="*/ 2280139 h 3552093"/>
              <a:gd name="connsiteX180" fmla="*/ 6213253 w 6588391"/>
              <a:gd name="connsiteY180" fmla="*/ 2250831 h 3552093"/>
              <a:gd name="connsiteX181" fmla="*/ 6254284 w 6588391"/>
              <a:gd name="connsiteY181" fmla="*/ 2215662 h 3552093"/>
              <a:gd name="connsiteX182" fmla="*/ 6295315 w 6588391"/>
              <a:gd name="connsiteY182" fmla="*/ 2209800 h 3552093"/>
              <a:gd name="connsiteX183" fmla="*/ 6342207 w 6588391"/>
              <a:gd name="connsiteY183" fmla="*/ 2192216 h 3552093"/>
              <a:gd name="connsiteX184" fmla="*/ 6359791 w 6588391"/>
              <a:gd name="connsiteY184" fmla="*/ 2174631 h 3552093"/>
              <a:gd name="connsiteX185" fmla="*/ 6418407 w 6588391"/>
              <a:gd name="connsiteY185" fmla="*/ 2157046 h 3552093"/>
              <a:gd name="connsiteX186" fmla="*/ 6435991 w 6588391"/>
              <a:gd name="connsiteY186" fmla="*/ 2151185 h 3552093"/>
              <a:gd name="connsiteX187" fmla="*/ 6506330 w 6588391"/>
              <a:gd name="connsiteY187" fmla="*/ 2116016 h 3552093"/>
              <a:gd name="connsiteX188" fmla="*/ 6512191 w 6588391"/>
              <a:gd name="connsiteY188" fmla="*/ 2098431 h 3552093"/>
              <a:gd name="connsiteX189" fmla="*/ 6529776 w 6588391"/>
              <a:gd name="connsiteY189" fmla="*/ 2080846 h 3552093"/>
              <a:gd name="connsiteX190" fmla="*/ 6559084 w 6588391"/>
              <a:gd name="connsiteY190" fmla="*/ 2022231 h 3552093"/>
              <a:gd name="connsiteX191" fmla="*/ 6564945 w 6588391"/>
              <a:gd name="connsiteY191" fmla="*/ 1998785 h 3552093"/>
              <a:gd name="connsiteX192" fmla="*/ 6588391 w 6588391"/>
              <a:gd name="connsiteY192" fmla="*/ 1946031 h 3552093"/>
              <a:gd name="connsiteX193" fmla="*/ 6582530 w 6588391"/>
              <a:gd name="connsiteY193" fmla="*/ 1318846 h 3552093"/>
              <a:gd name="connsiteX194" fmla="*/ 6547361 w 6588391"/>
              <a:gd name="connsiteY194" fmla="*/ 1230923 h 3552093"/>
              <a:gd name="connsiteX195" fmla="*/ 6529776 w 6588391"/>
              <a:gd name="connsiteY195" fmla="*/ 1178170 h 3552093"/>
              <a:gd name="connsiteX196" fmla="*/ 6512191 w 6588391"/>
              <a:gd name="connsiteY196" fmla="*/ 1125416 h 3552093"/>
              <a:gd name="connsiteX197" fmla="*/ 6494607 w 6588391"/>
              <a:gd name="connsiteY197" fmla="*/ 1096108 h 3552093"/>
              <a:gd name="connsiteX198" fmla="*/ 6471161 w 6588391"/>
              <a:gd name="connsiteY198" fmla="*/ 1049216 h 3552093"/>
              <a:gd name="connsiteX199" fmla="*/ 6424268 w 6588391"/>
              <a:gd name="connsiteY199" fmla="*/ 1002323 h 3552093"/>
              <a:gd name="connsiteX200" fmla="*/ 6359791 w 6588391"/>
              <a:gd name="connsiteY200" fmla="*/ 931985 h 3552093"/>
              <a:gd name="connsiteX201" fmla="*/ 6330484 w 6588391"/>
              <a:gd name="connsiteY201" fmla="*/ 896816 h 3552093"/>
              <a:gd name="connsiteX202" fmla="*/ 6301176 w 6588391"/>
              <a:gd name="connsiteY202" fmla="*/ 861646 h 3552093"/>
              <a:gd name="connsiteX203" fmla="*/ 6295315 w 6588391"/>
              <a:gd name="connsiteY203" fmla="*/ 844062 h 3552093"/>
              <a:gd name="connsiteX204" fmla="*/ 6271868 w 6588391"/>
              <a:gd name="connsiteY204" fmla="*/ 832339 h 3552093"/>
              <a:gd name="connsiteX205" fmla="*/ 6254284 w 6588391"/>
              <a:gd name="connsiteY205" fmla="*/ 814754 h 3552093"/>
              <a:gd name="connsiteX206" fmla="*/ 6242561 w 6588391"/>
              <a:gd name="connsiteY206" fmla="*/ 785446 h 3552093"/>
              <a:gd name="connsiteX207" fmla="*/ 6230838 w 6588391"/>
              <a:gd name="connsiteY207" fmla="*/ 767862 h 3552093"/>
              <a:gd name="connsiteX208" fmla="*/ 6224976 w 6588391"/>
              <a:gd name="connsiteY208" fmla="*/ 750277 h 3552093"/>
              <a:gd name="connsiteX209" fmla="*/ 6189807 w 6588391"/>
              <a:gd name="connsiteY209" fmla="*/ 732693 h 3552093"/>
              <a:gd name="connsiteX210" fmla="*/ 6172222 w 6588391"/>
              <a:gd name="connsiteY210" fmla="*/ 720970 h 3552093"/>
              <a:gd name="connsiteX211" fmla="*/ 6137053 w 6588391"/>
              <a:gd name="connsiteY211" fmla="*/ 679939 h 3552093"/>
              <a:gd name="connsiteX212" fmla="*/ 6119468 w 6588391"/>
              <a:gd name="connsiteY212" fmla="*/ 674077 h 3552093"/>
              <a:gd name="connsiteX213" fmla="*/ 6066715 w 6588391"/>
              <a:gd name="connsiteY213" fmla="*/ 656493 h 3552093"/>
              <a:gd name="connsiteX214" fmla="*/ 6002238 w 6588391"/>
              <a:gd name="connsiteY214" fmla="*/ 609600 h 3552093"/>
              <a:gd name="connsiteX215" fmla="*/ 5984653 w 6588391"/>
              <a:gd name="connsiteY215" fmla="*/ 592016 h 3552093"/>
              <a:gd name="connsiteX216" fmla="*/ 5943622 w 6588391"/>
              <a:gd name="connsiteY216" fmla="*/ 586154 h 3552093"/>
              <a:gd name="connsiteX217" fmla="*/ 5838115 w 6588391"/>
              <a:gd name="connsiteY217" fmla="*/ 568570 h 3552093"/>
              <a:gd name="connsiteX218" fmla="*/ 5697438 w 6588391"/>
              <a:gd name="connsiteY218" fmla="*/ 550985 h 3552093"/>
              <a:gd name="connsiteX219" fmla="*/ 5556761 w 6588391"/>
              <a:gd name="connsiteY219" fmla="*/ 545123 h 3552093"/>
              <a:gd name="connsiteX220" fmla="*/ 5439530 w 6588391"/>
              <a:gd name="connsiteY220" fmla="*/ 515816 h 3552093"/>
              <a:gd name="connsiteX221" fmla="*/ 4460653 w 6588391"/>
              <a:gd name="connsiteY221" fmla="*/ 504093 h 3552093"/>
              <a:gd name="connsiteX222" fmla="*/ 4384453 w 6588391"/>
              <a:gd name="connsiteY222" fmla="*/ 486508 h 3552093"/>
              <a:gd name="connsiteX223" fmla="*/ 4296530 w 6588391"/>
              <a:gd name="connsiteY223" fmla="*/ 463062 h 3552093"/>
              <a:gd name="connsiteX224" fmla="*/ 4226191 w 6588391"/>
              <a:gd name="connsiteY224" fmla="*/ 457200 h 3552093"/>
              <a:gd name="connsiteX225" fmla="*/ 3921391 w 6588391"/>
              <a:gd name="connsiteY225" fmla="*/ 422031 h 3552093"/>
              <a:gd name="connsiteX226" fmla="*/ 3903807 w 6588391"/>
              <a:gd name="connsiteY226" fmla="*/ 404446 h 3552093"/>
              <a:gd name="connsiteX227" fmla="*/ 3880361 w 6588391"/>
              <a:gd name="connsiteY227" fmla="*/ 392723 h 3552093"/>
              <a:gd name="connsiteX228" fmla="*/ 3745545 w 6588391"/>
              <a:gd name="connsiteY228" fmla="*/ 369277 h 3552093"/>
              <a:gd name="connsiteX229" fmla="*/ 3722099 w 6588391"/>
              <a:gd name="connsiteY229" fmla="*/ 363416 h 3552093"/>
              <a:gd name="connsiteX230" fmla="*/ 3704515 w 6588391"/>
              <a:gd name="connsiteY230" fmla="*/ 351693 h 3552093"/>
              <a:gd name="connsiteX231" fmla="*/ 3599007 w 6588391"/>
              <a:gd name="connsiteY231" fmla="*/ 339970 h 3552093"/>
              <a:gd name="connsiteX232" fmla="*/ 3405576 w 6588391"/>
              <a:gd name="connsiteY232" fmla="*/ 322385 h 3552093"/>
              <a:gd name="connsiteX233" fmla="*/ 2995268 w 6588391"/>
              <a:gd name="connsiteY233" fmla="*/ 298939 h 3552093"/>
              <a:gd name="connsiteX234" fmla="*/ 2924930 w 6588391"/>
              <a:gd name="connsiteY234" fmla="*/ 287216 h 3552093"/>
              <a:gd name="connsiteX235" fmla="*/ 2883899 w 6588391"/>
              <a:gd name="connsiteY235" fmla="*/ 269631 h 3552093"/>
              <a:gd name="connsiteX236" fmla="*/ 2866315 w 6588391"/>
              <a:gd name="connsiteY236" fmla="*/ 257908 h 3552093"/>
              <a:gd name="connsiteX237" fmla="*/ 2848730 w 6588391"/>
              <a:gd name="connsiteY237" fmla="*/ 240323 h 3552093"/>
              <a:gd name="connsiteX238" fmla="*/ 2825284 w 6588391"/>
              <a:gd name="connsiteY238" fmla="*/ 234462 h 3552093"/>
              <a:gd name="connsiteX239" fmla="*/ 2790115 w 6588391"/>
              <a:gd name="connsiteY239" fmla="*/ 205154 h 3552093"/>
              <a:gd name="connsiteX240" fmla="*/ 2772530 w 6588391"/>
              <a:gd name="connsiteY240" fmla="*/ 187570 h 3552093"/>
              <a:gd name="connsiteX241" fmla="*/ 2737361 w 6588391"/>
              <a:gd name="connsiteY241" fmla="*/ 175846 h 3552093"/>
              <a:gd name="connsiteX242" fmla="*/ 2672884 w 6588391"/>
              <a:gd name="connsiteY242" fmla="*/ 158262 h 3552093"/>
              <a:gd name="connsiteX243" fmla="*/ 2608407 w 6588391"/>
              <a:gd name="connsiteY243" fmla="*/ 128954 h 3552093"/>
              <a:gd name="connsiteX244" fmla="*/ 2567376 w 6588391"/>
              <a:gd name="connsiteY244" fmla="*/ 123093 h 3552093"/>
              <a:gd name="connsiteX245" fmla="*/ 2456007 w 6588391"/>
              <a:gd name="connsiteY245" fmla="*/ 105508 h 3552093"/>
              <a:gd name="connsiteX246" fmla="*/ 2373945 w 6588391"/>
              <a:gd name="connsiteY246" fmla="*/ 87923 h 3552093"/>
              <a:gd name="connsiteX247" fmla="*/ 2256715 w 6588391"/>
              <a:gd name="connsiteY247" fmla="*/ 70339 h 3552093"/>
              <a:gd name="connsiteX248" fmla="*/ 1934330 w 6588391"/>
              <a:gd name="connsiteY248" fmla="*/ 46893 h 3552093"/>
              <a:gd name="connsiteX249" fmla="*/ 1916745 w 6588391"/>
              <a:gd name="connsiteY249" fmla="*/ 35170 h 3552093"/>
              <a:gd name="connsiteX250" fmla="*/ 1875715 w 6588391"/>
              <a:gd name="connsiteY250" fmla="*/ 5862 h 3552093"/>
              <a:gd name="connsiteX251" fmla="*/ 1535745 w 6588391"/>
              <a:gd name="connsiteY251" fmla="*/ 0 h 355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6588391" h="3552093">
                <a:moveTo>
                  <a:pt x="1535745" y="0"/>
                </a:moveTo>
                <a:lnTo>
                  <a:pt x="1535745" y="0"/>
                </a:lnTo>
                <a:lnTo>
                  <a:pt x="621345" y="5862"/>
                </a:lnTo>
                <a:cubicBezTo>
                  <a:pt x="610825" y="6058"/>
                  <a:pt x="602116" y="14562"/>
                  <a:pt x="592038" y="17585"/>
                </a:cubicBezTo>
                <a:cubicBezTo>
                  <a:pt x="582495" y="20448"/>
                  <a:pt x="572583" y="21968"/>
                  <a:pt x="562730" y="23446"/>
                </a:cubicBezTo>
                <a:cubicBezTo>
                  <a:pt x="533490" y="27832"/>
                  <a:pt x="504115" y="31262"/>
                  <a:pt x="474807" y="35170"/>
                </a:cubicBezTo>
                <a:cubicBezTo>
                  <a:pt x="468945" y="41031"/>
                  <a:pt x="463590" y="47447"/>
                  <a:pt x="457222" y="52754"/>
                </a:cubicBezTo>
                <a:cubicBezTo>
                  <a:pt x="451810" y="57264"/>
                  <a:pt x="444222" y="59128"/>
                  <a:pt x="439638" y="64477"/>
                </a:cubicBezTo>
                <a:cubicBezTo>
                  <a:pt x="432224" y="73127"/>
                  <a:pt x="430568" y="86216"/>
                  <a:pt x="422053" y="93785"/>
                </a:cubicBezTo>
                <a:cubicBezTo>
                  <a:pt x="412257" y="102493"/>
                  <a:pt x="398341" y="105005"/>
                  <a:pt x="386884" y="111370"/>
                </a:cubicBezTo>
                <a:cubicBezTo>
                  <a:pt x="380726" y="114791"/>
                  <a:pt x="374711" y="118583"/>
                  <a:pt x="369299" y="123093"/>
                </a:cubicBezTo>
                <a:cubicBezTo>
                  <a:pt x="362931" y="128400"/>
                  <a:pt x="359826" y="138969"/>
                  <a:pt x="351715" y="140677"/>
                </a:cubicBezTo>
                <a:cubicBezTo>
                  <a:pt x="321064" y="147130"/>
                  <a:pt x="289192" y="144585"/>
                  <a:pt x="257930" y="146539"/>
                </a:cubicBezTo>
                <a:cubicBezTo>
                  <a:pt x="252068" y="152400"/>
                  <a:pt x="244943" y="157226"/>
                  <a:pt x="240345" y="164123"/>
                </a:cubicBezTo>
                <a:cubicBezTo>
                  <a:pt x="236918" y="169264"/>
                  <a:pt x="238853" y="177339"/>
                  <a:pt x="234484" y="181708"/>
                </a:cubicBezTo>
                <a:cubicBezTo>
                  <a:pt x="227242" y="188950"/>
                  <a:pt x="203961" y="195790"/>
                  <a:pt x="193453" y="199293"/>
                </a:cubicBezTo>
                <a:cubicBezTo>
                  <a:pt x="187591" y="205154"/>
                  <a:pt x="181175" y="210509"/>
                  <a:pt x="175868" y="216877"/>
                </a:cubicBezTo>
                <a:cubicBezTo>
                  <a:pt x="162351" y="233097"/>
                  <a:pt x="165827" y="239202"/>
                  <a:pt x="146561" y="252046"/>
                </a:cubicBezTo>
                <a:cubicBezTo>
                  <a:pt x="141420" y="255473"/>
                  <a:pt x="134838" y="255954"/>
                  <a:pt x="128976" y="257908"/>
                </a:cubicBezTo>
                <a:cubicBezTo>
                  <a:pt x="118414" y="268470"/>
                  <a:pt x="105788" y="278797"/>
                  <a:pt x="99668" y="293077"/>
                </a:cubicBezTo>
                <a:cubicBezTo>
                  <a:pt x="96495" y="300481"/>
                  <a:pt x="95761" y="308708"/>
                  <a:pt x="93807" y="316523"/>
                </a:cubicBezTo>
                <a:cubicBezTo>
                  <a:pt x="85824" y="444247"/>
                  <a:pt x="94647" y="370655"/>
                  <a:pt x="76222" y="468923"/>
                </a:cubicBezTo>
                <a:cubicBezTo>
                  <a:pt x="73048" y="485852"/>
                  <a:pt x="69214" y="524456"/>
                  <a:pt x="58638" y="539262"/>
                </a:cubicBezTo>
                <a:cubicBezTo>
                  <a:pt x="55047" y="544290"/>
                  <a:pt x="46915" y="543169"/>
                  <a:pt x="41053" y="545123"/>
                </a:cubicBezTo>
                <a:cubicBezTo>
                  <a:pt x="35191" y="562708"/>
                  <a:pt x="24890" y="579396"/>
                  <a:pt x="23468" y="597877"/>
                </a:cubicBezTo>
                <a:cubicBezTo>
                  <a:pt x="15191" y="705489"/>
                  <a:pt x="20767" y="648799"/>
                  <a:pt x="5884" y="767862"/>
                </a:cubicBezTo>
                <a:cubicBezTo>
                  <a:pt x="3930" y="808893"/>
                  <a:pt x="-348" y="849878"/>
                  <a:pt x="22" y="890954"/>
                </a:cubicBezTo>
                <a:cubicBezTo>
                  <a:pt x="6058" y="1561013"/>
                  <a:pt x="23288" y="1222239"/>
                  <a:pt x="5884" y="1518139"/>
                </a:cubicBezTo>
                <a:cubicBezTo>
                  <a:pt x="7838" y="1641231"/>
                  <a:pt x="4516" y="1764521"/>
                  <a:pt x="11745" y="1887416"/>
                </a:cubicBezTo>
                <a:cubicBezTo>
                  <a:pt x="13583" y="1918657"/>
                  <a:pt x="32344" y="1917476"/>
                  <a:pt x="52776" y="1922585"/>
                </a:cubicBezTo>
                <a:cubicBezTo>
                  <a:pt x="58638" y="1926493"/>
                  <a:pt x="64060" y="1931157"/>
                  <a:pt x="70361" y="1934308"/>
                </a:cubicBezTo>
                <a:cubicBezTo>
                  <a:pt x="96796" y="1947526"/>
                  <a:pt x="80332" y="1930896"/>
                  <a:pt x="105530" y="1951893"/>
                </a:cubicBezTo>
                <a:cubicBezTo>
                  <a:pt x="111898" y="1957200"/>
                  <a:pt x="115869" y="1965451"/>
                  <a:pt x="123115" y="1969477"/>
                </a:cubicBezTo>
                <a:cubicBezTo>
                  <a:pt x="133917" y="1975478"/>
                  <a:pt x="158284" y="1981200"/>
                  <a:pt x="158284" y="1981200"/>
                </a:cubicBezTo>
                <a:cubicBezTo>
                  <a:pt x="193709" y="2016625"/>
                  <a:pt x="168074" y="1994055"/>
                  <a:pt x="199315" y="2016370"/>
                </a:cubicBezTo>
                <a:cubicBezTo>
                  <a:pt x="205505" y="2020792"/>
                  <a:pt x="231140" y="2041074"/>
                  <a:pt x="240345" y="2045677"/>
                </a:cubicBezTo>
                <a:cubicBezTo>
                  <a:pt x="245871" y="2048440"/>
                  <a:pt x="252068" y="2049585"/>
                  <a:pt x="257930" y="2051539"/>
                </a:cubicBezTo>
                <a:cubicBezTo>
                  <a:pt x="263792" y="2057400"/>
                  <a:pt x="270917" y="2062226"/>
                  <a:pt x="275515" y="2069123"/>
                </a:cubicBezTo>
                <a:cubicBezTo>
                  <a:pt x="278942" y="2074264"/>
                  <a:pt x="276629" y="2082752"/>
                  <a:pt x="281376" y="2086708"/>
                </a:cubicBezTo>
                <a:cubicBezTo>
                  <a:pt x="286046" y="2090599"/>
                  <a:pt x="318538" y="2101049"/>
                  <a:pt x="328268" y="2104293"/>
                </a:cubicBezTo>
                <a:cubicBezTo>
                  <a:pt x="449407" y="2100385"/>
                  <a:pt x="570774" y="2100967"/>
                  <a:pt x="691684" y="2092570"/>
                </a:cubicBezTo>
                <a:cubicBezTo>
                  <a:pt x="712034" y="2091157"/>
                  <a:pt x="730685" y="2080589"/>
                  <a:pt x="750299" y="2074985"/>
                </a:cubicBezTo>
                <a:cubicBezTo>
                  <a:pt x="758045" y="2072772"/>
                  <a:pt x="766202" y="2071952"/>
                  <a:pt x="773745" y="2069123"/>
                </a:cubicBezTo>
                <a:cubicBezTo>
                  <a:pt x="781926" y="2066055"/>
                  <a:pt x="788822" y="2059911"/>
                  <a:pt x="797191" y="2057400"/>
                </a:cubicBezTo>
                <a:cubicBezTo>
                  <a:pt x="808575" y="2053985"/>
                  <a:pt x="820638" y="2053493"/>
                  <a:pt x="832361" y="2051539"/>
                </a:cubicBezTo>
                <a:cubicBezTo>
                  <a:pt x="898222" y="2029585"/>
                  <a:pt x="866765" y="2036575"/>
                  <a:pt x="926145" y="2028093"/>
                </a:cubicBezTo>
                <a:cubicBezTo>
                  <a:pt x="933960" y="2024185"/>
                  <a:pt x="941560" y="2019812"/>
                  <a:pt x="949591" y="2016370"/>
                </a:cubicBezTo>
                <a:cubicBezTo>
                  <a:pt x="983985" y="2001630"/>
                  <a:pt x="1075702" y="1993182"/>
                  <a:pt x="1078545" y="1992923"/>
                </a:cubicBezTo>
                <a:cubicBezTo>
                  <a:pt x="1148703" y="1986545"/>
                  <a:pt x="1219222" y="1985108"/>
                  <a:pt x="1289561" y="1981200"/>
                </a:cubicBezTo>
                <a:cubicBezTo>
                  <a:pt x="1299330" y="1979246"/>
                  <a:pt x="1309417" y="1978489"/>
                  <a:pt x="1318868" y="1975339"/>
                </a:cubicBezTo>
                <a:cubicBezTo>
                  <a:pt x="1327158" y="1972576"/>
                  <a:pt x="1334283" y="1967058"/>
                  <a:pt x="1342315" y="1963616"/>
                </a:cubicBezTo>
                <a:cubicBezTo>
                  <a:pt x="1347994" y="1961182"/>
                  <a:pt x="1354220" y="1960188"/>
                  <a:pt x="1359899" y="1957754"/>
                </a:cubicBezTo>
                <a:cubicBezTo>
                  <a:pt x="1367930" y="1954312"/>
                  <a:pt x="1374801" y="1947862"/>
                  <a:pt x="1383345" y="1946031"/>
                </a:cubicBezTo>
                <a:cubicBezTo>
                  <a:pt x="1393775" y="1943796"/>
                  <a:pt x="1508177" y="1934652"/>
                  <a:pt x="1512299" y="1934308"/>
                </a:cubicBezTo>
                <a:cubicBezTo>
                  <a:pt x="1520114" y="1930400"/>
                  <a:pt x="1527197" y="1924398"/>
                  <a:pt x="1535745" y="1922585"/>
                </a:cubicBezTo>
                <a:cubicBezTo>
                  <a:pt x="1591991" y="1910654"/>
                  <a:pt x="1705730" y="1893277"/>
                  <a:pt x="1705730" y="1893277"/>
                </a:cubicBezTo>
                <a:lnTo>
                  <a:pt x="2209822" y="1899139"/>
                </a:lnTo>
                <a:cubicBezTo>
                  <a:pt x="2216859" y="1899459"/>
                  <a:pt x="2216044" y="1912322"/>
                  <a:pt x="2221545" y="1916723"/>
                </a:cubicBezTo>
                <a:cubicBezTo>
                  <a:pt x="2226370" y="1920583"/>
                  <a:pt x="2233345" y="1920415"/>
                  <a:pt x="2239130" y="1922585"/>
                </a:cubicBezTo>
                <a:cubicBezTo>
                  <a:pt x="2295211" y="1943616"/>
                  <a:pt x="2246103" y="1926862"/>
                  <a:pt x="2286022" y="1940170"/>
                </a:cubicBezTo>
                <a:cubicBezTo>
                  <a:pt x="2291884" y="1946031"/>
                  <a:pt x="2296862" y="1952936"/>
                  <a:pt x="2303607" y="1957754"/>
                </a:cubicBezTo>
                <a:cubicBezTo>
                  <a:pt x="2314063" y="1965222"/>
                  <a:pt x="2345915" y="1977022"/>
                  <a:pt x="2356361" y="1981200"/>
                </a:cubicBezTo>
                <a:cubicBezTo>
                  <a:pt x="2366735" y="2022701"/>
                  <a:pt x="2354349" y="1990242"/>
                  <a:pt x="2373945" y="2016370"/>
                </a:cubicBezTo>
                <a:cubicBezTo>
                  <a:pt x="2382398" y="2027642"/>
                  <a:pt x="2385668" y="2043724"/>
                  <a:pt x="2397391" y="2051539"/>
                </a:cubicBezTo>
                <a:cubicBezTo>
                  <a:pt x="2403253" y="2055447"/>
                  <a:pt x="2409627" y="2058677"/>
                  <a:pt x="2414976" y="2063262"/>
                </a:cubicBezTo>
                <a:cubicBezTo>
                  <a:pt x="2456073" y="2098487"/>
                  <a:pt x="2424216" y="2073179"/>
                  <a:pt x="2450145" y="2104293"/>
                </a:cubicBezTo>
                <a:cubicBezTo>
                  <a:pt x="2455452" y="2110661"/>
                  <a:pt x="2461868" y="2116016"/>
                  <a:pt x="2467730" y="2121877"/>
                </a:cubicBezTo>
                <a:cubicBezTo>
                  <a:pt x="2482461" y="2166075"/>
                  <a:pt x="2460876" y="2113312"/>
                  <a:pt x="2491176" y="2151185"/>
                </a:cubicBezTo>
                <a:cubicBezTo>
                  <a:pt x="2495036" y="2156010"/>
                  <a:pt x="2494868" y="2162985"/>
                  <a:pt x="2497038" y="2168770"/>
                </a:cubicBezTo>
                <a:cubicBezTo>
                  <a:pt x="2500732" y="2178622"/>
                  <a:pt x="2504853" y="2188308"/>
                  <a:pt x="2508761" y="2198077"/>
                </a:cubicBezTo>
                <a:cubicBezTo>
                  <a:pt x="2506807" y="2243016"/>
                  <a:pt x="2506349" y="2288044"/>
                  <a:pt x="2502899" y="2332893"/>
                </a:cubicBezTo>
                <a:cubicBezTo>
                  <a:pt x="2502425" y="2339053"/>
                  <a:pt x="2501059" y="2345786"/>
                  <a:pt x="2497038" y="2350477"/>
                </a:cubicBezTo>
                <a:cubicBezTo>
                  <a:pt x="2454552" y="2400043"/>
                  <a:pt x="2478992" y="2351283"/>
                  <a:pt x="2456007" y="2391508"/>
                </a:cubicBezTo>
                <a:cubicBezTo>
                  <a:pt x="2442723" y="2414754"/>
                  <a:pt x="2443966" y="2424438"/>
                  <a:pt x="2420838" y="2444262"/>
                </a:cubicBezTo>
                <a:cubicBezTo>
                  <a:pt x="2416147" y="2448283"/>
                  <a:pt x="2409115" y="2448169"/>
                  <a:pt x="2403253" y="2450123"/>
                </a:cubicBezTo>
                <a:cubicBezTo>
                  <a:pt x="2272747" y="2580633"/>
                  <a:pt x="2384661" y="2485053"/>
                  <a:pt x="1963638" y="2491154"/>
                </a:cubicBezTo>
                <a:cubicBezTo>
                  <a:pt x="1912838" y="2497016"/>
                  <a:pt x="1861809" y="2501154"/>
                  <a:pt x="1811238" y="2508739"/>
                </a:cubicBezTo>
                <a:cubicBezTo>
                  <a:pt x="1772161" y="2514600"/>
                  <a:pt x="1733424" y="2523547"/>
                  <a:pt x="1694007" y="2526323"/>
                </a:cubicBezTo>
                <a:cubicBezTo>
                  <a:pt x="1594530" y="2533328"/>
                  <a:pt x="1494697" y="2533714"/>
                  <a:pt x="1395068" y="2538046"/>
                </a:cubicBezTo>
                <a:cubicBezTo>
                  <a:pt x="1359878" y="2539576"/>
                  <a:pt x="1324730" y="2541954"/>
                  <a:pt x="1289561" y="2543908"/>
                </a:cubicBezTo>
                <a:cubicBezTo>
                  <a:pt x="1246739" y="2572455"/>
                  <a:pt x="1282328" y="2552947"/>
                  <a:pt x="1184053" y="2561493"/>
                </a:cubicBezTo>
                <a:cubicBezTo>
                  <a:pt x="1168360" y="2562858"/>
                  <a:pt x="1152903" y="2566785"/>
                  <a:pt x="1137161" y="2567354"/>
                </a:cubicBezTo>
                <a:lnTo>
                  <a:pt x="697545" y="2579077"/>
                </a:lnTo>
                <a:cubicBezTo>
                  <a:pt x="666284" y="2581031"/>
                  <a:pt x="634820" y="2580888"/>
                  <a:pt x="603761" y="2584939"/>
                </a:cubicBezTo>
                <a:cubicBezTo>
                  <a:pt x="589656" y="2586779"/>
                  <a:pt x="576530" y="2593212"/>
                  <a:pt x="562730" y="2596662"/>
                </a:cubicBezTo>
                <a:cubicBezTo>
                  <a:pt x="529626" y="2604938"/>
                  <a:pt x="496188" y="2611832"/>
                  <a:pt x="463084" y="2620108"/>
                </a:cubicBezTo>
                <a:cubicBezTo>
                  <a:pt x="449284" y="2623558"/>
                  <a:pt x="435677" y="2627744"/>
                  <a:pt x="422053" y="2631831"/>
                </a:cubicBezTo>
                <a:cubicBezTo>
                  <a:pt x="416135" y="2633606"/>
                  <a:pt x="409994" y="2634930"/>
                  <a:pt x="404468" y="2637693"/>
                </a:cubicBezTo>
                <a:cubicBezTo>
                  <a:pt x="373461" y="2653197"/>
                  <a:pt x="399545" y="2645396"/>
                  <a:pt x="369299" y="2667000"/>
                </a:cubicBezTo>
                <a:cubicBezTo>
                  <a:pt x="362189" y="2672079"/>
                  <a:pt x="353668" y="2674815"/>
                  <a:pt x="345853" y="2678723"/>
                </a:cubicBezTo>
                <a:cubicBezTo>
                  <a:pt x="339991" y="2688492"/>
                  <a:pt x="336324" y="2699975"/>
                  <a:pt x="328268" y="2708031"/>
                </a:cubicBezTo>
                <a:cubicBezTo>
                  <a:pt x="312516" y="2723783"/>
                  <a:pt x="287873" y="2730527"/>
                  <a:pt x="275515" y="2749062"/>
                </a:cubicBezTo>
                <a:cubicBezTo>
                  <a:pt x="271607" y="2754923"/>
                  <a:pt x="266942" y="2760345"/>
                  <a:pt x="263791" y="2766646"/>
                </a:cubicBezTo>
                <a:cubicBezTo>
                  <a:pt x="259085" y="2776057"/>
                  <a:pt x="258184" y="2787392"/>
                  <a:pt x="252068" y="2795954"/>
                </a:cubicBezTo>
                <a:cubicBezTo>
                  <a:pt x="247974" y="2801686"/>
                  <a:pt x="239896" y="2803167"/>
                  <a:pt x="234484" y="2807677"/>
                </a:cubicBezTo>
                <a:cubicBezTo>
                  <a:pt x="228116" y="2812984"/>
                  <a:pt x="222761" y="2819400"/>
                  <a:pt x="216899" y="2825262"/>
                </a:cubicBezTo>
                <a:cubicBezTo>
                  <a:pt x="214945" y="2835031"/>
                  <a:pt x="214188" y="2845118"/>
                  <a:pt x="211038" y="2854570"/>
                </a:cubicBezTo>
                <a:cubicBezTo>
                  <a:pt x="208275" y="2862859"/>
                  <a:pt x="201826" y="2869647"/>
                  <a:pt x="199315" y="2878016"/>
                </a:cubicBezTo>
                <a:cubicBezTo>
                  <a:pt x="195900" y="2889399"/>
                  <a:pt x="195407" y="2901462"/>
                  <a:pt x="193453" y="2913185"/>
                </a:cubicBezTo>
                <a:cubicBezTo>
                  <a:pt x="210984" y="3482937"/>
                  <a:pt x="103106" y="3204186"/>
                  <a:pt x="228622" y="3311770"/>
                </a:cubicBezTo>
                <a:cubicBezTo>
                  <a:pt x="256562" y="3335718"/>
                  <a:pt x="233881" y="3325245"/>
                  <a:pt x="263791" y="3335216"/>
                </a:cubicBezTo>
                <a:cubicBezTo>
                  <a:pt x="303330" y="3374754"/>
                  <a:pt x="283233" y="3365143"/>
                  <a:pt x="316545" y="3376246"/>
                </a:cubicBezTo>
                <a:cubicBezTo>
                  <a:pt x="324360" y="3382108"/>
                  <a:pt x="332486" y="3387577"/>
                  <a:pt x="339991" y="3393831"/>
                </a:cubicBezTo>
                <a:cubicBezTo>
                  <a:pt x="344237" y="3397369"/>
                  <a:pt x="346772" y="3403082"/>
                  <a:pt x="351715" y="3405554"/>
                </a:cubicBezTo>
                <a:cubicBezTo>
                  <a:pt x="358920" y="3409157"/>
                  <a:pt x="367346" y="3409462"/>
                  <a:pt x="375161" y="3411416"/>
                </a:cubicBezTo>
                <a:cubicBezTo>
                  <a:pt x="377496" y="3413168"/>
                  <a:pt x="409765" y="3438046"/>
                  <a:pt x="416191" y="3440723"/>
                </a:cubicBezTo>
                <a:cubicBezTo>
                  <a:pt x="463011" y="3460232"/>
                  <a:pt x="455293" y="3452456"/>
                  <a:pt x="486530" y="3464170"/>
                </a:cubicBezTo>
                <a:cubicBezTo>
                  <a:pt x="502161" y="3470031"/>
                  <a:pt x="518225" y="3474846"/>
                  <a:pt x="533422" y="3481754"/>
                </a:cubicBezTo>
                <a:cubicBezTo>
                  <a:pt x="539835" y="3484669"/>
                  <a:pt x="544210" y="3491623"/>
                  <a:pt x="551007" y="3493477"/>
                </a:cubicBezTo>
                <a:cubicBezTo>
                  <a:pt x="566204" y="3497622"/>
                  <a:pt x="582361" y="3496749"/>
                  <a:pt x="597899" y="3499339"/>
                </a:cubicBezTo>
                <a:cubicBezTo>
                  <a:pt x="629273" y="3504568"/>
                  <a:pt x="661510" y="3506864"/>
                  <a:pt x="691684" y="3516923"/>
                </a:cubicBezTo>
                <a:cubicBezTo>
                  <a:pt x="697545" y="3518877"/>
                  <a:pt x="703210" y="3521573"/>
                  <a:pt x="709268" y="3522785"/>
                </a:cubicBezTo>
                <a:cubicBezTo>
                  <a:pt x="754447" y="3531821"/>
                  <a:pt x="787701" y="3536048"/>
                  <a:pt x="832361" y="3540370"/>
                </a:cubicBezTo>
                <a:lnTo>
                  <a:pt x="961315" y="3552093"/>
                </a:lnTo>
                <a:cubicBezTo>
                  <a:pt x="1035561" y="3550139"/>
                  <a:pt x="1109926" y="3550864"/>
                  <a:pt x="1184053" y="3546231"/>
                </a:cubicBezTo>
                <a:cubicBezTo>
                  <a:pt x="1203939" y="3544988"/>
                  <a:pt x="1223185" y="3538683"/>
                  <a:pt x="1242668" y="3534508"/>
                </a:cubicBezTo>
                <a:cubicBezTo>
                  <a:pt x="1250545" y="3532820"/>
                  <a:pt x="1258085" y="3529297"/>
                  <a:pt x="1266115" y="3528646"/>
                </a:cubicBezTo>
                <a:cubicBezTo>
                  <a:pt x="1440503" y="3514506"/>
                  <a:pt x="1405398" y="3524424"/>
                  <a:pt x="1512299" y="3511062"/>
                </a:cubicBezTo>
                <a:cubicBezTo>
                  <a:pt x="1526008" y="3509348"/>
                  <a:pt x="1539782" y="3507910"/>
                  <a:pt x="1553330" y="3505200"/>
                </a:cubicBezTo>
                <a:cubicBezTo>
                  <a:pt x="1582341" y="3499398"/>
                  <a:pt x="1705429" y="3464320"/>
                  <a:pt x="1705730" y="3464170"/>
                </a:cubicBezTo>
                <a:cubicBezTo>
                  <a:pt x="1713545" y="3460262"/>
                  <a:pt x="1720807" y="3454957"/>
                  <a:pt x="1729176" y="3452446"/>
                </a:cubicBezTo>
                <a:cubicBezTo>
                  <a:pt x="1740559" y="3449031"/>
                  <a:pt x="1752691" y="3448916"/>
                  <a:pt x="1764345" y="3446585"/>
                </a:cubicBezTo>
                <a:cubicBezTo>
                  <a:pt x="1799689" y="3439516"/>
                  <a:pt x="1840208" y="3428465"/>
                  <a:pt x="1875715" y="3423139"/>
                </a:cubicBezTo>
                <a:cubicBezTo>
                  <a:pt x="1895134" y="3420226"/>
                  <a:pt x="1914792" y="3419231"/>
                  <a:pt x="1934330" y="3417277"/>
                </a:cubicBezTo>
                <a:cubicBezTo>
                  <a:pt x="1967030" y="3395477"/>
                  <a:pt x="1940434" y="3409422"/>
                  <a:pt x="1998807" y="3399693"/>
                </a:cubicBezTo>
                <a:cubicBezTo>
                  <a:pt x="2018461" y="3396417"/>
                  <a:pt x="2037884" y="3391878"/>
                  <a:pt x="2057422" y="3387970"/>
                </a:cubicBezTo>
                <a:cubicBezTo>
                  <a:pt x="2093217" y="3373056"/>
                  <a:pt x="2134465" y="3351762"/>
                  <a:pt x="2174653" y="3346939"/>
                </a:cubicBezTo>
                <a:cubicBezTo>
                  <a:pt x="2207689" y="3342975"/>
                  <a:pt x="2241084" y="3343031"/>
                  <a:pt x="2274299" y="3341077"/>
                </a:cubicBezTo>
                <a:cubicBezTo>
                  <a:pt x="2332897" y="3302013"/>
                  <a:pt x="2283749" y="3333279"/>
                  <a:pt x="2426699" y="3270739"/>
                </a:cubicBezTo>
                <a:lnTo>
                  <a:pt x="2479453" y="3247293"/>
                </a:lnTo>
                <a:cubicBezTo>
                  <a:pt x="2493086" y="3241329"/>
                  <a:pt x="2507175" y="3236363"/>
                  <a:pt x="2520484" y="3229708"/>
                </a:cubicBezTo>
                <a:cubicBezTo>
                  <a:pt x="2540913" y="3219494"/>
                  <a:pt x="2550783" y="3213747"/>
                  <a:pt x="2573238" y="3206262"/>
                </a:cubicBezTo>
                <a:cubicBezTo>
                  <a:pt x="2580880" y="3203714"/>
                  <a:pt x="2588869" y="3202354"/>
                  <a:pt x="2596684" y="3200400"/>
                </a:cubicBezTo>
                <a:cubicBezTo>
                  <a:pt x="2602545" y="3196492"/>
                  <a:pt x="2608227" y="3192301"/>
                  <a:pt x="2614268" y="3188677"/>
                </a:cubicBezTo>
                <a:cubicBezTo>
                  <a:pt x="2686996" y="3145040"/>
                  <a:pt x="2649912" y="3165488"/>
                  <a:pt x="2778391" y="3159370"/>
                </a:cubicBezTo>
                <a:cubicBezTo>
                  <a:pt x="2800867" y="3150379"/>
                  <a:pt x="2819215" y="3142374"/>
                  <a:pt x="2842868" y="3135923"/>
                </a:cubicBezTo>
                <a:cubicBezTo>
                  <a:pt x="2867882" y="3129101"/>
                  <a:pt x="2949371" y="3119107"/>
                  <a:pt x="2954238" y="3118339"/>
                </a:cubicBezTo>
                <a:cubicBezTo>
                  <a:pt x="2964079" y="3116785"/>
                  <a:pt x="2973880" y="3114893"/>
                  <a:pt x="2983545" y="3112477"/>
                </a:cubicBezTo>
                <a:cubicBezTo>
                  <a:pt x="2997345" y="3109027"/>
                  <a:pt x="3010568" y="3103226"/>
                  <a:pt x="3024576" y="3100754"/>
                </a:cubicBezTo>
                <a:cubicBezTo>
                  <a:pt x="3043913" y="3097342"/>
                  <a:pt x="3063653" y="3096847"/>
                  <a:pt x="3083191" y="3094893"/>
                </a:cubicBezTo>
                <a:cubicBezTo>
                  <a:pt x="3104683" y="3087077"/>
                  <a:pt x="3126975" y="3081184"/>
                  <a:pt x="3147668" y="3071446"/>
                </a:cubicBezTo>
                <a:cubicBezTo>
                  <a:pt x="3160416" y="3065447"/>
                  <a:pt x="3168835" y="3049556"/>
                  <a:pt x="3182838" y="3048000"/>
                </a:cubicBezTo>
                <a:lnTo>
                  <a:pt x="3235591" y="3042139"/>
                </a:lnTo>
                <a:cubicBezTo>
                  <a:pt x="3278907" y="3013262"/>
                  <a:pt x="3227053" y="3044983"/>
                  <a:pt x="3323515" y="3012831"/>
                </a:cubicBezTo>
                <a:cubicBezTo>
                  <a:pt x="3349389" y="3004207"/>
                  <a:pt x="3335573" y="3009733"/>
                  <a:pt x="3364545" y="2995246"/>
                </a:cubicBezTo>
                <a:cubicBezTo>
                  <a:pt x="3368453" y="2989385"/>
                  <a:pt x="3370536" y="2981756"/>
                  <a:pt x="3376268" y="2977662"/>
                </a:cubicBezTo>
                <a:cubicBezTo>
                  <a:pt x="3384830" y="2971546"/>
                  <a:pt x="3395594" y="2969266"/>
                  <a:pt x="3405576" y="2965939"/>
                </a:cubicBezTo>
                <a:cubicBezTo>
                  <a:pt x="3421624" y="2960590"/>
                  <a:pt x="3487233" y="2948435"/>
                  <a:pt x="3487638" y="2948354"/>
                </a:cubicBezTo>
                <a:cubicBezTo>
                  <a:pt x="3493499" y="2942493"/>
                  <a:pt x="3498229" y="2935220"/>
                  <a:pt x="3505222" y="2930770"/>
                </a:cubicBezTo>
                <a:cubicBezTo>
                  <a:pt x="3519966" y="2921388"/>
                  <a:pt x="3538469" y="2918240"/>
                  <a:pt x="3552115" y="2907323"/>
                </a:cubicBezTo>
                <a:cubicBezTo>
                  <a:pt x="3561884" y="2899508"/>
                  <a:pt x="3571013" y="2890817"/>
                  <a:pt x="3581422" y="2883877"/>
                </a:cubicBezTo>
                <a:cubicBezTo>
                  <a:pt x="3600381" y="2871238"/>
                  <a:pt x="3640038" y="2848708"/>
                  <a:pt x="3640038" y="2848708"/>
                </a:cubicBezTo>
                <a:cubicBezTo>
                  <a:pt x="3682708" y="2784701"/>
                  <a:pt x="3614648" y="2878250"/>
                  <a:pt x="3675207" y="2825262"/>
                </a:cubicBezTo>
                <a:cubicBezTo>
                  <a:pt x="3685810" y="2815984"/>
                  <a:pt x="3688691" y="2800056"/>
                  <a:pt x="3698653" y="2790093"/>
                </a:cubicBezTo>
                <a:cubicBezTo>
                  <a:pt x="3709584" y="2779162"/>
                  <a:pt x="3738911" y="2746517"/>
                  <a:pt x="3757268" y="2737339"/>
                </a:cubicBezTo>
                <a:cubicBezTo>
                  <a:pt x="3764474" y="2733736"/>
                  <a:pt x="3773072" y="2734025"/>
                  <a:pt x="3780715" y="2731477"/>
                </a:cubicBezTo>
                <a:cubicBezTo>
                  <a:pt x="3790697" y="2728150"/>
                  <a:pt x="3800253" y="2723662"/>
                  <a:pt x="3810022" y="2719754"/>
                </a:cubicBezTo>
                <a:cubicBezTo>
                  <a:pt x="3839650" y="2690128"/>
                  <a:pt x="3824398" y="2698877"/>
                  <a:pt x="3886222" y="2690446"/>
                </a:cubicBezTo>
                <a:cubicBezTo>
                  <a:pt x="3909534" y="2687267"/>
                  <a:pt x="3933150" y="2686926"/>
                  <a:pt x="3956561" y="2684585"/>
                </a:cubicBezTo>
                <a:cubicBezTo>
                  <a:pt x="3972235" y="2683018"/>
                  <a:pt x="3987822" y="2680677"/>
                  <a:pt x="4003453" y="2678723"/>
                </a:cubicBezTo>
                <a:cubicBezTo>
                  <a:pt x="4013222" y="2674815"/>
                  <a:pt x="4022594" y="2669711"/>
                  <a:pt x="4032761" y="2667000"/>
                </a:cubicBezTo>
                <a:cubicBezTo>
                  <a:pt x="4096398" y="2650030"/>
                  <a:pt x="4117581" y="2654312"/>
                  <a:pt x="4191022" y="2649416"/>
                </a:cubicBezTo>
                <a:cubicBezTo>
                  <a:pt x="4665248" y="2617801"/>
                  <a:pt x="4274081" y="2637224"/>
                  <a:pt x="4994053" y="2614246"/>
                </a:cubicBezTo>
                <a:cubicBezTo>
                  <a:pt x="5015545" y="2610338"/>
                  <a:pt x="5036869" y="2605348"/>
                  <a:pt x="5058530" y="2602523"/>
                </a:cubicBezTo>
                <a:cubicBezTo>
                  <a:pt x="5081860" y="2599480"/>
                  <a:pt x="5105699" y="2600751"/>
                  <a:pt x="5128868" y="2596662"/>
                </a:cubicBezTo>
                <a:cubicBezTo>
                  <a:pt x="5139230" y="2594834"/>
                  <a:pt x="5147968" y="2587491"/>
                  <a:pt x="5158176" y="2584939"/>
                </a:cubicBezTo>
                <a:cubicBezTo>
                  <a:pt x="5203881" y="2573513"/>
                  <a:pt x="5235156" y="2571966"/>
                  <a:pt x="5281268" y="2567354"/>
                </a:cubicBezTo>
                <a:lnTo>
                  <a:pt x="5334022" y="2555631"/>
                </a:lnTo>
                <a:cubicBezTo>
                  <a:pt x="5341872" y="2553820"/>
                  <a:pt x="5350375" y="2553589"/>
                  <a:pt x="5357468" y="2549770"/>
                </a:cubicBezTo>
                <a:cubicBezTo>
                  <a:pt x="5443752" y="2503309"/>
                  <a:pt x="5374029" y="2519124"/>
                  <a:pt x="5457115" y="2508739"/>
                </a:cubicBezTo>
                <a:cubicBezTo>
                  <a:pt x="5470792" y="2502877"/>
                  <a:pt x="5484257" y="2496496"/>
                  <a:pt x="5498145" y="2491154"/>
                </a:cubicBezTo>
                <a:cubicBezTo>
                  <a:pt x="5509679" y="2486718"/>
                  <a:pt x="5521719" y="2483703"/>
                  <a:pt x="5533315" y="2479431"/>
                </a:cubicBezTo>
                <a:cubicBezTo>
                  <a:pt x="5558851" y="2470023"/>
                  <a:pt x="5584247" y="2460230"/>
                  <a:pt x="5609515" y="2450123"/>
                </a:cubicBezTo>
                <a:cubicBezTo>
                  <a:pt x="5633098" y="2440690"/>
                  <a:pt x="5655058" y="2426326"/>
                  <a:pt x="5679853" y="2420816"/>
                </a:cubicBezTo>
                <a:cubicBezTo>
                  <a:pt x="5715022" y="2413001"/>
                  <a:pt x="5750853" y="2407723"/>
                  <a:pt x="5785361" y="2397370"/>
                </a:cubicBezTo>
                <a:cubicBezTo>
                  <a:pt x="5804899" y="2391508"/>
                  <a:pt x="5824835" y="2386837"/>
                  <a:pt x="5843976" y="2379785"/>
                </a:cubicBezTo>
                <a:cubicBezTo>
                  <a:pt x="5931560" y="2347517"/>
                  <a:pt x="5862945" y="2361970"/>
                  <a:pt x="5931899" y="2350477"/>
                </a:cubicBezTo>
                <a:cubicBezTo>
                  <a:pt x="5955345" y="2338754"/>
                  <a:pt x="5978484" y="2326393"/>
                  <a:pt x="6002238" y="2315308"/>
                </a:cubicBezTo>
                <a:cubicBezTo>
                  <a:pt x="6007837" y="2312695"/>
                  <a:pt x="6014037" y="2311615"/>
                  <a:pt x="6019822" y="2309446"/>
                </a:cubicBezTo>
                <a:cubicBezTo>
                  <a:pt x="6094434" y="2281466"/>
                  <a:pt x="5987941" y="2317577"/>
                  <a:pt x="6107745" y="2280139"/>
                </a:cubicBezTo>
                <a:cubicBezTo>
                  <a:pt x="6185212" y="2255931"/>
                  <a:pt x="6093044" y="2280884"/>
                  <a:pt x="6213253" y="2250831"/>
                </a:cubicBezTo>
                <a:cubicBezTo>
                  <a:pt x="6226930" y="2239108"/>
                  <a:pt x="6238172" y="2223718"/>
                  <a:pt x="6254284" y="2215662"/>
                </a:cubicBezTo>
                <a:cubicBezTo>
                  <a:pt x="6266641" y="2209483"/>
                  <a:pt x="6281966" y="2213360"/>
                  <a:pt x="6295315" y="2209800"/>
                </a:cubicBezTo>
                <a:cubicBezTo>
                  <a:pt x="6311445" y="2205499"/>
                  <a:pt x="6326576" y="2198077"/>
                  <a:pt x="6342207" y="2192216"/>
                </a:cubicBezTo>
                <a:cubicBezTo>
                  <a:pt x="6348068" y="2186354"/>
                  <a:pt x="6352265" y="2178105"/>
                  <a:pt x="6359791" y="2174631"/>
                </a:cubicBezTo>
                <a:cubicBezTo>
                  <a:pt x="6378312" y="2166082"/>
                  <a:pt x="6398910" y="2163045"/>
                  <a:pt x="6418407" y="2157046"/>
                </a:cubicBezTo>
                <a:cubicBezTo>
                  <a:pt x="6424312" y="2155229"/>
                  <a:pt x="6430130" y="2153139"/>
                  <a:pt x="6435991" y="2151185"/>
                </a:cubicBezTo>
                <a:cubicBezTo>
                  <a:pt x="6514147" y="2073029"/>
                  <a:pt x="6412543" y="2162909"/>
                  <a:pt x="6506330" y="2116016"/>
                </a:cubicBezTo>
                <a:cubicBezTo>
                  <a:pt x="6511856" y="2113253"/>
                  <a:pt x="6508764" y="2103572"/>
                  <a:pt x="6512191" y="2098431"/>
                </a:cubicBezTo>
                <a:cubicBezTo>
                  <a:pt x="6516789" y="2091534"/>
                  <a:pt x="6523914" y="2086708"/>
                  <a:pt x="6529776" y="2080846"/>
                </a:cubicBezTo>
                <a:cubicBezTo>
                  <a:pt x="6546472" y="2030763"/>
                  <a:pt x="6517652" y="2113385"/>
                  <a:pt x="6559084" y="2022231"/>
                </a:cubicBezTo>
                <a:cubicBezTo>
                  <a:pt x="6562417" y="2014897"/>
                  <a:pt x="6562398" y="2006427"/>
                  <a:pt x="6564945" y="1998785"/>
                </a:cubicBezTo>
                <a:cubicBezTo>
                  <a:pt x="6572429" y="1976333"/>
                  <a:pt x="6578178" y="1966458"/>
                  <a:pt x="6588391" y="1946031"/>
                </a:cubicBezTo>
                <a:cubicBezTo>
                  <a:pt x="6586437" y="1736969"/>
                  <a:pt x="6586263" y="1527883"/>
                  <a:pt x="6582530" y="1318846"/>
                </a:cubicBezTo>
                <a:cubicBezTo>
                  <a:pt x="6581743" y="1274764"/>
                  <a:pt x="6560601" y="1283879"/>
                  <a:pt x="6547361" y="1230923"/>
                </a:cubicBezTo>
                <a:cubicBezTo>
                  <a:pt x="6533309" y="1174721"/>
                  <a:pt x="6551854" y="1244407"/>
                  <a:pt x="6529776" y="1178170"/>
                </a:cubicBezTo>
                <a:cubicBezTo>
                  <a:pt x="6518579" y="1144579"/>
                  <a:pt x="6530543" y="1162120"/>
                  <a:pt x="6512191" y="1125416"/>
                </a:cubicBezTo>
                <a:cubicBezTo>
                  <a:pt x="6507096" y="1115226"/>
                  <a:pt x="6499702" y="1106298"/>
                  <a:pt x="6494607" y="1096108"/>
                </a:cubicBezTo>
                <a:cubicBezTo>
                  <a:pt x="6480250" y="1067394"/>
                  <a:pt x="6500944" y="1084414"/>
                  <a:pt x="6471161" y="1049216"/>
                </a:cubicBezTo>
                <a:cubicBezTo>
                  <a:pt x="6456882" y="1032341"/>
                  <a:pt x="6436136" y="1020973"/>
                  <a:pt x="6424268" y="1002323"/>
                </a:cubicBezTo>
                <a:cubicBezTo>
                  <a:pt x="6378913" y="931049"/>
                  <a:pt x="6407952" y="944024"/>
                  <a:pt x="6359791" y="931985"/>
                </a:cubicBezTo>
                <a:cubicBezTo>
                  <a:pt x="6333884" y="893123"/>
                  <a:pt x="6364329" y="936302"/>
                  <a:pt x="6330484" y="896816"/>
                </a:cubicBezTo>
                <a:cubicBezTo>
                  <a:pt x="6288673" y="848037"/>
                  <a:pt x="6331636" y="892108"/>
                  <a:pt x="6301176" y="861646"/>
                </a:cubicBezTo>
                <a:cubicBezTo>
                  <a:pt x="6299222" y="855785"/>
                  <a:pt x="6299684" y="848431"/>
                  <a:pt x="6295315" y="844062"/>
                </a:cubicBezTo>
                <a:cubicBezTo>
                  <a:pt x="6289136" y="837883"/>
                  <a:pt x="6278978" y="837418"/>
                  <a:pt x="6271868" y="832339"/>
                </a:cubicBezTo>
                <a:cubicBezTo>
                  <a:pt x="6265123" y="827521"/>
                  <a:pt x="6260145" y="820616"/>
                  <a:pt x="6254284" y="814754"/>
                </a:cubicBezTo>
                <a:cubicBezTo>
                  <a:pt x="6250376" y="804985"/>
                  <a:pt x="6247267" y="794857"/>
                  <a:pt x="6242561" y="785446"/>
                </a:cubicBezTo>
                <a:cubicBezTo>
                  <a:pt x="6239411" y="779145"/>
                  <a:pt x="6233988" y="774163"/>
                  <a:pt x="6230838" y="767862"/>
                </a:cubicBezTo>
                <a:cubicBezTo>
                  <a:pt x="6228075" y="762336"/>
                  <a:pt x="6228836" y="755102"/>
                  <a:pt x="6224976" y="750277"/>
                </a:cubicBezTo>
                <a:cubicBezTo>
                  <a:pt x="6216712" y="739947"/>
                  <a:pt x="6201391" y="736554"/>
                  <a:pt x="6189807" y="732693"/>
                </a:cubicBezTo>
                <a:cubicBezTo>
                  <a:pt x="6183945" y="728785"/>
                  <a:pt x="6177203" y="725951"/>
                  <a:pt x="6172222" y="720970"/>
                </a:cubicBezTo>
                <a:cubicBezTo>
                  <a:pt x="6155964" y="704712"/>
                  <a:pt x="6156201" y="692704"/>
                  <a:pt x="6137053" y="679939"/>
                </a:cubicBezTo>
                <a:cubicBezTo>
                  <a:pt x="6131912" y="676512"/>
                  <a:pt x="6125147" y="676511"/>
                  <a:pt x="6119468" y="674077"/>
                </a:cubicBezTo>
                <a:cubicBezTo>
                  <a:pt x="6077002" y="655877"/>
                  <a:pt x="6116117" y="666373"/>
                  <a:pt x="6066715" y="656493"/>
                </a:cubicBezTo>
                <a:cubicBezTo>
                  <a:pt x="6003094" y="592872"/>
                  <a:pt x="6073524" y="657124"/>
                  <a:pt x="6002238" y="609600"/>
                </a:cubicBezTo>
                <a:cubicBezTo>
                  <a:pt x="5995341" y="605002"/>
                  <a:pt x="5992350" y="595095"/>
                  <a:pt x="5984653" y="592016"/>
                </a:cubicBezTo>
                <a:cubicBezTo>
                  <a:pt x="5971825" y="586885"/>
                  <a:pt x="5957264" y="588337"/>
                  <a:pt x="5943622" y="586154"/>
                </a:cubicBezTo>
                <a:cubicBezTo>
                  <a:pt x="5908416" y="580521"/>
                  <a:pt x="5872704" y="577218"/>
                  <a:pt x="5838115" y="568570"/>
                </a:cubicBezTo>
                <a:cubicBezTo>
                  <a:pt x="5781065" y="554307"/>
                  <a:pt x="5800768" y="558030"/>
                  <a:pt x="5697438" y="550985"/>
                </a:cubicBezTo>
                <a:cubicBezTo>
                  <a:pt x="5650614" y="547792"/>
                  <a:pt x="5603653" y="547077"/>
                  <a:pt x="5556761" y="545123"/>
                </a:cubicBezTo>
                <a:cubicBezTo>
                  <a:pt x="5515719" y="528707"/>
                  <a:pt x="5492274" y="517265"/>
                  <a:pt x="5439530" y="515816"/>
                </a:cubicBezTo>
                <a:cubicBezTo>
                  <a:pt x="5113337" y="506855"/>
                  <a:pt x="4786945" y="508001"/>
                  <a:pt x="4460653" y="504093"/>
                </a:cubicBezTo>
                <a:cubicBezTo>
                  <a:pt x="4435253" y="498231"/>
                  <a:pt x="4409570" y="493485"/>
                  <a:pt x="4384453" y="486508"/>
                </a:cubicBezTo>
                <a:cubicBezTo>
                  <a:pt x="4311707" y="466301"/>
                  <a:pt x="4412686" y="478902"/>
                  <a:pt x="4296530" y="463062"/>
                </a:cubicBezTo>
                <a:cubicBezTo>
                  <a:pt x="4273218" y="459883"/>
                  <a:pt x="4249554" y="459981"/>
                  <a:pt x="4226191" y="457200"/>
                </a:cubicBezTo>
                <a:cubicBezTo>
                  <a:pt x="3896586" y="417961"/>
                  <a:pt x="4190237" y="446471"/>
                  <a:pt x="3921391" y="422031"/>
                </a:cubicBezTo>
                <a:cubicBezTo>
                  <a:pt x="3915530" y="416169"/>
                  <a:pt x="3910552" y="409264"/>
                  <a:pt x="3903807" y="404446"/>
                </a:cubicBezTo>
                <a:cubicBezTo>
                  <a:pt x="3896697" y="399367"/>
                  <a:pt x="3888346" y="396272"/>
                  <a:pt x="3880361" y="392723"/>
                </a:cubicBezTo>
                <a:cubicBezTo>
                  <a:pt x="3826487" y="368779"/>
                  <a:pt x="3833634" y="379065"/>
                  <a:pt x="3745545" y="369277"/>
                </a:cubicBezTo>
                <a:cubicBezTo>
                  <a:pt x="3737730" y="367323"/>
                  <a:pt x="3729503" y="366589"/>
                  <a:pt x="3722099" y="363416"/>
                </a:cubicBezTo>
                <a:cubicBezTo>
                  <a:pt x="3715624" y="360641"/>
                  <a:pt x="3711435" y="353011"/>
                  <a:pt x="3704515" y="351693"/>
                </a:cubicBezTo>
                <a:cubicBezTo>
                  <a:pt x="3669754" y="345072"/>
                  <a:pt x="3634037" y="344974"/>
                  <a:pt x="3599007" y="339970"/>
                </a:cubicBezTo>
                <a:cubicBezTo>
                  <a:pt x="3422479" y="314751"/>
                  <a:pt x="3726907" y="339660"/>
                  <a:pt x="3405576" y="322385"/>
                </a:cubicBezTo>
                <a:lnTo>
                  <a:pt x="2995268" y="298939"/>
                </a:lnTo>
                <a:cubicBezTo>
                  <a:pt x="2984934" y="297647"/>
                  <a:pt x="2940874" y="294049"/>
                  <a:pt x="2924930" y="287216"/>
                </a:cubicBezTo>
                <a:cubicBezTo>
                  <a:pt x="2868251" y="262926"/>
                  <a:pt x="2951219" y="286462"/>
                  <a:pt x="2883899" y="269631"/>
                </a:cubicBezTo>
                <a:cubicBezTo>
                  <a:pt x="2878038" y="265723"/>
                  <a:pt x="2871727" y="262418"/>
                  <a:pt x="2866315" y="257908"/>
                </a:cubicBezTo>
                <a:cubicBezTo>
                  <a:pt x="2859947" y="252601"/>
                  <a:pt x="2855927" y="244436"/>
                  <a:pt x="2848730" y="240323"/>
                </a:cubicBezTo>
                <a:cubicBezTo>
                  <a:pt x="2841736" y="236326"/>
                  <a:pt x="2833099" y="236416"/>
                  <a:pt x="2825284" y="234462"/>
                </a:cubicBezTo>
                <a:cubicBezTo>
                  <a:pt x="2773917" y="183095"/>
                  <a:pt x="2839071" y="245950"/>
                  <a:pt x="2790115" y="205154"/>
                </a:cubicBezTo>
                <a:cubicBezTo>
                  <a:pt x="2783747" y="199847"/>
                  <a:pt x="2779776" y="191596"/>
                  <a:pt x="2772530" y="187570"/>
                </a:cubicBezTo>
                <a:cubicBezTo>
                  <a:pt x="2761728" y="181569"/>
                  <a:pt x="2749084" y="179754"/>
                  <a:pt x="2737361" y="175846"/>
                </a:cubicBezTo>
                <a:cubicBezTo>
                  <a:pt x="2692746" y="160974"/>
                  <a:pt x="2714303" y="166545"/>
                  <a:pt x="2672884" y="158262"/>
                </a:cubicBezTo>
                <a:cubicBezTo>
                  <a:pt x="2647523" y="141355"/>
                  <a:pt x="2647407" y="139354"/>
                  <a:pt x="2608407" y="128954"/>
                </a:cubicBezTo>
                <a:cubicBezTo>
                  <a:pt x="2595058" y="125394"/>
                  <a:pt x="2581004" y="125364"/>
                  <a:pt x="2567376" y="123093"/>
                </a:cubicBezTo>
                <a:cubicBezTo>
                  <a:pt x="2458298" y="104914"/>
                  <a:pt x="2545561" y="116703"/>
                  <a:pt x="2456007" y="105508"/>
                </a:cubicBezTo>
                <a:cubicBezTo>
                  <a:pt x="2404425" y="84875"/>
                  <a:pt x="2446988" y="98880"/>
                  <a:pt x="2373945" y="87923"/>
                </a:cubicBezTo>
                <a:cubicBezTo>
                  <a:pt x="2225094" y="65595"/>
                  <a:pt x="2385417" y="84638"/>
                  <a:pt x="2256715" y="70339"/>
                </a:cubicBezTo>
                <a:cubicBezTo>
                  <a:pt x="2139997" y="31431"/>
                  <a:pt x="2287903" y="79035"/>
                  <a:pt x="1934330" y="46893"/>
                </a:cubicBezTo>
                <a:cubicBezTo>
                  <a:pt x="1927314" y="46255"/>
                  <a:pt x="1922607" y="39078"/>
                  <a:pt x="1916745" y="35170"/>
                </a:cubicBezTo>
                <a:cubicBezTo>
                  <a:pt x="1909256" y="12700"/>
                  <a:pt x="1912187" y="5862"/>
                  <a:pt x="1875715" y="5862"/>
                </a:cubicBezTo>
                <a:lnTo>
                  <a:pt x="1535745" y="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endParaRPr lang="en-US"/>
          </a:p>
        </p:txBody>
      </p:sp>
      <p:pic>
        <p:nvPicPr>
          <p:cNvPr id="1026" name="Picture 2" descr="Immagine correlata">
            <a:extLst>
              <a:ext uri="{FF2B5EF4-FFF2-40B4-BE49-F238E27FC236}">
                <a16:creationId xmlns:a16="http://schemas.microsoft.com/office/drawing/2014/main" id="{E18210D0-BE99-4884-91EC-F64E233D0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823" y="4437113"/>
            <a:ext cx="3354145" cy="13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44D09C-AE5C-42BB-833A-177BC84BCE8F}"/>
              </a:ext>
            </a:extLst>
          </p:cNvPr>
          <p:cNvCxnSpPr/>
          <p:nvPr/>
        </p:nvCxnSpPr>
        <p:spPr bwMode="auto">
          <a:xfrm flipV="1">
            <a:off x="10056440" y="2132856"/>
            <a:ext cx="0" cy="288032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B223BC-395C-4AA1-8924-C103DC091B52}"/>
              </a:ext>
            </a:extLst>
          </p:cNvPr>
          <p:cNvCxnSpPr/>
          <p:nvPr/>
        </p:nvCxnSpPr>
        <p:spPr bwMode="auto">
          <a:xfrm flipH="1">
            <a:off x="8604738" y="2132856"/>
            <a:ext cx="145170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905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1"/>
            <a:ext cx="9144000" cy="592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1"/>
            <a:ext cx="9144000" cy="562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9144000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it-IT"/>
              <a:t>Agenti Razionali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idx="1"/>
          </p:nvPr>
        </p:nvSpPr>
        <p:spPr>
          <a:xfrm>
            <a:off x="839416" y="1981200"/>
            <a:ext cx="9142784" cy="4114800"/>
          </a:xfrm>
        </p:spPr>
        <p:txBody>
          <a:bodyPr/>
          <a:lstStyle/>
          <a:p>
            <a:pPr marL="333375" indent="-333375" eaLnBrk="1" hangingPunct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US" altLang="it-IT" sz="2800" dirty="0"/>
              <a:t>Un </a:t>
            </a:r>
            <a:r>
              <a:rPr lang="en-US" altLang="it-IT" sz="2800" dirty="0" err="1"/>
              <a:t>agente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deve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perseguire</a:t>
            </a:r>
            <a:r>
              <a:rPr lang="en-US" altLang="it-IT" sz="2800" dirty="0"/>
              <a:t> il “fa la </a:t>
            </a:r>
            <a:r>
              <a:rPr lang="en-US" altLang="it-IT" sz="2800" dirty="0" err="1"/>
              <a:t>cosa</a:t>
            </a:r>
            <a:r>
              <a:rPr lang="en-US" altLang="it-IT" sz="2800" dirty="0"/>
              <a:t> </a:t>
            </a:r>
            <a:r>
              <a:rPr lang="en-US" altLang="it-IT" sz="2800" dirty="0" err="1"/>
              <a:t>giusta</a:t>
            </a:r>
            <a:r>
              <a:rPr lang="en-US" altLang="it-IT" sz="2800" dirty="0"/>
              <a:t>” </a:t>
            </a:r>
            <a:r>
              <a:rPr lang="en-US" altLang="it-IT" sz="2800" dirty="0" err="1"/>
              <a:t>sulla</a:t>
            </a:r>
            <a:r>
              <a:rPr lang="en-US" altLang="it-IT" sz="2800" dirty="0"/>
              <a:t> base di </a:t>
            </a:r>
            <a:r>
              <a:rPr lang="en-US" altLang="it-IT" sz="2800" dirty="0" err="1"/>
              <a:t>cio</a:t>
            </a:r>
            <a:r>
              <a:rPr lang="en-US" altLang="it-IT" sz="2800" dirty="0"/>
              <a:t>’ </a:t>
            </a:r>
            <a:r>
              <a:rPr lang="en-US" altLang="it-IT" sz="2800" dirty="0" err="1"/>
              <a:t>che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riceve</a:t>
            </a:r>
            <a:r>
              <a:rPr lang="en-US" altLang="it-IT" sz="2800" dirty="0"/>
              <a:t> come </a:t>
            </a:r>
            <a:r>
              <a:rPr lang="en-US" altLang="it-IT" sz="2800" dirty="0" err="1"/>
              <a:t>stimolo</a:t>
            </a:r>
            <a:r>
              <a:rPr lang="en-US" altLang="it-IT" sz="2800" dirty="0"/>
              <a:t> e </a:t>
            </a:r>
            <a:r>
              <a:rPr lang="en-US" altLang="it-IT" sz="2800" dirty="0" err="1"/>
              <a:t>delle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azioni</a:t>
            </a:r>
            <a:r>
              <a:rPr lang="en-US" altLang="it-IT" sz="2800" dirty="0"/>
              <a:t> </a:t>
            </a:r>
            <a:r>
              <a:rPr lang="en-US" altLang="it-IT" sz="2800" dirty="0" err="1"/>
              <a:t>che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puo</a:t>
            </a:r>
            <a:r>
              <a:rPr lang="en-US" altLang="it-IT" sz="2800" dirty="0"/>
              <a:t>’ </a:t>
            </a:r>
            <a:r>
              <a:rPr lang="en-US" altLang="it-IT" sz="2800" dirty="0" err="1"/>
              <a:t>eseguire</a:t>
            </a:r>
            <a:r>
              <a:rPr lang="en-US" altLang="it-IT" sz="2800" dirty="0"/>
              <a:t>. </a:t>
            </a:r>
            <a:r>
              <a:rPr lang="en-US" altLang="it-IT" sz="2800" dirty="0" err="1"/>
              <a:t>L’azione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giusta</a:t>
            </a:r>
            <a:r>
              <a:rPr lang="en-US" altLang="it-IT" sz="2800" dirty="0"/>
              <a:t> e’ </a:t>
            </a:r>
            <a:r>
              <a:rPr lang="en-US" altLang="it-IT" sz="2800" dirty="0" err="1"/>
              <a:t>quella</a:t>
            </a:r>
            <a:r>
              <a:rPr lang="en-US" altLang="it-IT" sz="2800" dirty="0"/>
              <a:t> </a:t>
            </a:r>
            <a:r>
              <a:rPr lang="en-US" altLang="it-IT" sz="2800" dirty="0" err="1"/>
              <a:t>che</a:t>
            </a:r>
            <a:r>
              <a:rPr lang="en-US" altLang="it-IT" sz="2800" dirty="0"/>
              <a:t> produce il </a:t>
            </a:r>
            <a:r>
              <a:rPr lang="en-US" altLang="it-IT" sz="2800" dirty="0" err="1"/>
              <a:t>miglior</a:t>
            </a:r>
            <a:r>
              <a:rPr lang="en-US" altLang="it-IT" sz="2800" dirty="0"/>
              <a:t> </a:t>
            </a:r>
            <a:r>
              <a:rPr lang="en-US" altLang="it-IT" sz="2800" dirty="0" err="1"/>
              <a:t>risultato</a:t>
            </a:r>
            <a:r>
              <a:rPr lang="en-US" altLang="it-IT" sz="2800" dirty="0"/>
              <a:t> per </a:t>
            </a:r>
            <a:r>
              <a:rPr lang="en-US" altLang="it-IT" sz="2800" dirty="0" err="1"/>
              <a:t>l’agente</a:t>
            </a:r>
            <a:r>
              <a:rPr lang="en-US" altLang="it-IT" sz="2800" dirty="0"/>
              <a:t>.</a:t>
            </a:r>
          </a:p>
          <a:p>
            <a:pPr marL="333375" indent="-333375" eaLnBrk="1" hangingPunct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US" altLang="it-IT" sz="2800" b="1" dirty="0" err="1"/>
              <a:t>Misura</a:t>
            </a:r>
            <a:r>
              <a:rPr lang="en-US" altLang="it-IT" sz="2800" b="1" dirty="0"/>
              <a:t> di Performance</a:t>
            </a:r>
            <a:r>
              <a:rPr lang="en-US" altLang="it-IT" sz="2800" dirty="0"/>
              <a:t>: </a:t>
            </a:r>
            <a:r>
              <a:rPr lang="en-US" altLang="it-IT" sz="2800" dirty="0" err="1"/>
              <a:t>criterio</a:t>
            </a:r>
            <a:r>
              <a:rPr lang="en-US" altLang="it-IT" sz="2800" dirty="0"/>
              <a:t> </a:t>
            </a:r>
            <a:r>
              <a:rPr lang="en-US" altLang="it-IT" sz="2800" dirty="0" err="1"/>
              <a:t>oggettivo</a:t>
            </a:r>
            <a:r>
              <a:rPr lang="en-US" altLang="it-IT" sz="2800" dirty="0"/>
              <a:t> per la </a:t>
            </a:r>
            <a:r>
              <a:rPr lang="en-US" altLang="it-IT" sz="2800" dirty="0" err="1"/>
              <a:t>misurazione</a:t>
            </a:r>
            <a:r>
              <a:rPr lang="en-US" altLang="it-IT" sz="2800" dirty="0"/>
              <a:t> del </a:t>
            </a:r>
            <a:r>
              <a:rPr lang="en-US" altLang="it-IT" sz="2800" dirty="0" err="1"/>
              <a:t>successo</a:t>
            </a:r>
            <a:r>
              <a:rPr lang="en-US" altLang="it-IT" sz="2800" dirty="0"/>
              <a:t> </a:t>
            </a:r>
            <a:r>
              <a:rPr lang="en-US" altLang="it-IT" sz="2800" dirty="0" err="1"/>
              <a:t>dell’agente</a:t>
            </a:r>
            <a:endParaRPr lang="en-US" altLang="it-IT" sz="2800" dirty="0"/>
          </a:p>
          <a:p>
            <a:pPr marL="333375" indent="-333375" eaLnBrk="1" hangingPunct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US" altLang="it-IT" sz="2800" dirty="0"/>
              <a:t>Es., </a:t>
            </a:r>
            <a:r>
              <a:rPr lang="en-US" altLang="it-IT" sz="2800" dirty="0" err="1"/>
              <a:t>misura</a:t>
            </a:r>
            <a:r>
              <a:rPr lang="en-US" altLang="it-IT" sz="2800" dirty="0"/>
              <a:t> di performance di un vacuum-cleaner agent </a:t>
            </a:r>
            <a:r>
              <a:rPr lang="en-US" altLang="it-IT" sz="2800" dirty="0" err="1"/>
              <a:t>potrebbero</a:t>
            </a:r>
            <a:r>
              <a:rPr lang="en-US" altLang="it-IT" sz="2800" dirty="0"/>
              <a:t> </a:t>
            </a:r>
            <a:r>
              <a:rPr lang="en-US" altLang="it-IT" sz="2800" dirty="0" err="1"/>
              <a:t>essere</a:t>
            </a:r>
            <a:r>
              <a:rPr lang="en-US" altLang="it-IT" sz="2800" dirty="0"/>
              <a:t> la </a:t>
            </a:r>
            <a:r>
              <a:rPr lang="en-US" altLang="it-IT" sz="2800" dirty="0" err="1"/>
              <a:t>quantita</a:t>
            </a:r>
            <a:r>
              <a:rPr lang="en-US" altLang="it-IT" sz="2800" dirty="0"/>
              <a:t>’ di </a:t>
            </a:r>
            <a:r>
              <a:rPr lang="en-US" altLang="it-IT" sz="2800" dirty="0" err="1"/>
              <a:t>polvere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aspirata</a:t>
            </a:r>
            <a:r>
              <a:rPr lang="en-US" altLang="it-IT" sz="2800" dirty="0"/>
              <a:t>, il tempo </a:t>
            </a:r>
            <a:r>
              <a:rPr lang="en-US" altLang="it-IT" sz="2800" dirty="0" err="1"/>
              <a:t>impiegato</a:t>
            </a:r>
            <a:r>
              <a:rPr lang="en-US" altLang="it-IT" sz="2800" dirty="0"/>
              <a:t>, la </a:t>
            </a:r>
            <a:r>
              <a:rPr lang="en-US" altLang="it-IT" sz="2800" dirty="0" err="1"/>
              <a:t>quantita</a:t>
            </a:r>
            <a:r>
              <a:rPr lang="en-US" altLang="it-IT" sz="2800" dirty="0"/>
              <a:t>’ di </a:t>
            </a:r>
            <a:r>
              <a:rPr lang="en-US" altLang="it-IT" sz="2800" dirty="0" err="1"/>
              <a:t>elettricita</a:t>
            </a:r>
            <a:r>
              <a:rPr lang="en-US" altLang="it-IT" sz="2800" dirty="0"/>
              <a:t>’ </a:t>
            </a:r>
            <a:r>
              <a:rPr lang="en-US" altLang="it-IT" sz="2800" dirty="0" err="1"/>
              <a:t>consumata</a:t>
            </a:r>
            <a:r>
              <a:rPr lang="en-US" altLang="it-IT" sz="2800" dirty="0"/>
              <a:t>, la </a:t>
            </a:r>
            <a:r>
              <a:rPr lang="en-US" altLang="it-IT" sz="2800" dirty="0" err="1"/>
              <a:t>quantita</a:t>
            </a:r>
            <a:r>
              <a:rPr lang="en-US" altLang="it-IT" sz="2800" dirty="0"/>
              <a:t>’ di </a:t>
            </a:r>
            <a:r>
              <a:rPr lang="en-US" altLang="it-IT" sz="2800" dirty="0" err="1"/>
              <a:t>rumore</a:t>
            </a:r>
            <a:r>
              <a:rPr lang="en-US" altLang="it-IT" sz="2800" dirty="0"/>
              <a:t> </a:t>
            </a:r>
            <a:r>
              <a:rPr lang="en-US" altLang="it-IT" sz="2800" dirty="0" err="1"/>
              <a:t>prodotto</a:t>
            </a:r>
            <a:r>
              <a:rPr lang="en-US" altLang="it-IT" sz="2800" dirty="0"/>
              <a:t>, </a:t>
            </a:r>
            <a:r>
              <a:rPr lang="en-US" altLang="it-IT" sz="2800" dirty="0" err="1"/>
              <a:t>ecc</a:t>
            </a:r>
            <a:r>
              <a:rPr lang="en-US" altLang="it-IT" sz="280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190500"/>
            <a:ext cx="7772400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it-IT" dirty="0" err="1"/>
              <a:t>Agenti</a:t>
            </a:r>
            <a:r>
              <a:rPr lang="en-US" altLang="it-IT" dirty="0"/>
              <a:t> </a:t>
            </a:r>
            <a:r>
              <a:rPr lang="en-US" altLang="it-IT" dirty="0" err="1"/>
              <a:t>Razionali</a:t>
            </a:r>
            <a:endParaRPr lang="en-US" altLang="it-IT" dirty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idx="1"/>
          </p:nvPr>
        </p:nvSpPr>
        <p:spPr>
          <a:xfrm>
            <a:off x="911424" y="1412776"/>
            <a:ext cx="9070776" cy="4114800"/>
          </a:xfrm>
        </p:spPr>
        <p:txBody>
          <a:bodyPr/>
          <a:lstStyle/>
          <a:p>
            <a:pPr marL="333375" indent="-333375" eaLnBrk="1" hangingPunct="1">
              <a:buClr>
                <a:srgbClr val="FF0000"/>
              </a:buClr>
              <a:buFont typeface="Times New Roman" panose="02020603050405020304" pitchFamily="18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US" altLang="it-IT" dirty="0">
                <a:solidFill>
                  <a:srgbClr val="FF0000"/>
                </a:solidFill>
              </a:rPr>
              <a:t>Rational</a:t>
            </a:r>
            <a:r>
              <a:rPr lang="en-US" altLang="it-IT" dirty="0"/>
              <a:t> </a:t>
            </a:r>
            <a:r>
              <a:rPr lang="en-US" altLang="it-IT" dirty="0">
                <a:solidFill>
                  <a:srgbClr val="FF0000"/>
                </a:solidFill>
              </a:rPr>
              <a:t>Agent</a:t>
            </a:r>
            <a:r>
              <a:rPr lang="en-US" altLang="it-IT" dirty="0"/>
              <a:t>: per </a:t>
            </a:r>
            <a:r>
              <a:rPr lang="en-US" altLang="it-IT" dirty="0" err="1"/>
              <a:t>ogni</a:t>
            </a:r>
            <a:r>
              <a:rPr lang="en-US" altLang="it-IT" dirty="0"/>
              <a:t> </a:t>
            </a:r>
            <a:r>
              <a:rPr lang="en-US" altLang="it-IT" dirty="0" err="1"/>
              <a:t>sequenza</a:t>
            </a:r>
            <a:r>
              <a:rPr lang="en-US" altLang="it-IT" dirty="0"/>
              <a:t> </a:t>
            </a:r>
            <a:r>
              <a:rPr lang="en-US" altLang="it-IT" dirty="0" err="1"/>
              <a:t>possibile</a:t>
            </a:r>
            <a:r>
              <a:rPr lang="en-US" altLang="it-IT" dirty="0"/>
              <a:t> di percepts, </a:t>
            </a:r>
            <a:r>
              <a:rPr lang="en-US" altLang="it-IT" dirty="0" err="1"/>
              <a:t>selezionare</a:t>
            </a:r>
            <a:r>
              <a:rPr lang="en-US" altLang="it-IT" dirty="0"/>
              <a:t> </a:t>
            </a:r>
            <a:r>
              <a:rPr lang="en-US" altLang="it-IT" dirty="0" err="1"/>
              <a:t>un’azione</a:t>
            </a:r>
            <a:r>
              <a:rPr lang="en-US" altLang="it-IT" dirty="0"/>
              <a:t> tale da </a:t>
            </a:r>
            <a:r>
              <a:rPr lang="en-US" altLang="it-IT" dirty="0" err="1"/>
              <a:t>massimizzare</a:t>
            </a:r>
            <a:r>
              <a:rPr lang="en-US" altLang="it-IT" dirty="0"/>
              <a:t> la </a:t>
            </a:r>
            <a:r>
              <a:rPr lang="en-US" altLang="it-IT" dirty="0" err="1"/>
              <a:t>sua</a:t>
            </a:r>
            <a:r>
              <a:rPr lang="en-US" altLang="it-IT" dirty="0"/>
              <a:t> </a:t>
            </a:r>
            <a:r>
              <a:rPr lang="en-US" altLang="it-IT" dirty="0" err="1"/>
              <a:t>misura</a:t>
            </a:r>
            <a:r>
              <a:rPr lang="en-US" altLang="it-IT" dirty="0"/>
              <a:t> di performance, data </a:t>
            </a:r>
            <a:r>
              <a:rPr lang="en-US" altLang="it-IT" dirty="0" err="1"/>
              <a:t>l’evidenza</a:t>
            </a:r>
            <a:r>
              <a:rPr lang="en-US" altLang="it-IT" dirty="0"/>
              <a:t> </a:t>
            </a:r>
            <a:r>
              <a:rPr lang="en-US" altLang="it-IT" dirty="0" err="1"/>
              <a:t>fornita</a:t>
            </a:r>
            <a:r>
              <a:rPr lang="en-US" altLang="it-IT" dirty="0"/>
              <a:t> </a:t>
            </a:r>
            <a:r>
              <a:rPr lang="en-US" altLang="it-IT" dirty="0" err="1"/>
              <a:t>dalla</a:t>
            </a:r>
            <a:r>
              <a:rPr lang="en-US" altLang="it-IT" dirty="0"/>
              <a:t> </a:t>
            </a:r>
            <a:r>
              <a:rPr lang="en-US" altLang="it-IT" dirty="0" err="1"/>
              <a:t>sequenza</a:t>
            </a:r>
            <a:r>
              <a:rPr lang="en-US" altLang="it-IT" dirty="0"/>
              <a:t> di percepts e </a:t>
            </a:r>
            <a:r>
              <a:rPr lang="en-US" altLang="it-IT" dirty="0" err="1"/>
              <a:t>qualsiasi</a:t>
            </a:r>
            <a:r>
              <a:rPr lang="en-US" altLang="it-IT" dirty="0"/>
              <a:t> </a:t>
            </a:r>
            <a:r>
              <a:rPr lang="en-US" altLang="it-IT" dirty="0" err="1"/>
              <a:t>sia</a:t>
            </a:r>
            <a:r>
              <a:rPr lang="en-US" altLang="it-IT" dirty="0"/>
              <a:t> la </a:t>
            </a:r>
            <a:r>
              <a:rPr lang="en-US" altLang="it-IT" dirty="0" err="1"/>
              <a:t>conoscenza</a:t>
            </a:r>
            <a:r>
              <a:rPr lang="en-US" altLang="it-IT" dirty="0"/>
              <a:t> </a:t>
            </a:r>
            <a:r>
              <a:rPr lang="en-US" altLang="it-IT" dirty="0" err="1"/>
              <a:t>codificata</a:t>
            </a:r>
            <a:r>
              <a:rPr lang="en-US" altLang="it-IT" dirty="0"/>
              <a:t> </a:t>
            </a:r>
            <a:r>
              <a:rPr lang="en-US" altLang="it-IT" dirty="0" err="1"/>
              <a:t>nell’agente</a:t>
            </a:r>
            <a:r>
              <a:rPr lang="en-US" altLang="it-IT" dirty="0"/>
              <a:t> </a:t>
            </a:r>
            <a:r>
              <a:rPr lang="en-US" altLang="it-IT" dirty="0" err="1"/>
              <a:t>stesso</a:t>
            </a:r>
            <a:r>
              <a:rPr lang="en-US" altLang="it-IT" dirty="0"/>
              <a:t>.</a:t>
            </a:r>
          </a:p>
        </p:txBody>
      </p:sp>
      <p:pic>
        <p:nvPicPr>
          <p:cNvPr id="1026" name="Picture 2" descr="Day 20 - Acting Rationally: The rational agent approach - Artificial  Intelligence - IT Consultant - SAP, Artificial Intelligence and Machine  Learning">
            <a:extLst>
              <a:ext uri="{FF2B5EF4-FFF2-40B4-BE49-F238E27FC236}">
                <a16:creationId xmlns:a16="http://schemas.microsoft.com/office/drawing/2014/main" id="{FC593FE5-A441-426A-B454-C8C8ABB1D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3470175"/>
            <a:ext cx="6192688" cy="32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it-IT"/>
              <a:t>Agenti Razionali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>
          <a:xfrm>
            <a:off x="839416" y="1981200"/>
            <a:ext cx="9371384" cy="4681538"/>
          </a:xfrm>
        </p:spPr>
        <p:txBody>
          <a:bodyPr/>
          <a:lstStyle/>
          <a:p>
            <a:pPr marL="333375" indent="-333375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US" altLang="it-IT" dirty="0" err="1"/>
              <a:t>Razionalita</a:t>
            </a:r>
            <a:r>
              <a:rPr lang="en-US" altLang="it-IT" dirty="0"/>
              <a:t>’ </a:t>
            </a:r>
            <a:r>
              <a:rPr lang="en-US" altLang="it-IT" dirty="0" err="1"/>
              <a:t>diversa</a:t>
            </a:r>
            <a:r>
              <a:rPr lang="en-US" altLang="it-IT" dirty="0"/>
              <a:t> da </a:t>
            </a:r>
            <a:r>
              <a:rPr lang="en-US" altLang="it-IT" dirty="0" err="1"/>
              <a:t>omniscienza</a:t>
            </a:r>
            <a:r>
              <a:rPr lang="en-US" altLang="it-IT" dirty="0"/>
              <a:t> (</a:t>
            </a:r>
            <a:r>
              <a:rPr lang="en-US" altLang="it-IT" dirty="0" err="1"/>
              <a:t>sapere</a:t>
            </a:r>
            <a:r>
              <a:rPr lang="en-US" altLang="it-IT" dirty="0"/>
              <a:t> </a:t>
            </a:r>
            <a:r>
              <a:rPr lang="en-US" altLang="it-IT" dirty="0" err="1"/>
              <a:t>tutto</a:t>
            </a:r>
            <a:r>
              <a:rPr lang="en-US" altLang="it-IT" dirty="0"/>
              <a:t> con </a:t>
            </a:r>
            <a:r>
              <a:rPr lang="en-US" altLang="it-IT" dirty="0" err="1"/>
              <a:t>conoscenza</a:t>
            </a:r>
            <a:r>
              <a:rPr lang="en-US" altLang="it-IT" dirty="0"/>
              <a:t> </a:t>
            </a:r>
            <a:r>
              <a:rPr lang="en-US" altLang="it-IT" dirty="0" err="1"/>
              <a:t>infinita</a:t>
            </a:r>
            <a:r>
              <a:rPr lang="en-US" altLang="it-IT" dirty="0"/>
              <a:t>)</a:t>
            </a:r>
          </a:p>
          <a:p>
            <a:pPr marL="333375" indent="-333375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US" altLang="it-IT" dirty="0"/>
              <a:t>Gli </a:t>
            </a:r>
            <a:r>
              <a:rPr lang="en-US" altLang="it-IT" dirty="0" err="1"/>
              <a:t>Agenti</a:t>
            </a:r>
            <a:r>
              <a:rPr lang="en-US" altLang="it-IT" dirty="0"/>
              <a:t> </a:t>
            </a:r>
            <a:r>
              <a:rPr lang="en-US" altLang="it-IT" dirty="0" err="1"/>
              <a:t>possono</a:t>
            </a:r>
            <a:r>
              <a:rPr lang="en-US" altLang="it-IT" dirty="0"/>
              <a:t> </a:t>
            </a:r>
            <a:r>
              <a:rPr lang="en-US" altLang="it-IT" dirty="0" err="1"/>
              <a:t>eseguire</a:t>
            </a:r>
            <a:r>
              <a:rPr lang="en-US" altLang="it-IT" dirty="0"/>
              <a:t> </a:t>
            </a:r>
            <a:r>
              <a:rPr lang="en-US" altLang="it-IT" dirty="0" err="1"/>
              <a:t>azioni</a:t>
            </a:r>
            <a:r>
              <a:rPr lang="en-US" altLang="it-IT" dirty="0"/>
              <a:t> per </a:t>
            </a:r>
            <a:r>
              <a:rPr lang="en-US" altLang="it-IT" dirty="0" err="1"/>
              <a:t>modificare</a:t>
            </a:r>
            <a:r>
              <a:rPr lang="en-US" altLang="it-IT" dirty="0"/>
              <a:t> </a:t>
            </a:r>
            <a:r>
              <a:rPr lang="en-US" altLang="it-IT" dirty="0" err="1"/>
              <a:t>i</a:t>
            </a:r>
            <a:r>
              <a:rPr lang="en-US" altLang="it-IT" dirty="0"/>
              <a:t> percepts </a:t>
            </a:r>
            <a:r>
              <a:rPr lang="en-US" altLang="it-IT" dirty="0" err="1"/>
              <a:t>futuri</a:t>
            </a:r>
            <a:r>
              <a:rPr lang="en-US" altLang="it-IT" dirty="0"/>
              <a:t> in modo da </a:t>
            </a:r>
            <a:r>
              <a:rPr lang="en-US" altLang="it-IT" dirty="0" err="1"/>
              <a:t>ottenere</a:t>
            </a:r>
            <a:r>
              <a:rPr lang="en-US" altLang="it-IT" dirty="0"/>
              <a:t> </a:t>
            </a:r>
            <a:r>
              <a:rPr lang="en-US" altLang="it-IT" dirty="0" err="1"/>
              <a:t>informazioni</a:t>
            </a:r>
            <a:r>
              <a:rPr lang="en-US" altLang="it-IT" dirty="0"/>
              <a:t> </a:t>
            </a:r>
            <a:r>
              <a:rPr lang="en-US" altLang="it-IT" dirty="0" err="1"/>
              <a:t>utili</a:t>
            </a:r>
            <a:r>
              <a:rPr lang="en-US" altLang="it-IT" dirty="0"/>
              <a:t> (information gathering, exploration)</a:t>
            </a:r>
          </a:p>
          <a:p>
            <a:pPr marL="333375" indent="-333375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333375" algn="l"/>
                <a:tab pos="438150" algn="l"/>
                <a:tab pos="887413" algn="l"/>
                <a:tab pos="1336675" algn="l"/>
                <a:tab pos="1785938" algn="l"/>
                <a:tab pos="2235200" algn="l"/>
                <a:tab pos="2684463" algn="l"/>
                <a:tab pos="3133725" algn="l"/>
                <a:tab pos="3582988" algn="l"/>
                <a:tab pos="4032250" algn="l"/>
                <a:tab pos="4481513" algn="l"/>
                <a:tab pos="4930775" algn="l"/>
                <a:tab pos="5380038" algn="l"/>
                <a:tab pos="5829300" algn="l"/>
                <a:tab pos="6278563" algn="l"/>
                <a:tab pos="6727825" algn="l"/>
                <a:tab pos="7177088" algn="l"/>
                <a:tab pos="7626350" algn="l"/>
                <a:tab pos="8075613" algn="l"/>
                <a:tab pos="8524875" algn="l"/>
                <a:tab pos="8974138" algn="l"/>
              </a:tabLst>
            </a:pPr>
            <a:r>
              <a:rPr lang="en-US" altLang="it-IT" dirty="0"/>
              <a:t>Un </a:t>
            </a:r>
            <a:r>
              <a:rPr lang="en-US" altLang="it-IT" dirty="0" err="1"/>
              <a:t>agente</a:t>
            </a:r>
            <a:r>
              <a:rPr lang="en-US" altLang="it-IT" dirty="0"/>
              <a:t> e’ </a:t>
            </a:r>
            <a:r>
              <a:rPr lang="en-US" altLang="it-IT" dirty="0" err="1">
                <a:solidFill>
                  <a:srgbClr val="FF0000"/>
                </a:solidFill>
              </a:rPr>
              <a:t>autonomo</a:t>
            </a:r>
            <a:r>
              <a:rPr lang="en-US" altLang="it-IT" dirty="0"/>
              <a:t> se il </a:t>
            </a:r>
            <a:r>
              <a:rPr lang="en-US" altLang="it-IT" dirty="0" err="1"/>
              <a:t>suo</a:t>
            </a:r>
            <a:r>
              <a:rPr lang="en-US" altLang="it-IT" dirty="0"/>
              <a:t> </a:t>
            </a:r>
            <a:r>
              <a:rPr lang="en-US" altLang="it-IT" dirty="0" err="1"/>
              <a:t>comportamento</a:t>
            </a:r>
            <a:r>
              <a:rPr lang="en-US" altLang="it-IT" dirty="0"/>
              <a:t> e’ </a:t>
            </a:r>
            <a:r>
              <a:rPr lang="en-US" altLang="it-IT" dirty="0" err="1"/>
              <a:t>determinato</a:t>
            </a:r>
            <a:r>
              <a:rPr lang="en-US" altLang="it-IT" dirty="0"/>
              <a:t> </a:t>
            </a:r>
            <a:r>
              <a:rPr lang="en-US" altLang="it-IT" dirty="0" err="1"/>
              <a:t>dalla</a:t>
            </a:r>
            <a:r>
              <a:rPr lang="en-US" altLang="it-IT" dirty="0"/>
              <a:t> </a:t>
            </a:r>
            <a:r>
              <a:rPr lang="en-US" altLang="it-IT" dirty="0" err="1"/>
              <a:t>sua</a:t>
            </a:r>
            <a:r>
              <a:rPr lang="en-US" altLang="it-IT" dirty="0"/>
              <a:t> </a:t>
            </a:r>
            <a:r>
              <a:rPr lang="en-US" altLang="it-IT" dirty="0" err="1"/>
              <a:t>esperienza</a:t>
            </a:r>
            <a:r>
              <a:rPr lang="en-US" altLang="it-IT" dirty="0"/>
              <a:t> (</a:t>
            </a:r>
            <a:r>
              <a:rPr lang="en-US" altLang="it-IT" dirty="0" err="1"/>
              <a:t>abilita</a:t>
            </a:r>
            <a:r>
              <a:rPr lang="en-US" altLang="it-IT" dirty="0"/>
              <a:t>’ di </a:t>
            </a:r>
            <a:r>
              <a:rPr lang="en-US" altLang="it-IT" dirty="0" err="1"/>
              <a:t>apprendere</a:t>
            </a:r>
            <a:r>
              <a:rPr lang="en-US" altLang="it-IT" dirty="0"/>
              <a:t> – </a:t>
            </a:r>
            <a:r>
              <a:rPr lang="en-US" altLang="it-IT" b="1" dirty="0"/>
              <a:t>learning</a:t>
            </a:r>
            <a:r>
              <a:rPr lang="en-US" altLang="it-IT" dirty="0"/>
              <a:t> e </a:t>
            </a:r>
            <a:r>
              <a:rPr lang="en-US" altLang="it-IT" dirty="0" err="1"/>
              <a:t>adattarsi</a:t>
            </a:r>
            <a:r>
              <a:rPr lang="en-US" altLang="it-IT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1"/>
            <a:ext cx="9144000" cy="621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302</Words>
  <Application>Microsoft Office PowerPoint</Application>
  <PresentationFormat>Widescreen</PresentationFormat>
  <Paragraphs>21</Paragraphs>
  <Slides>22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Monotype Corsiva</vt:lpstr>
      <vt:lpstr>Times New Roman</vt:lpstr>
      <vt:lpstr>Wingdings</vt:lpstr>
      <vt:lpstr>Office Theme</vt:lpstr>
      <vt:lpstr>Agenti Intelligenti</vt:lpstr>
      <vt:lpstr>Concetto di Agente</vt:lpstr>
      <vt:lpstr>Presentazione standard di PowerPoint</vt:lpstr>
      <vt:lpstr>Presentazione standard di PowerPoint</vt:lpstr>
      <vt:lpstr>Presentazione standard di PowerPoint</vt:lpstr>
      <vt:lpstr>Agenti Razionali</vt:lpstr>
      <vt:lpstr>Agenti Razionali</vt:lpstr>
      <vt:lpstr>Agenti Razionali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</dc:title>
  <dc:creator>lp</dc:creator>
  <cp:lastModifiedBy>Luigi Portinale</cp:lastModifiedBy>
  <cp:revision>31</cp:revision>
  <cp:lastPrinted>1601-01-01T00:00:00Z</cp:lastPrinted>
  <dcterms:created xsi:type="dcterms:W3CDTF">2003-01-22T12:31:31Z</dcterms:created>
  <dcterms:modified xsi:type="dcterms:W3CDTF">2022-09-23T13:06:40Z</dcterms:modified>
</cp:coreProperties>
</file>