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1" r:id="rId7"/>
    <p:sldId id="262" r:id="rId8"/>
    <p:sldId id="263" r:id="rId9"/>
    <p:sldId id="270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75"/>
    <p:restoredTop sz="93023"/>
  </p:normalViewPr>
  <p:slideViewPr>
    <p:cSldViewPr snapToGrid="0" snapToObjects="1">
      <p:cViewPr>
        <p:scale>
          <a:sx n="81" d="100"/>
          <a:sy n="81" d="100"/>
        </p:scale>
        <p:origin x="688" y="-3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svg"/><Relationship Id="rId1" Type="http://schemas.openxmlformats.org/officeDocument/2006/relationships/image" Target="../media/image10.png"/><Relationship Id="rId6" Type="http://schemas.openxmlformats.org/officeDocument/2006/relationships/image" Target="../media/image20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8.svg"/><Relationship Id="rId1" Type="http://schemas.openxmlformats.org/officeDocument/2006/relationships/image" Target="../media/image10.png"/><Relationship Id="rId6" Type="http://schemas.openxmlformats.org/officeDocument/2006/relationships/image" Target="../media/image20.svg"/><Relationship Id="rId5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39CF70-15FA-4C7E-A041-D04DDFAF48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3A13BD0-894B-4FFF-A2F1-51D1B8D8629F}">
      <dgm:prSet/>
      <dgm:spPr/>
      <dgm:t>
        <a:bodyPr/>
        <a:lstStyle/>
        <a:p>
          <a:r>
            <a:rPr lang="en-US"/>
            <a:t>- Companies make critical decisions: Repay Debt, Retain Cash, Increase R&amp;D, Expand CapEx</a:t>
          </a:r>
        </a:p>
      </dgm:t>
    </dgm:pt>
    <dgm:pt modelId="{63E18CE4-30BA-490E-A549-A1FFCDD581E3}" type="parTrans" cxnId="{38EBE935-583A-4618-9027-608DF49ACBA6}">
      <dgm:prSet/>
      <dgm:spPr/>
      <dgm:t>
        <a:bodyPr/>
        <a:lstStyle/>
        <a:p>
          <a:endParaRPr lang="en-US"/>
        </a:p>
      </dgm:t>
    </dgm:pt>
    <dgm:pt modelId="{C1E682B5-0C7C-498F-BDD8-B43940F22B01}" type="sibTrans" cxnId="{38EBE935-583A-4618-9027-608DF49ACBA6}">
      <dgm:prSet/>
      <dgm:spPr/>
      <dgm:t>
        <a:bodyPr/>
        <a:lstStyle/>
        <a:p>
          <a:endParaRPr lang="en-US"/>
        </a:p>
      </dgm:t>
    </dgm:pt>
    <dgm:pt modelId="{7E4C828D-3ED3-4EDF-B2CB-D104D822A849}">
      <dgm:prSet/>
      <dgm:spPr/>
      <dgm:t>
        <a:bodyPr/>
        <a:lstStyle/>
        <a:p>
          <a:r>
            <a:rPr lang="en-US"/>
            <a:t>- These actions are difficult to observe without insider info</a:t>
          </a:r>
        </a:p>
      </dgm:t>
    </dgm:pt>
    <dgm:pt modelId="{79F506DE-BA03-415D-9823-D01F8268280B}" type="parTrans" cxnId="{65DE2E14-DD61-497C-9C65-AD23344D6C73}">
      <dgm:prSet/>
      <dgm:spPr/>
      <dgm:t>
        <a:bodyPr/>
        <a:lstStyle/>
        <a:p>
          <a:endParaRPr lang="en-US"/>
        </a:p>
      </dgm:t>
    </dgm:pt>
    <dgm:pt modelId="{09D5B718-423F-46DE-A7E7-0FEADBFFECB7}" type="sibTrans" cxnId="{65DE2E14-DD61-497C-9C65-AD23344D6C73}">
      <dgm:prSet/>
      <dgm:spPr/>
      <dgm:t>
        <a:bodyPr/>
        <a:lstStyle/>
        <a:p>
          <a:endParaRPr lang="en-US"/>
        </a:p>
      </dgm:t>
    </dgm:pt>
    <dgm:pt modelId="{711F712C-65A9-493F-A6DF-F53AAABD8874}">
      <dgm:prSet/>
      <dgm:spPr/>
      <dgm:t>
        <a:bodyPr/>
        <a:lstStyle/>
        <a:p>
          <a:r>
            <a:rPr lang="en-US"/>
            <a:t>- Manual analysis is slow and error-prone</a:t>
          </a:r>
        </a:p>
      </dgm:t>
    </dgm:pt>
    <dgm:pt modelId="{2AD9AAEE-3D69-4E30-991A-1E3BB0854E3E}" type="parTrans" cxnId="{02776641-B7B7-4AD7-BF95-F8099327EB7C}">
      <dgm:prSet/>
      <dgm:spPr/>
      <dgm:t>
        <a:bodyPr/>
        <a:lstStyle/>
        <a:p>
          <a:endParaRPr lang="en-US"/>
        </a:p>
      </dgm:t>
    </dgm:pt>
    <dgm:pt modelId="{CA0556BC-ADDA-48E0-8370-5A9E341B5A73}" type="sibTrans" cxnId="{02776641-B7B7-4AD7-BF95-F8099327EB7C}">
      <dgm:prSet/>
      <dgm:spPr/>
      <dgm:t>
        <a:bodyPr/>
        <a:lstStyle/>
        <a:p>
          <a:endParaRPr lang="en-US"/>
        </a:p>
      </dgm:t>
    </dgm:pt>
    <dgm:pt modelId="{B4115017-9ACD-4099-9A15-023A9F19C43F}" type="pres">
      <dgm:prSet presAssocID="{9839CF70-15FA-4C7E-A041-D04DDFAF4807}" presName="root" presStyleCnt="0">
        <dgm:presLayoutVars>
          <dgm:dir/>
          <dgm:resizeHandles val="exact"/>
        </dgm:presLayoutVars>
      </dgm:prSet>
      <dgm:spPr/>
    </dgm:pt>
    <dgm:pt modelId="{2998E2F0-025A-4631-B962-727C6895EC6E}" type="pres">
      <dgm:prSet presAssocID="{03A13BD0-894B-4FFF-A2F1-51D1B8D8629F}" presName="compNode" presStyleCnt="0"/>
      <dgm:spPr/>
    </dgm:pt>
    <dgm:pt modelId="{75D03272-E9CA-4A8E-9464-FE522B716C26}" type="pres">
      <dgm:prSet presAssocID="{03A13BD0-894B-4FFF-A2F1-51D1B8D8629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1DC31C6F-7A0F-42AB-86E1-C3E10C8E7B11}" type="pres">
      <dgm:prSet presAssocID="{03A13BD0-894B-4FFF-A2F1-51D1B8D8629F}" presName="spaceRect" presStyleCnt="0"/>
      <dgm:spPr/>
    </dgm:pt>
    <dgm:pt modelId="{DD5FBD31-B9E1-41C2-A3E0-7177F5CF08B7}" type="pres">
      <dgm:prSet presAssocID="{03A13BD0-894B-4FFF-A2F1-51D1B8D8629F}" presName="textRect" presStyleLbl="revTx" presStyleIdx="0" presStyleCnt="3">
        <dgm:presLayoutVars>
          <dgm:chMax val="1"/>
          <dgm:chPref val="1"/>
        </dgm:presLayoutVars>
      </dgm:prSet>
      <dgm:spPr/>
    </dgm:pt>
    <dgm:pt modelId="{95BB0E33-BAAF-48C1-A367-D320200E834F}" type="pres">
      <dgm:prSet presAssocID="{C1E682B5-0C7C-498F-BDD8-B43940F22B01}" presName="sibTrans" presStyleCnt="0"/>
      <dgm:spPr/>
    </dgm:pt>
    <dgm:pt modelId="{B029F829-CC2E-4B2B-B50B-4396D631BE60}" type="pres">
      <dgm:prSet presAssocID="{7E4C828D-3ED3-4EDF-B2CB-D104D822A849}" presName="compNode" presStyleCnt="0"/>
      <dgm:spPr/>
    </dgm:pt>
    <dgm:pt modelId="{574ABE6E-E590-4DF9-8D36-6063E771F7AA}" type="pres">
      <dgm:prSet presAssocID="{7E4C828D-3ED3-4EDF-B2CB-D104D822A8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ind"/>
        </a:ext>
      </dgm:extLst>
    </dgm:pt>
    <dgm:pt modelId="{5F8ABF2B-119C-47CB-A9B4-806B1D16E743}" type="pres">
      <dgm:prSet presAssocID="{7E4C828D-3ED3-4EDF-B2CB-D104D822A849}" presName="spaceRect" presStyleCnt="0"/>
      <dgm:spPr/>
    </dgm:pt>
    <dgm:pt modelId="{0CDB77CB-07CA-4E9F-A584-3FCD4ED5632B}" type="pres">
      <dgm:prSet presAssocID="{7E4C828D-3ED3-4EDF-B2CB-D104D822A849}" presName="textRect" presStyleLbl="revTx" presStyleIdx="1" presStyleCnt="3">
        <dgm:presLayoutVars>
          <dgm:chMax val="1"/>
          <dgm:chPref val="1"/>
        </dgm:presLayoutVars>
      </dgm:prSet>
      <dgm:spPr/>
    </dgm:pt>
    <dgm:pt modelId="{BFDC3556-0664-4E89-9009-45A57C83BB66}" type="pres">
      <dgm:prSet presAssocID="{09D5B718-423F-46DE-A7E7-0FEADBFFECB7}" presName="sibTrans" presStyleCnt="0"/>
      <dgm:spPr/>
    </dgm:pt>
    <dgm:pt modelId="{E192E994-A0D2-4130-B518-29ADC9848F12}" type="pres">
      <dgm:prSet presAssocID="{711F712C-65A9-493F-A6DF-F53AAABD8874}" presName="compNode" presStyleCnt="0"/>
      <dgm:spPr/>
    </dgm:pt>
    <dgm:pt modelId="{AAD0F582-E928-4459-BAD1-B6E680B2913E}" type="pres">
      <dgm:prSet presAssocID="{711F712C-65A9-493F-A6DF-F53AAABD88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86535ED2-4FF7-45F1-B783-B1381533F6CF}" type="pres">
      <dgm:prSet presAssocID="{711F712C-65A9-493F-A6DF-F53AAABD8874}" presName="spaceRect" presStyleCnt="0"/>
      <dgm:spPr/>
    </dgm:pt>
    <dgm:pt modelId="{FEABD4E1-5C5B-45C0-A56E-009130760517}" type="pres">
      <dgm:prSet presAssocID="{711F712C-65A9-493F-A6DF-F53AAABD887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5DE2E14-DD61-497C-9C65-AD23344D6C73}" srcId="{9839CF70-15FA-4C7E-A041-D04DDFAF4807}" destId="{7E4C828D-3ED3-4EDF-B2CB-D104D822A849}" srcOrd="1" destOrd="0" parTransId="{79F506DE-BA03-415D-9823-D01F8268280B}" sibTransId="{09D5B718-423F-46DE-A7E7-0FEADBFFECB7}"/>
    <dgm:cxn modelId="{41FC1522-DD67-445B-BCB7-A0EFFC13B921}" type="presOf" srcId="{7E4C828D-3ED3-4EDF-B2CB-D104D822A849}" destId="{0CDB77CB-07CA-4E9F-A584-3FCD4ED5632B}" srcOrd="0" destOrd="0" presId="urn:microsoft.com/office/officeart/2018/2/layout/IconLabelList"/>
    <dgm:cxn modelId="{F548A12C-5D83-44BC-8BAC-A6A9A85CAF77}" type="presOf" srcId="{9839CF70-15FA-4C7E-A041-D04DDFAF4807}" destId="{B4115017-9ACD-4099-9A15-023A9F19C43F}" srcOrd="0" destOrd="0" presId="urn:microsoft.com/office/officeart/2018/2/layout/IconLabelList"/>
    <dgm:cxn modelId="{38EBE935-583A-4618-9027-608DF49ACBA6}" srcId="{9839CF70-15FA-4C7E-A041-D04DDFAF4807}" destId="{03A13BD0-894B-4FFF-A2F1-51D1B8D8629F}" srcOrd="0" destOrd="0" parTransId="{63E18CE4-30BA-490E-A549-A1FFCDD581E3}" sibTransId="{C1E682B5-0C7C-498F-BDD8-B43940F22B01}"/>
    <dgm:cxn modelId="{02776641-B7B7-4AD7-BF95-F8099327EB7C}" srcId="{9839CF70-15FA-4C7E-A041-D04DDFAF4807}" destId="{711F712C-65A9-493F-A6DF-F53AAABD8874}" srcOrd="2" destOrd="0" parTransId="{2AD9AAEE-3D69-4E30-991A-1E3BB0854E3E}" sibTransId="{CA0556BC-ADDA-48E0-8370-5A9E341B5A73}"/>
    <dgm:cxn modelId="{B65FE167-095C-43DF-A074-9C7803F430D3}" type="presOf" srcId="{03A13BD0-894B-4FFF-A2F1-51D1B8D8629F}" destId="{DD5FBD31-B9E1-41C2-A3E0-7177F5CF08B7}" srcOrd="0" destOrd="0" presId="urn:microsoft.com/office/officeart/2018/2/layout/IconLabelList"/>
    <dgm:cxn modelId="{49D466D8-2263-4DCC-918D-4D88BF27499A}" type="presOf" srcId="{711F712C-65A9-493F-A6DF-F53AAABD8874}" destId="{FEABD4E1-5C5B-45C0-A56E-009130760517}" srcOrd="0" destOrd="0" presId="urn:microsoft.com/office/officeart/2018/2/layout/IconLabelList"/>
    <dgm:cxn modelId="{D3CB10DB-D006-4942-8FC1-9677D921878E}" type="presParOf" srcId="{B4115017-9ACD-4099-9A15-023A9F19C43F}" destId="{2998E2F0-025A-4631-B962-727C6895EC6E}" srcOrd="0" destOrd="0" presId="urn:microsoft.com/office/officeart/2018/2/layout/IconLabelList"/>
    <dgm:cxn modelId="{2AE48C74-21B3-436B-85F8-C7841C4AE419}" type="presParOf" srcId="{2998E2F0-025A-4631-B962-727C6895EC6E}" destId="{75D03272-E9CA-4A8E-9464-FE522B716C26}" srcOrd="0" destOrd="0" presId="urn:microsoft.com/office/officeart/2018/2/layout/IconLabelList"/>
    <dgm:cxn modelId="{211D2FF5-5B4B-4CE7-A3A6-30813B282D09}" type="presParOf" srcId="{2998E2F0-025A-4631-B962-727C6895EC6E}" destId="{1DC31C6F-7A0F-42AB-86E1-C3E10C8E7B11}" srcOrd="1" destOrd="0" presId="urn:microsoft.com/office/officeart/2018/2/layout/IconLabelList"/>
    <dgm:cxn modelId="{8AFEAB9C-4739-45BA-B531-B669DF69EA9B}" type="presParOf" srcId="{2998E2F0-025A-4631-B962-727C6895EC6E}" destId="{DD5FBD31-B9E1-41C2-A3E0-7177F5CF08B7}" srcOrd="2" destOrd="0" presId="urn:microsoft.com/office/officeart/2018/2/layout/IconLabelList"/>
    <dgm:cxn modelId="{3A1CE2DF-5588-4773-9F02-34E38588C89E}" type="presParOf" srcId="{B4115017-9ACD-4099-9A15-023A9F19C43F}" destId="{95BB0E33-BAAF-48C1-A367-D320200E834F}" srcOrd="1" destOrd="0" presId="urn:microsoft.com/office/officeart/2018/2/layout/IconLabelList"/>
    <dgm:cxn modelId="{47A79D70-3A65-4DFB-ACAD-8B5B707A499C}" type="presParOf" srcId="{B4115017-9ACD-4099-9A15-023A9F19C43F}" destId="{B029F829-CC2E-4B2B-B50B-4396D631BE60}" srcOrd="2" destOrd="0" presId="urn:microsoft.com/office/officeart/2018/2/layout/IconLabelList"/>
    <dgm:cxn modelId="{32AEA5A8-F6D6-49B8-9A73-EE4DCB810CAC}" type="presParOf" srcId="{B029F829-CC2E-4B2B-B50B-4396D631BE60}" destId="{574ABE6E-E590-4DF9-8D36-6063E771F7AA}" srcOrd="0" destOrd="0" presId="urn:microsoft.com/office/officeart/2018/2/layout/IconLabelList"/>
    <dgm:cxn modelId="{DED23BDD-6C8F-49D7-9472-087531943A42}" type="presParOf" srcId="{B029F829-CC2E-4B2B-B50B-4396D631BE60}" destId="{5F8ABF2B-119C-47CB-A9B4-806B1D16E743}" srcOrd="1" destOrd="0" presId="urn:microsoft.com/office/officeart/2018/2/layout/IconLabelList"/>
    <dgm:cxn modelId="{45974BF2-03D7-4A09-A00C-97348795E5E3}" type="presParOf" srcId="{B029F829-CC2E-4B2B-B50B-4396D631BE60}" destId="{0CDB77CB-07CA-4E9F-A584-3FCD4ED5632B}" srcOrd="2" destOrd="0" presId="urn:microsoft.com/office/officeart/2018/2/layout/IconLabelList"/>
    <dgm:cxn modelId="{1455C56B-C74F-4EEC-B002-C6D4B8AC50C8}" type="presParOf" srcId="{B4115017-9ACD-4099-9A15-023A9F19C43F}" destId="{BFDC3556-0664-4E89-9009-45A57C83BB66}" srcOrd="3" destOrd="0" presId="urn:microsoft.com/office/officeart/2018/2/layout/IconLabelList"/>
    <dgm:cxn modelId="{CE71B4CB-6BF9-4CAA-AC4F-1F466422E1B0}" type="presParOf" srcId="{B4115017-9ACD-4099-9A15-023A9F19C43F}" destId="{E192E994-A0D2-4130-B518-29ADC9848F12}" srcOrd="4" destOrd="0" presId="urn:microsoft.com/office/officeart/2018/2/layout/IconLabelList"/>
    <dgm:cxn modelId="{3C0A9A74-711D-476F-B305-CFE9B3517E49}" type="presParOf" srcId="{E192E994-A0D2-4130-B518-29ADC9848F12}" destId="{AAD0F582-E928-4459-BAD1-B6E680B2913E}" srcOrd="0" destOrd="0" presId="urn:microsoft.com/office/officeart/2018/2/layout/IconLabelList"/>
    <dgm:cxn modelId="{83FC3C15-1EAF-4B22-B600-36F78A73F629}" type="presParOf" srcId="{E192E994-A0D2-4130-B518-29ADC9848F12}" destId="{86535ED2-4FF7-45F1-B783-B1381533F6CF}" srcOrd="1" destOrd="0" presId="urn:microsoft.com/office/officeart/2018/2/layout/IconLabelList"/>
    <dgm:cxn modelId="{478096EE-7481-4A65-BD78-194C32E1E0CD}" type="presParOf" srcId="{E192E994-A0D2-4130-B518-29ADC9848F12}" destId="{FEABD4E1-5C5B-45C0-A56E-0091307605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D7CD8A-5ED8-4834-BFAE-B25ADE55CF9D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53D73DE-4EAB-4C4F-88DE-0DC933E2C8F6}">
      <dgm:prSet/>
      <dgm:spPr/>
      <dgm:t>
        <a:bodyPr/>
        <a:lstStyle/>
        <a:p>
          <a:r>
            <a:rPr lang="en-US"/>
            <a:t>- Predict capital allocation using financial ratios</a:t>
          </a:r>
        </a:p>
      </dgm:t>
    </dgm:pt>
    <dgm:pt modelId="{5DDD5131-E42C-44F1-88FE-CE29E8E7EE7D}" type="parTrans" cxnId="{4C1B7E25-070F-4FAC-A848-0DF79F20AD4C}">
      <dgm:prSet/>
      <dgm:spPr/>
      <dgm:t>
        <a:bodyPr/>
        <a:lstStyle/>
        <a:p>
          <a:endParaRPr lang="en-US"/>
        </a:p>
      </dgm:t>
    </dgm:pt>
    <dgm:pt modelId="{258A1126-C6A3-4962-ACC5-E5BE119AB911}" type="sibTrans" cxnId="{4C1B7E25-070F-4FAC-A848-0DF79F20AD4C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395C41F-FB5B-4B1D-BA6E-67E6EA4C3A35}">
      <dgm:prSet/>
      <dgm:spPr/>
      <dgm:t>
        <a:bodyPr/>
        <a:lstStyle/>
        <a:p>
          <a:r>
            <a:rPr lang="en-US"/>
            <a:t>- Learn from real quarterly changes</a:t>
          </a:r>
        </a:p>
      </dgm:t>
    </dgm:pt>
    <dgm:pt modelId="{65494AAF-0C2D-4A92-86E1-12E0E3C02A53}" type="parTrans" cxnId="{95C24707-ED4D-4DD2-B964-651D564AF6D1}">
      <dgm:prSet/>
      <dgm:spPr/>
      <dgm:t>
        <a:bodyPr/>
        <a:lstStyle/>
        <a:p>
          <a:endParaRPr lang="en-US"/>
        </a:p>
      </dgm:t>
    </dgm:pt>
    <dgm:pt modelId="{3F6A2377-03BB-41E3-AB30-CBA292A6BB9A}" type="sibTrans" cxnId="{95C24707-ED4D-4DD2-B964-651D564AF6D1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82C06488-4F47-45FD-80C1-70652935DDC0}">
      <dgm:prSet/>
      <dgm:spPr/>
      <dgm:t>
        <a:bodyPr/>
        <a:lstStyle/>
        <a:p>
          <a:r>
            <a:rPr lang="en-US"/>
            <a:t>- Deliver transparent, scalable predictions</a:t>
          </a:r>
        </a:p>
      </dgm:t>
    </dgm:pt>
    <dgm:pt modelId="{922DA06C-B78F-4760-A735-8B8475C8B11C}" type="parTrans" cxnId="{1C5F6695-1E3B-4565-976E-CAF1C53F5DB2}">
      <dgm:prSet/>
      <dgm:spPr/>
      <dgm:t>
        <a:bodyPr/>
        <a:lstStyle/>
        <a:p>
          <a:endParaRPr lang="en-US"/>
        </a:p>
      </dgm:t>
    </dgm:pt>
    <dgm:pt modelId="{50098702-FD66-4A2C-941D-44F82E5207ED}" type="sibTrans" cxnId="{1C5F6695-1E3B-4565-976E-CAF1C53F5DB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8F630E84-1923-F746-84AB-CD361DCCE56A}" type="pres">
      <dgm:prSet presAssocID="{BBD7CD8A-5ED8-4834-BFAE-B25ADE55CF9D}" presName="Name0" presStyleCnt="0">
        <dgm:presLayoutVars>
          <dgm:animLvl val="lvl"/>
          <dgm:resizeHandles val="exact"/>
        </dgm:presLayoutVars>
      </dgm:prSet>
      <dgm:spPr/>
    </dgm:pt>
    <dgm:pt modelId="{E9C85D52-F87F-504C-8589-5DD311A214F7}" type="pres">
      <dgm:prSet presAssocID="{153D73DE-4EAB-4C4F-88DE-0DC933E2C8F6}" presName="compositeNode" presStyleCnt="0">
        <dgm:presLayoutVars>
          <dgm:bulletEnabled val="1"/>
        </dgm:presLayoutVars>
      </dgm:prSet>
      <dgm:spPr/>
    </dgm:pt>
    <dgm:pt modelId="{CBBB1EAF-CFC3-DD40-A3FB-4E7B95C3BF72}" type="pres">
      <dgm:prSet presAssocID="{153D73DE-4EAB-4C4F-88DE-0DC933E2C8F6}" presName="bgRect" presStyleLbl="bgAccFollowNode1" presStyleIdx="0" presStyleCnt="3"/>
      <dgm:spPr/>
    </dgm:pt>
    <dgm:pt modelId="{CD94B054-DA57-BF47-87B2-646565E89946}" type="pres">
      <dgm:prSet presAssocID="{258A1126-C6A3-4962-ACC5-E5BE119AB911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47D7D34F-C5EE-C840-B07D-26F6FC63DC0A}" type="pres">
      <dgm:prSet presAssocID="{153D73DE-4EAB-4C4F-88DE-0DC933E2C8F6}" presName="bottomLine" presStyleLbl="alignNode1" presStyleIdx="1" presStyleCnt="6">
        <dgm:presLayoutVars/>
      </dgm:prSet>
      <dgm:spPr/>
    </dgm:pt>
    <dgm:pt modelId="{A1E02291-AC48-584B-89A3-9DA81348B3A7}" type="pres">
      <dgm:prSet presAssocID="{153D73DE-4EAB-4C4F-88DE-0DC933E2C8F6}" presName="nodeText" presStyleLbl="bgAccFollowNode1" presStyleIdx="0" presStyleCnt="3">
        <dgm:presLayoutVars>
          <dgm:bulletEnabled val="1"/>
        </dgm:presLayoutVars>
      </dgm:prSet>
      <dgm:spPr/>
    </dgm:pt>
    <dgm:pt modelId="{D37A9222-B80D-BB45-A2DE-0D9A2B5D7D3C}" type="pres">
      <dgm:prSet presAssocID="{258A1126-C6A3-4962-ACC5-E5BE119AB911}" presName="sibTrans" presStyleCnt="0"/>
      <dgm:spPr/>
    </dgm:pt>
    <dgm:pt modelId="{BAA2449A-FB11-3047-9EFE-10BFCE31DC14}" type="pres">
      <dgm:prSet presAssocID="{7395C41F-FB5B-4B1D-BA6E-67E6EA4C3A35}" presName="compositeNode" presStyleCnt="0">
        <dgm:presLayoutVars>
          <dgm:bulletEnabled val="1"/>
        </dgm:presLayoutVars>
      </dgm:prSet>
      <dgm:spPr/>
    </dgm:pt>
    <dgm:pt modelId="{B7215CFB-2144-CC43-8944-149E66D903E1}" type="pres">
      <dgm:prSet presAssocID="{7395C41F-FB5B-4B1D-BA6E-67E6EA4C3A35}" presName="bgRect" presStyleLbl="bgAccFollowNode1" presStyleIdx="1" presStyleCnt="3"/>
      <dgm:spPr/>
    </dgm:pt>
    <dgm:pt modelId="{A604D60D-8DBE-BD47-9FBD-32AB471CB476}" type="pres">
      <dgm:prSet presAssocID="{3F6A2377-03BB-41E3-AB30-CBA292A6BB9A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A3F9B0F-FB7D-BA43-99E5-A706BEC9EA12}" type="pres">
      <dgm:prSet presAssocID="{7395C41F-FB5B-4B1D-BA6E-67E6EA4C3A35}" presName="bottomLine" presStyleLbl="alignNode1" presStyleIdx="3" presStyleCnt="6">
        <dgm:presLayoutVars/>
      </dgm:prSet>
      <dgm:spPr/>
    </dgm:pt>
    <dgm:pt modelId="{34B76192-3640-C043-BC59-E32074B4D8EE}" type="pres">
      <dgm:prSet presAssocID="{7395C41F-FB5B-4B1D-BA6E-67E6EA4C3A35}" presName="nodeText" presStyleLbl="bgAccFollowNode1" presStyleIdx="1" presStyleCnt="3">
        <dgm:presLayoutVars>
          <dgm:bulletEnabled val="1"/>
        </dgm:presLayoutVars>
      </dgm:prSet>
      <dgm:spPr/>
    </dgm:pt>
    <dgm:pt modelId="{DC1E3F69-5751-F844-AD85-1F18C4BE980F}" type="pres">
      <dgm:prSet presAssocID="{3F6A2377-03BB-41E3-AB30-CBA292A6BB9A}" presName="sibTrans" presStyleCnt="0"/>
      <dgm:spPr/>
    </dgm:pt>
    <dgm:pt modelId="{E9058F04-6F7E-4045-A412-78968B6C5E23}" type="pres">
      <dgm:prSet presAssocID="{82C06488-4F47-45FD-80C1-70652935DDC0}" presName="compositeNode" presStyleCnt="0">
        <dgm:presLayoutVars>
          <dgm:bulletEnabled val="1"/>
        </dgm:presLayoutVars>
      </dgm:prSet>
      <dgm:spPr/>
    </dgm:pt>
    <dgm:pt modelId="{1B074297-DC44-F841-B686-A41DE3C17E4F}" type="pres">
      <dgm:prSet presAssocID="{82C06488-4F47-45FD-80C1-70652935DDC0}" presName="bgRect" presStyleLbl="bgAccFollowNode1" presStyleIdx="2" presStyleCnt="3"/>
      <dgm:spPr/>
    </dgm:pt>
    <dgm:pt modelId="{BFDA1B01-7A30-8041-A271-442423492BD1}" type="pres">
      <dgm:prSet presAssocID="{50098702-FD66-4A2C-941D-44F82E5207E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6564A8C8-22B9-AE4D-9483-DFECD96339EC}" type="pres">
      <dgm:prSet presAssocID="{82C06488-4F47-45FD-80C1-70652935DDC0}" presName="bottomLine" presStyleLbl="alignNode1" presStyleIdx="5" presStyleCnt="6">
        <dgm:presLayoutVars/>
      </dgm:prSet>
      <dgm:spPr/>
    </dgm:pt>
    <dgm:pt modelId="{9FCF3D4C-AADF-2141-8B05-9B83361292DC}" type="pres">
      <dgm:prSet presAssocID="{82C06488-4F47-45FD-80C1-70652935DDC0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5FED4403-B04A-9445-9647-0DD449E74AFC}" type="presOf" srcId="{7395C41F-FB5B-4B1D-BA6E-67E6EA4C3A35}" destId="{B7215CFB-2144-CC43-8944-149E66D903E1}" srcOrd="0" destOrd="0" presId="urn:microsoft.com/office/officeart/2016/7/layout/BasicLinearProcessNumbered"/>
    <dgm:cxn modelId="{95C24707-ED4D-4DD2-B964-651D564AF6D1}" srcId="{BBD7CD8A-5ED8-4834-BFAE-B25ADE55CF9D}" destId="{7395C41F-FB5B-4B1D-BA6E-67E6EA4C3A35}" srcOrd="1" destOrd="0" parTransId="{65494AAF-0C2D-4A92-86E1-12E0E3C02A53}" sibTransId="{3F6A2377-03BB-41E3-AB30-CBA292A6BB9A}"/>
    <dgm:cxn modelId="{B82AE421-29FD-2C44-9370-1F313A93C176}" type="presOf" srcId="{3F6A2377-03BB-41E3-AB30-CBA292A6BB9A}" destId="{A604D60D-8DBE-BD47-9FBD-32AB471CB476}" srcOrd="0" destOrd="0" presId="urn:microsoft.com/office/officeart/2016/7/layout/BasicLinearProcessNumbered"/>
    <dgm:cxn modelId="{28471223-BBE7-3E42-97A8-F2E7FA01ED51}" type="presOf" srcId="{258A1126-C6A3-4962-ACC5-E5BE119AB911}" destId="{CD94B054-DA57-BF47-87B2-646565E89946}" srcOrd="0" destOrd="0" presId="urn:microsoft.com/office/officeart/2016/7/layout/BasicLinearProcessNumbered"/>
    <dgm:cxn modelId="{4C1B7E25-070F-4FAC-A848-0DF79F20AD4C}" srcId="{BBD7CD8A-5ED8-4834-BFAE-B25ADE55CF9D}" destId="{153D73DE-4EAB-4C4F-88DE-0DC933E2C8F6}" srcOrd="0" destOrd="0" parTransId="{5DDD5131-E42C-44F1-88FE-CE29E8E7EE7D}" sibTransId="{258A1126-C6A3-4962-ACC5-E5BE119AB911}"/>
    <dgm:cxn modelId="{CE6F1035-50F4-EE45-9E80-F49C256908F2}" type="presOf" srcId="{82C06488-4F47-45FD-80C1-70652935DDC0}" destId="{9FCF3D4C-AADF-2141-8B05-9B83361292DC}" srcOrd="1" destOrd="0" presId="urn:microsoft.com/office/officeart/2016/7/layout/BasicLinearProcessNumbered"/>
    <dgm:cxn modelId="{1C5F6695-1E3B-4565-976E-CAF1C53F5DB2}" srcId="{BBD7CD8A-5ED8-4834-BFAE-B25ADE55CF9D}" destId="{82C06488-4F47-45FD-80C1-70652935DDC0}" srcOrd="2" destOrd="0" parTransId="{922DA06C-B78F-4760-A735-8B8475C8B11C}" sibTransId="{50098702-FD66-4A2C-941D-44F82E5207ED}"/>
    <dgm:cxn modelId="{3ED72398-D43C-D14E-A118-BC8FA541B06A}" type="presOf" srcId="{7395C41F-FB5B-4B1D-BA6E-67E6EA4C3A35}" destId="{34B76192-3640-C043-BC59-E32074B4D8EE}" srcOrd="1" destOrd="0" presId="urn:microsoft.com/office/officeart/2016/7/layout/BasicLinearProcessNumbered"/>
    <dgm:cxn modelId="{0B1FF9A6-B33A-C140-9728-02412BBFF543}" type="presOf" srcId="{153D73DE-4EAB-4C4F-88DE-0DC933E2C8F6}" destId="{CBBB1EAF-CFC3-DD40-A3FB-4E7B95C3BF72}" srcOrd="0" destOrd="0" presId="urn:microsoft.com/office/officeart/2016/7/layout/BasicLinearProcessNumbered"/>
    <dgm:cxn modelId="{311AB8A9-D4BD-C244-83AC-94608ABD2EF2}" type="presOf" srcId="{153D73DE-4EAB-4C4F-88DE-0DC933E2C8F6}" destId="{A1E02291-AC48-584B-89A3-9DA81348B3A7}" srcOrd="1" destOrd="0" presId="urn:microsoft.com/office/officeart/2016/7/layout/BasicLinearProcessNumbered"/>
    <dgm:cxn modelId="{BE5266B0-D37F-594E-AA29-0EF952D42C8A}" type="presOf" srcId="{BBD7CD8A-5ED8-4834-BFAE-B25ADE55CF9D}" destId="{8F630E84-1923-F746-84AB-CD361DCCE56A}" srcOrd="0" destOrd="0" presId="urn:microsoft.com/office/officeart/2016/7/layout/BasicLinearProcessNumbered"/>
    <dgm:cxn modelId="{2CC4E2EE-5429-904C-886B-C6054CFB2011}" type="presOf" srcId="{82C06488-4F47-45FD-80C1-70652935DDC0}" destId="{1B074297-DC44-F841-B686-A41DE3C17E4F}" srcOrd="0" destOrd="0" presId="urn:microsoft.com/office/officeart/2016/7/layout/BasicLinearProcessNumbered"/>
    <dgm:cxn modelId="{97FF72F7-78DB-0743-B06D-66C94216DDEB}" type="presOf" srcId="{50098702-FD66-4A2C-941D-44F82E5207ED}" destId="{BFDA1B01-7A30-8041-A271-442423492BD1}" srcOrd="0" destOrd="0" presId="urn:microsoft.com/office/officeart/2016/7/layout/BasicLinearProcessNumbered"/>
    <dgm:cxn modelId="{51B96E89-B42D-7746-BC3F-16B8C178A4BF}" type="presParOf" srcId="{8F630E84-1923-F746-84AB-CD361DCCE56A}" destId="{E9C85D52-F87F-504C-8589-5DD311A214F7}" srcOrd="0" destOrd="0" presId="urn:microsoft.com/office/officeart/2016/7/layout/BasicLinearProcessNumbered"/>
    <dgm:cxn modelId="{1A08077E-DB9C-304B-8F9D-244A55686945}" type="presParOf" srcId="{E9C85D52-F87F-504C-8589-5DD311A214F7}" destId="{CBBB1EAF-CFC3-DD40-A3FB-4E7B95C3BF72}" srcOrd="0" destOrd="0" presId="urn:microsoft.com/office/officeart/2016/7/layout/BasicLinearProcessNumbered"/>
    <dgm:cxn modelId="{AA2013A1-3EF8-A64B-B9F8-8FE9415B179D}" type="presParOf" srcId="{E9C85D52-F87F-504C-8589-5DD311A214F7}" destId="{CD94B054-DA57-BF47-87B2-646565E89946}" srcOrd="1" destOrd="0" presId="urn:microsoft.com/office/officeart/2016/7/layout/BasicLinearProcessNumbered"/>
    <dgm:cxn modelId="{B1EA015A-5642-F04E-B430-16B74E86885C}" type="presParOf" srcId="{E9C85D52-F87F-504C-8589-5DD311A214F7}" destId="{47D7D34F-C5EE-C840-B07D-26F6FC63DC0A}" srcOrd="2" destOrd="0" presId="urn:microsoft.com/office/officeart/2016/7/layout/BasicLinearProcessNumbered"/>
    <dgm:cxn modelId="{6779E06D-CB33-2541-8B56-7A614C603CC7}" type="presParOf" srcId="{E9C85D52-F87F-504C-8589-5DD311A214F7}" destId="{A1E02291-AC48-584B-89A3-9DA81348B3A7}" srcOrd="3" destOrd="0" presId="urn:microsoft.com/office/officeart/2016/7/layout/BasicLinearProcessNumbered"/>
    <dgm:cxn modelId="{DFFD6871-F002-B44D-B4CD-19AF3ACA5F6F}" type="presParOf" srcId="{8F630E84-1923-F746-84AB-CD361DCCE56A}" destId="{D37A9222-B80D-BB45-A2DE-0D9A2B5D7D3C}" srcOrd="1" destOrd="0" presId="urn:microsoft.com/office/officeart/2016/7/layout/BasicLinearProcessNumbered"/>
    <dgm:cxn modelId="{133414BE-94B8-7942-BC73-E1D52C870999}" type="presParOf" srcId="{8F630E84-1923-F746-84AB-CD361DCCE56A}" destId="{BAA2449A-FB11-3047-9EFE-10BFCE31DC14}" srcOrd="2" destOrd="0" presId="urn:microsoft.com/office/officeart/2016/7/layout/BasicLinearProcessNumbered"/>
    <dgm:cxn modelId="{1DC7335F-2585-6A4B-B3C2-FA143ACBD3FE}" type="presParOf" srcId="{BAA2449A-FB11-3047-9EFE-10BFCE31DC14}" destId="{B7215CFB-2144-CC43-8944-149E66D903E1}" srcOrd="0" destOrd="0" presId="urn:microsoft.com/office/officeart/2016/7/layout/BasicLinearProcessNumbered"/>
    <dgm:cxn modelId="{38687737-C979-0F4C-B276-4786A42D994E}" type="presParOf" srcId="{BAA2449A-FB11-3047-9EFE-10BFCE31DC14}" destId="{A604D60D-8DBE-BD47-9FBD-32AB471CB476}" srcOrd="1" destOrd="0" presId="urn:microsoft.com/office/officeart/2016/7/layout/BasicLinearProcessNumbered"/>
    <dgm:cxn modelId="{A631FC38-2FFC-964E-9B6B-2D4D12D9CF4C}" type="presParOf" srcId="{BAA2449A-FB11-3047-9EFE-10BFCE31DC14}" destId="{6A3F9B0F-FB7D-BA43-99E5-A706BEC9EA12}" srcOrd="2" destOrd="0" presId="urn:microsoft.com/office/officeart/2016/7/layout/BasicLinearProcessNumbered"/>
    <dgm:cxn modelId="{2A919BE1-87D8-814C-8A44-FB62D20D5E8F}" type="presParOf" srcId="{BAA2449A-FB11-3047-9EFE-10BFCE31DC14}" destId="{34B76192-3640-C043-BC59-E32074B4D8EE}" srcOrd="3" destOrd="0" presId="urn:microsoft.com/office/officeart/2016/7/layout/BasicLinearProcessNumbered"/>
    <dgm:cxn modelId="{B5308827-F393-014C-9704-B071ADBDACBC}" type="presParOf" srcId="{8F630E84-1923-F746-84AB-CD361DCCE56A}" destId="{DC1E3F69-5751-F844-AD85-1F18C4BE980F}" srcOrd="3" destOrd="0" presId="urn:microsoft.com/office/officeart/2016/7/layout/BasicLinearProcessNumbered"/>
    <dgm:cxn modelId="{7F201FB5-DCA8-274E-8B9F-4179B80A1563}" type="presParOf" srcId="{8F630E84-1923-F746-84AB-CD361DCCE56A}" destId="{E9058F04-6F7E-4045-A412-78968B6C5E23}" srcOrd="4" destOrd="0" presId="urn:microsoft.com/office/officeart/2016/7/layout/BasicLinearProcessNumbered"/>
    <dgm:cxn modelId="{80B7E9FB-922A-4844-B374-60C1C92AE713}" type="presParOf" srcId="{E9058F04-6F7E-4045-A412-78968B6C5E23}" destId="{1B074297-DC44-F841-B686-A41DE3C17E4F}" srcOrd="0" destOrd="0" presId="urn:microsoft.com/office/officeart/2016/7/layout/BasicLinearProcessNumbered"/>
    <dgm:cxn modelId="{F05814B1-07F6-7E4C-8A4A-F08DA2DBF798}" type="presParOf" srcId="{E9058F04-6F7E-4045-A412-78968B6C5E23}" destId="{BFDA1B01-7A30-8041-A271-442423492BD1}" srcOrd="1" destOrd="0" presId="urn:microsoft.com/office/officeart/2016/7/layout/BasicLinearProcessNumbered"/>
    <dgm:cxn modelId="{C9DBA08D-58FC-EC4A-99AC-D8AB923E2170}" type="presParOf" srcId="{E9058F04-6F7E-4045-A412-78968B6C5E23}" destId="{6564A8C8-22B9-AE4D-9483-DFECD96339EC}" srcOrd="2" destOrd="0" presId="urn:microsoft.com/office/officeart/2016/7/layout/BasicLinearProcessNumbered"/>
    <dgm:cxn modelId="{73B2A025-F8BE-B44D-B800-C175D33C77D2}" type="presParOf" srcId="{E9058F04-6F7E-4045-A412-78968B6C5E23}" destId="{9FCF3D4C-AADF-2141-8B05-9B83361292D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D11F725-F36F-48C7-AD89-3A7DC3C9A60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F7CD34-8336-4CF1-B76A-9C386AF1072A}">
      <dgm:prSet/>
      <dgm:spPr/>
      <dgm:t>
        <a:bodyPr/>
        <a:lstStyle/>
        <a:p>
          <a:r>
            <a:rPr lang="en-US"/>
            <a:t>- TSX-listed tickers scraped via yfinance</a:t>
          </a:r>
        </a:p>
      </dgm:t>
    </dgm:pt>
    <dgm:pt modelId="{C7118556-351F-4360-8B78-6EF25411B5DC}" type="parTrans" cxnId="{7D9F0D42-EE2E-4C9E-9BC9-D6524447EAA3}">
      <dgm:prSet/>
      <dgm:spPr/>
      <dgm:t>
        <a:bodyPr/>
        <a:lstStyle/>
        <a:p>
          <a:endParaRPr lang="en-US"/>
        </a:p>
      </dgm:t>
    </dgm:pt>
    <dgm:pt modelId="{BC4225BE-A6CF-4F1F-9618-6DDE51829508}" type="sibTrans" cxnId="{7D9F0D42-EE2E-4C9E-9BC9-D6524447EAA3}">
      <dgm:prSet/>
      <dgm:spPr/>
      <dgm:t>
        <a:bodyPr/>
        <a:lstStyle/>
        <a:p>
          <a:endParaRPr lang="en-US"/>
        </a:p>
      </dgm:t>
    </dgm:pt>
    <dgm:pt modelId="{E2221960-E4B5-45FE-8BF7-DF9B6C773429}">
      <dgm:prSet/>
      <dgm:spPr/>
      <dgm:t>
        <a:bodyPr/>
        <a:lstStyle/>
        <a:p>
          <a:r>
            <a:rPr lang="en-US"/>
            <a:t>- Used Balance Sheet, Income Statement, Cash Flow</a:t>
          </a:r>
        </a:p>
      </dgm:t>
    </dgm:pt>
    <dgm:pt modelId="{B55E76E0-0540-4F7A-9FAC-436717666D04}" type="parTrans" cxnId="{E048470B-785E-4281-A712-FF09241DFB47}">
      <dgm:prSet/>
      <dgm:spPr/>
      <dgm:t>
        <a:bodyPr/>
        <a:lstStyle/>
        <a:p>
          <a:endParaRPr lang="en-US"/>
        </a:p>
      </dgm:t>
    </dgm:pt>
    <dgm:pt modelId="{2AE44BBD-DD98-4D53-87DF-C32B9DDDEED4}" type="sibTrans" cxnId="{E048470B-785E-4281-A712-FF09241DFB47}">
      <dgm:prSet/>
      <dgm:spPr/>
      <dgm:t>
        <a:bodyPr/>
        <a:lstStyle/>
        <a:p>
          <a:endParaRPr lang="en-US"/>
        </a:p>
      </dgm:t>
    </dgm:pt>
    <dgm:pt modelId="{AFDC175B-B05F-4BC5-8A4A-256ED8B77E5F}">
      <dgm:prSet/>
      <dgm:spPr/>
      <dgm:t>
        <a:bodyPr/>
        <a:lstStyle/>
        <a:p>
          <a:r>
            <a:rPr lang="en-US"/>
            <a:t>- Binary targets from comparing current vs. previous quarter:</a:t>
          </a:r>
        </a:p>
      </dgm:t>
    </dgm:pt>
    <dgm:pt modelId="{5A2C3C3F-8BA8-4578-8D60-E26597378432}" type="parTrans" cxnId="{C4C948EA-7A0B-49D6-9230-6482BF0CCF1B}">
      <dgm:prSet/>
      <dgm:spPr/>
      <dgm:t>
        <a:bodyPr/>
        <a:lstStyle/>
        <a:p>
          <a:endParaRPr lang="en-US"/>
        </a:p>
      </dgm:t>
    </dgm:pt>
    <dgm:pt modelId="{27459B9E-F94F-4DDA-B1C9-BE8D8CB31FD3}" type="sibTrans" cxnId="{C4C948EA-7A0B-49D6-9230-6482BF0CCF1B}">
      <dgm:prSet/>
      <dgm:spPr/>
      <dgm:t>
        <a:bodyPr/>
        <a:lstStyle/>
        <a:p>
          <a:endParaRPr lang="en-US"/>
        </a:p>
      </dgm:t>
    </dgm:pt>
    <dgm:pt modelId="{DCA62E3A-9F77-4176-BC09-1B27750FF8AE}">
      <dgm:prSet/>
      <dgm:spPr/>
      <dgm:t>
        <a:bodyPr/>
        <a:lstStyle/>
        <a:p>
          <a:r>
            <a:rPr lang="en-US"/>
            <a:t>• Repaid Debt</a:t>
          </a:r>
        </a:p>
      </dgm:t>
    </dgm:pt>
    <dgm:pt modelId="{915B90CC-4ED6-48D9-B3A0-B06FAFB818DA}" type="parTrans" cxnId="{6F76954D-4338-4295-AC0E-E97DE268D10B}">
      <dgm:prSet/>
      <dgm:spPr/>
      <dgm:t>
        <a:bodyPr/>
        <a:lstStyle/>
        <a:p>
          <a:endParaRPr lang="en-US"/>
        </a:p>
      </dgm:t>
    </dgm:pt>
    <dgm:pt modelId="{42D18CD9-F7C7-46CE-AC21-7F046DBCEC40}" type="sibTrans" cxnId="{6F76954D-4338-4295-AC0E-E97DE268D10B}">
      <dgm:prSet/>
      <dgm:spPr/>
      <dgm:t>
        <a:bodyPr/>
        <a:lstStyle/>
        <a:p>
          <a:endParaRPr lang="en-US"/>
        </a:p>
      </dgm:t>
    </dgm:pt>
    <dgm:pt modelId="{E331A7F6-D432-4085-8FA6-D13A41361416}">
      <dgm:prSet/>
      <dgm:spPr/>
      <dgm:t>
        <a:bodyPr/>
        <a:lstStyle/>
        <a:p>
          <a:r>
            <a:rPr lang="en-US"/>
            <a:t>• Retained Cash</a:t>
          </a:r>
        </a:p>
      </dgm:t>
    </dgm:pt>
    <dgm:pt modelId="{74066517-A0A5-46AD-BD5E-175DE07F9C76}" type="parTrans" cxnId="{FDEEC476-F2D8-4E6A-82F4-AE1A1D875EE4}">
      <dgm:prSet/>
      <dgm:spPr/>
      <dgm:t>
        <a:bodyPr/>
        <a:lstStyle/>
        <a:p>
          <a:endParaRPr lang="en-US"/>
        </a:p>
      </dgm:t>
    </dgm:pt>
    <dgm:pt modelId="{53761F7C-81B0-40C5-A5DC-510FC74AD7FF}" type="sibTrans" cxnId="{FDEEC476-F2D8-4E6A-82F4-AE1A1D875EE4}">
      <dgm:prSet/>
      <dgm:spPr/>
      <dgm:t>
        <a:bodyPr/>
        <a:lstStyle/>
        <a:p>
          <a:endParaRPr lang="en-US"/>
        </a:p>
      </dgm:t>
    </dgm:pt>
    <dgm:pt modelId="{5CB972F5-AFF6-4522-84AE-81C480F50956}">
      <dgm:prSet/>
      <dgm:spPr/>
      <dgm:t>
        <a:bodyPr/>
        <a:lstStyle/>
        <a:p>
          <a:r>
            <a:rPr lang="en-US"/>
            <a:t>• Increased CapEx</a:t>
          </a:r>
        </a:p>
      </dgm:t>
    </dgm:pt>
    <dgm:pt modelId="{A0B05D08-98AC-4F88-AACD-A1D849CB415A}" type="parTrans" cxnId="{C551E012-161D-4628-997B-C67DFAAAA549}">
      <dgm:prSet/>
      <dgm:spPr/>
      <dgm:t>
        <a:bodyPr/>
        <a:lstStyle/>
        <a:p>
          <a:endParaRPr lang="en-US"/>
        </a:p>
      </dgm:t>
    </dgm:pt>
    <dgm:pt modelId="{DD618BDE-BF97-41AB-8342-DABC4FC94661}" type="sibTrans" cxnId="{C551E012-161D-4628-997B-C67DFAAAA549}">
      <dgm:prSet/>
      <dgm:spPr/>
      <dgm:t>
        <a:bodyPr/>
        <a:lstStyle/>
        <a:p>
          <a:endParaRPr lang="en-US"/>
        </a:p>
      </dgm:t>
    </dgm:pt>
    <dgm:pt modelId="{E0C45448-60EB-40D7-9019-40368FA23956}">
      <dgm:prSet/>
      <dgm:spPr/>
      <dgm:t>
        <a:bodyPr/>
        <a:lstStyle/>
        <a:p>
          <a:r>
            <a:rPr lang="en-US"/>
            <a:t>• Increased R&amp;D</a:t>
          </a:r>
        </a:p>
      </dgm:t>
    </dgm:pt>
    <dgm:pt modelId="{0DEDC3B6-57AE-4157-B11F-C7C4EA1325F0}" type="parTrans" cxnId="{96DB4D60-0A9E-4F99-A679-97A5CD07959F}">
      <dgm:prSet/>
      <dgm:spPr/>
      <dgm:t>
        <a:bodyPr/>
        <a:lstStyle/>
        <a:p>
          <a:endParaRPr lang="en-US"/>
        </a:p>
      </dgm:t>
    </dgm:pt>
    <dgm:pt modelId="{36E59113-5DAF-43EB-863D-A4FF3BDF7F06}" type="sibTrans" cxnId="{96DB4D60-0A9E-4F99-A679-97A5CD07959F}">
      <dgm:prSet/>
      <dgm:spPr/>
      <dgm:t>
        <a:bodyPr/>
        <a:lstStyle/>
        <a:p>
          <a:endParaRPr lang="en-US"/>
        </a:p>
      </dgm:t>
    </dgm:pt>
    <dgm:pt modelId="{2C22A07A-FA6C-D74D-A186-B147D324261D}" type="pres">
      <dgm:prSet presAssocID="{5D11F725-F36F-48C7-AD89-3A7DC3C9A60A}" presName="linear" presStyleCnt="0">
        <dgm:presLayoutVars>
          <dgm:animLvl val="lvl"/>
          <dgm:resizeHandles val="exact"/>
        </dgm:presLayoutVars>
      </dgm:prSet>
      <dgm:spPr/>
    </dgm:pt>
    <dgm:pt modelId="{C63A6DD7-B28C-3E42-9327-7FA3545AD5B0}" type="pres">
      <dgm:prSet presAssocID="{EAF7CD34-8336-4CF1-B76A-9C386AF1072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714DD03C-A107-9744-9B42-C5ABB2CA7CB5}" type="pres">
      <dgm:prSet presAssocID="{BC4225BE-A6CF-4F1F-9618-6DDE51829508}" presName="spacer" presStyleCnt="0"/>
      <dgm:spPr/>
    </dgm:pt>
    <dgm:pt modelId="{EFCF89FE-9E69-4241-AD87-8C14C6D3C021}" type="pres">
      <dgm:prSet presAssocID="{E2221960-E4B5-45FE-8BF7-DF9B6C773429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B7BD7445-5C62-E848-9411-6B03AC2C5E14}" type="pres">
      <dgm:prSet presAssocID="{2AE44BBD-DD98-4D53-87DF-C32B9DDDEED4}" presName="spacer" presStyleCnt="0"/>
      <dgm:spPr/>
    </dgm:pt>
    <dgm:pt modelId="{C01F6C13-1D98-D144-82FB-931646656785}" type="pres">
      <dgm:prSet presAssocID="{AFDC175B-B05F-4BC5-8A4A-256ED8B77E5F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CFE8F4B8-B405-6447-9DE8-97726A181F10}" type="pres">
      <dgm:prSet presAssocID="{27459B9E-F94F-4DDA-B1C9-BE8D8CB31FD3}" presName="spacer" presStyleCnt="0"/>
      <dgm:spPr/>
    </dgm:pt>
    <dgm:pt modelId="{971D3F74-9F1A-1548-8AE2-11D6C51CB0CC}" type="pres">
      <dgm:prSet presAssocID="{DCA62E3A-9F77-4176-BC09-1B27750FF8A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46DC4BE8-E765-C144-89A7-3C5C130C8C19}" type="pres">
      <dgm:prSet presAssocID="{42D18CD9-F7C7-46CE-AC21-7F046DBCEC40}" presName="spacer" presStyleCnt="0"/>
      <dgm:spPr/>
    </dgm:pt>
    <dgm:pt modelId="{6FC1D6EB-5755-7240-929C-6A622C6B45B5}" type="pres">
      <dgm:prSet presAssocID="{E331A7F6-D432-4085-8FA6-D13A41361416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2EA66377-7D9A-CC4B-8225-886B7DB122D0}" type="pres">
      <dgm:prSet presAssocID="{53761F7C-81B0-40C5-A5DC-510FC74AD7FF}" presName="spacer" presStyleCnt="0"/>
      <dgm:spPr/>
    </dgm:pt>
    <dgm:pt modelId="{ED0A7AF3-0953-0447-9ECE-ABCC98C0C4E2}" type="pres">
      <dgm:prSet presAssocID="{5CB972F5-AFF6-4522-84AE-81C480F50956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B7ADF90D-712A-9548-9247-E1DA61DFA02A}" type="pres">
      <dgm:prSet presAssocID="{DD618BDE-BF97-41AB-8342-DABC4FC94661}" presName="spacer" presStyleCnt="0"/>
      <dgm:spPr/>
    </dgm:pt>
    <dgm:pt modelId="{DCF0416A-3087-8243-BEC2-D67094C5AA43}" type="pres">
      <dgm:prSet presAssocID="{E0C45448-60EB-40D7-9019-40368FA23956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2BE380A-2434-9840-9484-3C2B5057DBE3}" type="presOf" srcId="{E2221960-E4B5-45FE-8BF7-DF9B6C773429}" destId="{EFCF89FE-9E69-4241-AD87-8C14C6D3C021}" srcOrd="0" destOrd="0" presId="urn:microsoft.com/office/officeart/2005/8/layout/vList2"/>
    <dgm:cxn modelId="{E048470B-785E-4281-A712-FF09241DFB47}" srcId="{5D11F725-F36F-48C7-AD89-3A7DC3C9A60A}" destId="{E2221960-E4B5-45FE-8BF7-DF9B6C773429}" srcOrd="1" destOrd="0" parTransId="{B55E76E0-0540-4F7A-9FAC-436717666D04}" sibTransId="{2AE44BBD-DD98-4D53-87DF-C32B9DDDEED4}"/>
    <dgm:cxn modelId="{C551E012-161D-4628-997B-C67DFAAAA549}" srcId="{5D11F725-F36F-48C7-AD89-3A7DC3C9A60A}" destId="{5CB972F5-AFF6-4522-84AE-81C480F50956}" srcOrd="5" destOrd="0" parTransId="{A0B05D08-98AC-4F88-AACD-A1D849CB415A}" sibTransId="{DD618BDE-BF97-41AB-8342-DABC4FC94661}"/>
    <dgm:cxn modelId="{5A5ABB14-3984-4749-A202-ABA29E9D588D}" type="presOf" srcId="{DCA62E3A-9F77-4176-BC09-1B27750FF8AE}" destId="{971D3F74-9F1A-1548-8AE2-11D6C51CB0CC}" srcOrd="0" destOrd="0" presId="urn:microsoft.com/office/officeart/2005/8/layout/vList2"/>
    <dgm:cxn modelId="{C1DF7C1C-97E5-134B-849A-E9234FA9D246}" type="presOf" srcId="{E0C45448-60EB-40D7-9019-40368FA23956}" destId="{DCF0416A-3087-8243-BEC2-D67094C5AA43}" srcOrd="0" destOrd="0" presId="urn:microsoft.com/office/officeart/2005/8/layout/vList2"/>
    <dgm:cxn modelId="{7D9F0D42-EE2E-4C9E-9BC9-D6524447EAA3}" srcId="{5D11F725-F36F-48C7-AD89-3A7DC3C9A60A}" destId="{EAF7CD34-8336-4CF1-B76A-9C386AF1072A}" srcOrd="0" destOrd="0" parTransId="{C7118556-351F-4360-8B78-6EF25411B5DC}" sibTransId="{BC4225BE-A6CF-4F1F-9618-6DDE51829508}"/>
    <dgm:cxn modelId="{6F76954D-4338-4295-AC0E-E97DE268D10B}" srcId="{5D11F725-F36F-48C7-AD89-3A7DC3C9A60A}" destId="{DCA62E3A-9F77-4176-BC09-1B27750FF8AE}" srcOrd="3" destOrd="0" parTransId="{915B90CC-4ED6-48D9-B3A0-B06FAFB818DA}" sibTransId="{42D18CD9-F7C7-46CE-AC21-7F046DBCEC40}"/>
    <dgm:cxn modelId="{96DB4D60-0A9E-4F99-A679-97A5CD07959F}" srcId="{5D11F725-F36F-48C7-AD89-3A7DC3C9A60A}" destId="{E0C45448-60EB-40D7-9019-40368FA23956}" srcOrd="6" destOrd="0" parTransId="{0DEDC3B6-57AE-4157-B11F-C7C4EA1325F0}" sibTransId="{36E59113-5DAF-43EB-863D-A4FF3BDF7F06}"/>
    <dgm:cxn modelId="{787E3969-C683-6A48-8D5B-57E8DA564D07}" type="presOf" srcId="{AFDC175B-B05F-4BC5-8A4A-256ED8B77E5F}" destId="{C01F6C13-1D98-D144-82FB-931646656785}" srcOrd="0" destOrd="0" presId="urn:microsoft.com/office/officeart/2005/8/layout/vList2"/>
    <dgm:cxn modelId="{04A8656F-782E-EE4C-B2C8-31C2C5DB0D50}" type="presOf" srcId="{EAF7CD34-8336-4CF1-B76A-9C386AF1072A}" destId="{C63A6DD7-B28C-3E42-9327-7FA3545AD5B0}" srcOrd="0" destOrd="0" presId="urn:microsoft.com/office/officeart/2005/8/layout/vList2"/>
    <dgm:cxn modelId="{FDEEC476-F2D8-4E6A-82F4-AE1A1D875EE4}" srcId="{5D11F725-F36F-48C7-AD89-3A7DC3C9A60A}" destId="{E331A7F6-D432-4085-8FA6-D13A41361416}" srcOrd="4" destOrd="0" parTransId="{74066517-A0A5-46AD-BD5E-175DE07F9C76}" sibTransId="{53761F7C-81B0-40C5-A5DC-510FC74AD7FF}"/>
    <dgm:cxn modelId="{CC7066A4-ABE5-B84E-98B0-753E1B501067}" type="presOf" srcId="{E331A7F6-D432-4085-8FA6-D13A41361416}" destId="{6FC1D6EB-5755-7240-929C-6A622C6B45B5}" srcOrd="0" destOrd="0" presId="urn:microsoft.com/office/officeart/2005/8/layout/vList2"/>
    <dgm:cxn modelId="{08A058B9-45C4-1F43-992D-349CEE5A926F}" type="presOf" srcId="{5CB972F5-AFF6-4522-84AE-81C480F50956}" destId="{ED0A7AF3-0953-0447-9ECE-ABCC98C0C4E2}" srcOrd="0" destOrd="0" presId="urn:microsoft.com/office/officeart/2005/8/layout/vList2"/>
    <dgm:cxn modelId="{44CE20DD-0996-9E44-9EF8-D73DFCA29717}" type="presOf" srcId="{5D11F725-F36F-48C7-AD89-3A7DC3C9A60A}" destId="{2C22A07A-FA6C-D74D-A186-B147D324261D}" srcOrd="0" destOrd="0" presId="urn:microsoft.com/office/officeart/2005/8/layout/vList2"/>
    <dgm:cxn modelId="{C4C948EA-7A0B-49D6-9230-6482BF0CCF1B}" srcId="{5D11F725-F36F-48C7-AD89-3A7DC3C9A60A}" destId="{AFDC175B-B05F-4BC5-8A4A-256ED8B77E5F}" srcOrd="2" destOrd="0" parTransId="{5A2C3C3F-8BA8-4578-8D60-E26597378432}" sibTransId="{27459B9E-F94F-4DDA-B1C9-BE8D8CB31FD3}"/>
    <dgm:cxn modelId="{15FB3490-F59B-FE4F-AAE4-9359ACFAAED8}" type="presParOf" srcId="{2C22A07A-FA6C-D74D-A186-B147D324261D}" destId="{C63A6DD7-B28C-3E42-9327-7FA3545AD5B0}" srcOrd="0" destOrd="0" presId="urn:microsoft.com/office/officeart/2005/8/layout/vList2"/>
    <dgm:cxn modelId="{9250534D-FAFE-8A45-9D1F-27CCF281151F}" type="presParOf" srcId="{2C22A07A-FA6C-D74D-A186-B147D324261D}" destId="{714DD03C-A107-9744-9B42-C5ABB2CA7CB5}" srcOrd="1" destOrd="0" presId="urn:microsoft.com/office/officeart/2005/8/layout/vList2"/>
    <dgm:cxn modelId="{92F21D7D-1618-0643-A101-0FBE62DF0A9E}" type="presParOf" srcId="{2C22A07A-FA6C-D74D-A186-B147D324261D}" destId="{EFCF89FE-9E69-4241-AD87-8C14C6D3C021}" srcOrd="2" destOrd="0" presId="urn:microsoft.com/office/officeart/2005/8/layout/vList2"/>
    <dgm:cxn modelId="{C0E9A75D-475D-3445-8DF3-41B67780BE15}" type="presParOf" srcId="{2C22A07A-FA6C-D74D-A186-B147D324261D}" destId="{B7BD7445-5C62-E848-9411-6B03AC2C5E14}" srcOrd="3" destOrd="0" presId="urn:microsoft.com/office/officeart/2005/8/layout/vList2"/>
    <dgm:cxn modelId="{826A3741-FF63-794F-A530-218D3C96782C}" type="presParOf" srcId="{2C22A07A-FA6C-D74D-A186-B147D324261D}" destId="{C01F6C13-1D98-D144-82FB-931646656785}" srcOrd="4" destOrd="0" presId="urn:microsoft.com/office/officeart/2005/8/layout/vList2"/>
    <dgm:cxn modelId="{68D60151-62BD-4048-B8DE-551F354A2DBE}" type="presParOf" srcId="{2C22A07A-FA6C-D74D-A186-B147D324261D}" destId="{CFE8F4B8-B405-6447-9DE8-97726A181F10}" srcOrd="5" destOrd="0" presId="urn:microsoft.com/office/officeart/2005/8/layout/vList2"/>
    <dgm:cxn modelId="{01BBCF60-B069-3147-8DDF-FA8C4733263B}" type="presParOf" srcId="{2C22A07A-FA6C-D74D-A186-B147D324261D}" destId="{971D3F74-9F1A-1548-8AE2-11D6C51CB0CC}" srcOrd="6" destOrd="0" presId="urn:microsoft.com/office/officeart/2005/8/layout/vList2"/>
    <dgm:cxn modelId="{E9E9B2C3-5F2F-4F44-A2AB-C2DD0EF4B6D8}" type="presParOf" srcId="{2C22A07A-FA6C-D74D-A186-B147D324261D}" destId="{46DC4BE8-E765-C144-89A7-3C5C130C8C19}" srcOrd="7" destOrd="0" presId="urn:microsoft.com/office/officeart/2005/8/layout/vList2"/>
    <dgm:cxn modelId="{D148FC40-C610-0A4E-9AC2-1E5CCF6A5AAF}" type="presParOf" srcId="{2C22A07A-FA6C-D74D-A186-B147D324261D}" destId="{6FC1D6EB-5755-7240-929C-6A622C6B45B5}" srcOrd="8" destOrd="0" presId="urn:microsoft.com/office/officeart/2005/8/layout/vList2"/>
    <dgm:cxn modelId="{8A6940F4-9A8C-C54F-9E28-973228D500FD}" type="presParOf" srcId="{2C22A07A-FA6C-D74D-A186-B147D324261D}" destId="{2EA66377-7D9A-CC4B-8225-886B7DB122D0}" srcOrd="9" destOrd="0" presId="urn:microsoft.com/office/officeart/2005/8/layout/vList2"/>
    <dgm:cxn modelId="{A310B60B-B2D7-A745-912D-3AE396C4B5FB}" type="presParOf" srcId="{2C22A07A-FA6C-D74D-A186-B147D324261D}" destId="{ED0A7AF3-0953-0447-9ECE-ABCC98C0C4E2}" srcOrd="10" destOrd="0" presId="urn:microsoft.com/office/officeart/2005/8/layout/vList2"/>
    <dgm:cxn modelId="{FC957265-9F9D-6947-A141-D431ECF8FBC6}" type="presParOf" srcId="{2C22A07A-FA6C-D74D-A186-B147D324261D}" destId="{B7ADF90D-712A-9548-9247-E1DA61DFA02A}" srcOrd="11" destOrd="0" presId="urn:microsoft.com/office/officeart/2005/8/layout/vList2"/>
    <dgm:cxn modelId="{18C671A0-4A4E-AD40-84C8-03C47417463F}" type="presParOf" srcId="{2C22A07A-FA6C-D74D-A186-B147D324261D}" destId="{DCF0416A-3087-8243-BEC2-D67094C5AA43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8C8C093-453B-494A-8A11-ABBD7D382920}" type="doc">
      <dgm:prSet loTypeId="urn:microsoft.com/office/officeart/2005/8/layout/hierarchy1" loCatId="hierarchy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7B05449-4FA5-4481-B0EB-3D1F62F48405}">
      <dgm:prSet/>
      <dgm:spPr/>
      <dgm:t>
        <a:bodyPr/>
        <a:lstStyle/>
        <a:p>
          <a:r>
            <a:rPr lang="en-US" dirty="0"/>
            <a:t>- </a:t>
          </a:r>
          <a:r>
            <a:rPr lang="en-US" dirty="0" err="1"/>
            <a:t>MultiOutputClassifier</a:t>
          </a:r>
          <a:r>
            <a:rPr lang="en-US" dirty="0"/>
            <a:t> + </a:t>
          </a:r>
          <a:r>
            <a:rPr lang="en-US" dirty="0" err="1"/>
            <a:t>GradientBoostingClassifier</a:t>
          </a:r>
          <a:endParaRPr lang="en-US" dirty="0"/>
        </a:p>
      </dgm:t>
    </dgm:pt>
    <dgm:pt modelId="{8D1A8771-F953-4105-B23B-76B80F3B0407}" type="parTrans" cxnId="{8D7B084B-9B6E-4367-9E8D-D8644A5C2B0B}">
      <dgm:prSet/>
      <dgm:spPr/>
      <dgm:t>
        <a:bodyPr/>
        <a:lstStyle/>
        <a:p>
          <a:endParaRPr lang="en-US"/>
        </a:p>
      </dgm:t>
    </dgm:pt>
    <dgm:pt modelId="{ACDA6B58-08CC-4C37-AD87-B066E1B5087F}" type="sibTrans" cxnId="{8D7B084B-9B6E-4367-9E8D-D8644A5C2B0B}">
      <dgm:prSet/>
      <dgm:spPr/>
      <dgm:t>
        <a:bodyPr/>
        <a:lstStyle/>
        <a:p>
          <a:endParaRPr lang="en-US"/>
        </a:p>
      </dgm:t>
    </dgm:pt>
    <dgm:pt modelId="{379E1ACC-1845-4BCF-B8CA-0A4D361B7022}">
      <dgm:prSet/>
      <dgm:spPr/>
      <dgm:t>
        <a:bodyPr/>
        <a:lstStyle/>
        <a:p>
          <a:r>
            <a:rPr lang="en-US"/>
            <a:t>- StandardScaler for features</a:t>
          </a:r>
        </a:p>
      </dgm:t>
    </dgm:pt>
    <dgm:pt modelId="{02BA0408-C75A-4DE3-8352-9BDF73842B45}" type="parTrans" cxnId="{86B8D454-8E68-4586-B167-6D3361A4C13F}">
      <dgm:prSet/>
      <dgm:spPr/>
      <dgm:t>
        <a:bodyPr/>
        <a:lstStyle/>
        <a:p>
          <a:endParaRPr lang="en-US"/>
        </a:p>
      </dgm:t>
    </dgm:pt>
    <dgm:pt modelId="{864FF522-9EE6-4511-AE4A-970756F3E8DA}" type="sibTrans" cxnId="{86B8D454-8E68-4586-B167-6D3361A4C13F}">
      <dgm:prSet/>
      <dgm:spPr/>
      <dgm:t>
        <a:bodyPr/>
        <a:lstStyle/>
        <a:p>
          <a:endParaRPr lang="en-US"/>
        </a:p>
      </dgm:t>
    </dgm:pt>
    <dgm:pt modelId="{D1C543FC-510F-487B-96EA-14156E8882FB}">
      <dgm:prSet/>
      <dgm:spPr/>
      <dgm:t>
        <a:bodyPr/>
        <a:lstStyle/>
        <a:p>
          <a:r>
            <a:rPr lang="en-US"/>
            <a:t>- Dropped labels with only 1 unique class</a:t>
          </a:r>
        </a:p>
      </dgm:t>
    </dgm:pt>
    <dgm:pt modelId="{46E2514C-2C16-4AEF-B42D-C209CA4AC564}" type="parTrans" cxnId="{758B2AB9-7199-4E7E-8E47-D1A894BA6FAE}">
      <dgm:prSet/>
      <dgm:spPr/>
      <dgm:t>
        <a:bodyPr/>
        <a:lstStyle/>
        <a:p>
          <a:endParaRPr lang="en-US"/>
        </a:p>
      </dgm:t>
    </dgm:pt>
    <dgm:pt modelId="{ABF10416-2F2E-44A0-B683-A749642361FE}" type="sibTrans" cxnId="{758B2AB9-7199-4E7E-8E47-D1A894BA6FAE}">
      <dgm:prSet/>
      <dgm:spPr/>
      <dgm:t>
        <a:bodyPr/>
        <a:lstStyle/>
        <a:p>
          <a:endParaRPr lang="en-US"/>
        </a:p>
      </dgm:t>
    </dgm:pt>
    <dgm:pt modelId="{D8A29BD3-343D-4A95-A165-5512E7871727}">
      <dgm:prSet/>
      <dgm:spPr/>
      <dgm:t>
        <a:bodyPr/>
        <a:lstStyle/>
        <a:p>
          <a:r>
            <a:rPr lang="en-US"/>
            <a:t>- Train/Test split = 80/20</a:t>
          </a:r>
        </a:p>
      </dgm:t>
    </dgm:pt>
    <dgm:pt modelId="{115A8FD1-E3F5-46CF-9575-08C4CB73E8B9}" type="parTrans" cxnId="{2952DCA8-0344-4270-8119-44B8D8640621}">
      <dgm:prSet/>
      <dgm:spPr/>
      <dgm:t>
        <a:bodyPr/>
        <a:lstStyle/>
        <a:p>
          <a:endParaRPr lang="en-US"/>
        </a:p>
      </dgm:t>
    </dgm:pt>
    <dgm:pt modelId="{28816508-D031-4340-9E0D-9815EF326E94}" type="sibTrans" cxnId="{2952DCA8-0344-4270-8119-44B8D8640621}">
      <dgm:prSet/>
      <dgm:spPr/>
      <dgm:t>
        <a:bodyPr/>
        <a:lstStyle/>
        <a:p>
          <a:endParaRPr lang="en-US"/>
        </a:p>
      </dgm:t>
    </dgm:pt>
    <dgm:pt modelId="{368ED5F5-FEDD-E143-AE54-FA8763D89BF3}" type="pres">
      <dgm:prSet presAssocID="{F8C8C093-453B-494A-8A11-ABBD7D38292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1E03B75-8584-7242-A171-F7AC7C5AAE2E}" type="pres">
      <dgm:prSet presAssocID="{07B05449-4FA5-4481-B0EB-3D1F62F48405}" presName="hierRoot1" presStyleCnt="0"/>
      <dgm:spPr/>
    </dgm:pt>
    <dgm:pt modelId="{5AF9090C-09CD-E042-ABDB-1A6A7CEE63E8}" type="pres">
      <dgm:prSet presAssocID="{07B05449-4FA5-4481-B0EB-3D1F62F48405}" presName="composite" presStyleCnt="0"/>
      <dgm:spPr/>
    </dgm:pt>
    <dgm:pt modelId="{A13DF52B-7753-E341-904B-5615302C306B}" type="pres">
      <dgm:prSet presAssocID="{07B05449-4FA5-4481-B0EB-3D1F62F48405}" presName="background" presStyleLbl="node0" presStyleIdx="0" presStyleCnt="4"/>
      <dgm:spPr/>
    </dgm:pt>
    <dgm:pt modelId="{8571AF0B-C5C2-4F46-97AB-24AB09177B4A}" type="pres">
      <dgm:prSet presAssocID="{07B05449-4FA5-4481-B0EB-3D1F62F48405}" presName="text" presStyleLbl="fgAcc0" presStyleIdx="0" presStyleCnt="4">
        <dgm:presLayoutVars>
          <dgm:chPref val="3"/>
        </dgm:presLayoutVars>
      </dgm:prSet>
      <dgm:spPr/>
    </dgm:pt>
    <dgm:pt modelId="{0E742954-4656-FD4C-9371-EFA1180439E1}" type="pres">
      <dgm:prSet presAssocID="{07B05449-4FA5-4481-B0EB-3D1F62F48405}" presName="hierChild2" presStyleCnt="0"/>
      <dgm:spPr/>
    </dgm:pt>
    <dgm:pt modelId="{A4FD9BF8-3887-8F43-98A4-98191C608CDD}" type="pres">
      <dgm:prSet presAssocID="{379E1ACC-1845-4BCF-B8CA-0A4D361B7022}" presName="hierRoot1" presStyleCnt="0"/>
      <dgm:spPr/>
    </dgm:pt>
    <dgm:pt modelId="{C5E11BA1-720C-4D47-94CE-E3B50BE35050}" type="pres">
      <dgm:prSet presAssocID="{379E1ACC-1845-4BCF-B8CA-0A4D361B7022}" presName="composite" presStyleCnt="0"/>
      <dgm:spPr/>
    </dgm:pt>
    <dgm:pt modelId="{197F781D-32D0-BD4E-8CDF-CC769C18DA9A}" type="pres">
      <dgm:prSet presAssocID="{379E1ACC-1845-4BCF-B8CA-0A4D361B7022}" presName="background" presStyleLbl="node0" presStyleIdx="1" presStyleCnt="4"/>
      <dgm:spPr/>
    </dgm:pt>
    <dgm:pt modelId="{692BFF76-A311-FA46-9266-188489ABA8D3}" type="pres">
      <dgm:prSet presAssocID="{379E1ACC-1845-4BCF-B8CA-0A4D361B7022}" presName="text" presStyleLbl="fgAcc0" presStyleIdx="1" presStyleCnt="4">
        <dgm:presLayoutVars>
          <dgm:chPref val="3"/>
        </dgm:presLayoutVars>
      </dgm:prSet>
      <dgm:spPr/>
    </dgm:pt>
    <dgm:pt modelId="{652DBA85-1DDE-094E-B926-C0D090AAA8A1}" type="pres">
      <dgm:prSet presAssocID="{379E1ACC-1845-4BCF-B8CA-0A4D361B7022}" presName="hierChild2" presStyleCnt="0"/>
      <dgm:spPr/>
    </dgm:pt>
    <dgm:pt modelId="{DC564B3B-1A1D-8445-8880-AD59B12658CE}" type="pres">
      <dgm:prSet presAssocID="{D1C543FC-510F-487B-96EA-14156E8882FB}" presName="hierRoot1" presStyleCnt="0"/>
      <dgm:spPr/>
    </dgm:pt>
    <dgm:pt modelId="{B2139146-2C9E-3D4E-9A63-861E98B55147}" type="pres">
      <dgm:prSet presAssocID="{D1C543FC-510F-487B-96EA-14156E8882FB}" presName="composite" presStyleCnt="0"/>
      <dgm:spPr/>
    </dgm:pt>
    <dgm:pt modelId="{92BDAFFA-F971-234B-A3CB-8101E2A9C145}" type="pres">
      <dgm:prSet presAssocID="{D1C543FC-510F-487B-96EA-14156E8882FB}" presName="background" presStyleLbl="node0" presStyleIdx="2" presStyleCnt="4"/>
      <dgm:spPr/>
    </dgm:pt>
    <dgm:pt modelId="{033D26A5-57DE-244C-A828-548E3ABB9CAD}" type="pres">
      <dgm:prSet presAssocID="{D1C543FC-510F-487B-96EA-14156E8882FB}" presName="text" presStyleLbl="fgAcc0" presStyleIdx="2" presStyleCnt="4">
        <dgm:presLayoutVars>
          <dgm:chPref val="3"/>
        </dgm:presLayoutVars>
      </dgm:prSet>
      <dgm:spPr/>
    </dgm:pt>
    <dgm:pt modelId="{2743B21A-BF62-8140-9540-FB2B963EE8BC}" type="pres">
      <dgm:prSet presAssocID="{D1C543FC-510F-487B-96EA-14156E8882FB}" presName="hierChild2" presStyleCnt="0"/>
      <dgm:spPr/>
    </dgm:pt>
    <dgm:pt modelId="{C7C3E0D4-60BF-8947-86CB-27D2FCC4EF45}" type="pres">
      <dgm:prSet presAssocID="{D8A29BD3-343D-4A95-A165-5512E7871727}" presName="hierRoot1" presStyleCnt="0"/>
      <dgm:spPr/>
    </dgm:pt>
    <dgm:pt modelId="{99710950-AF32-064B-BDD2-1775E1BAA013}" type="pres">
      <dgm:prSet presAssocID="{D8A29BD3-343D-4A95-A165-5512E7871727}" presName="composite" presStyleCnt="0"/>
      <dgm:spPr/>
    </dgm:pt>
    <dgm:pt modelId="{3F58CC8F-79E5-854F-90C9-DC4350EC6A05}" type="pres">
      <dgm:prSet presAssocID="{D8A29BD3-343D-4A95-A165-5512E7871727}" presName="background" presStyleLbl="node0" presStyleIdx="3" presStyleCnt="4"/>
      <dgm:spPr/>
    </dgm:pt>
    <dgm:pt modelId="{FE3ECAB5-871F-124B-BF02-E5D80B8F0D31}" type="pres">
      <dgm:prSet presAssocID="{D8A29BD3-343D-4A95-A165-5512E7871727}" presName="text" presStyleLbl="fgAcc0" presStyleIdx="3" presStyleCnt="4">
        <dgm:presLayoutVars>
          <dgm:chPref val="3"/>
        </dgm:presLayoutVars>
      </dgm:prSet>
      <dgm:spPr/>
    </dgm:pt>
    <dgm:pt modelId="{B7F16D1F-F9E6-494F-8014-B96CB64BF87D}" type="pres">
      <dgm:prSet presAssocID="{D8A29BD3-343D-4A95-A165-5512E7871727}" presName="hierChild2" presStyleCnt="0"/>
      <dgm:spPr/>
    </dgm:pt>
  </dgm:ptLst>
  <dgm:cxnLst>
    <dgm:cxn modelId="{A8AF6712-1E31-964E-8452-E317B423645D}" type="presOf" srcId="{D1C543FC-510F-487B-96EA-14156E8882FB}" destId="{033D26A5-57DE-244C-A828-548E3ABB9CAD}" srcOrd="0" destOrd="0" presId="urn:microsoft.com/office/officeart/2005/8/layout/hierarchy1"/>
    <dgm:cxn modelId="{B9A12214-0585-634A-B5B3-D74F69B5EA24}" type="presOf" srcId="{07B05449-4FA5-4481-B0EB-3D1F62F48405}" destId="{8571AF0B-C5C2-4F46-97AB-24AB09177B4A}" srcOrd="0" destOrd="0" presId="urn:microsoft.com/office/officeart/2005/8/layout/hierarchy1"/>
    <dgm:cxn modelId="{8D7B084B-9B6E-4367-9E8D-D8644A5C2B0B}" srcId="{F8C8C093-453B-494A-8A11-ABBD7D382920}" destId="{07B05449-4FA5-4481-B0EB-3D1F62F48405}" srcOrd="0" destOrd="0" parTransId="{8D1A8771-F953-4105-B23B-76B80F3B0407}" sibTransId="{ACDA6B58-08CC-4C37-AD87-B066E1B5087F}"/>
    <dgm:cxn modelId="{86B8D454-8E68-4586-B167-6D3361A4C13F}" srcId="{F8C8C093-453B-494A-8A11-ABBD7D382920}" destId="{379E1ACC-1845-4BCF-B8CA-0A4D361B7022}" srcOrd="1" destOrd="0" parTransId="{02BA0408-C75A-4DE3-8352-9BDF73842B45}" sibTransId="{864FF522-9EE6-4511-AE4A-970756F3E8DA}"/>
    <dgm:cxn modelId="{D89C646C-901D-5447-BB30-24E19132392D}" type="presOf" srcId="{F8C8C093-453B-494A-8A11-ABBD7D382920}" destId="{368ED5F5-FEDD-E143-AE54-FA8763D89BF3}" srcOrd="0" destOrd="0" presId="urn:microsoft.com/office/officeart/2005/8/layout/hierarchy1"/>
    <dgm:cxn modelId="{5DFB7881-9AE2-F74B-8060-836EB4AA1A9A}" type="presOf" srcId="{D8A29BD3-343D-4A95-A165-5512E7871727}" destId="{FE3ECAB5-871F-124B-BF02-E5D80B8F0D31}" srcOrd="0" destOrd="0" presId="urn:microsoft.com/office/officeart/2005/8/layout/hierarchy1"/>
    <dgm:cxn modelId="{2952DCA8-0344-4270-8119-44B8D8640621}" srcId="{F8C8C093-453B-494A-8A11-ABBD7D382920}" destId="{D8A29BD3-343D-4A95-A165-5512E7871727}" srcOrd="3" destOrd="0" parTransId="{115A8FD1-E3F5-46CF-9575-08C4CB73E8B9}" sibTransId="{28816508-D031-4340-9E0D-9815EF326E94}"/>
    <dgm:cxn modelId="{758B2AB9-7199-4E7E-8E47-D1A894BA6FAE}" srcId="{F8C8C093-453B-494A-8A11-ABBD7D382920}" destId="{D1C543FC-510F-487B-96EA-14156E8882FB}" srcOrd="2" destOrd="0" parTransId="{46E2514C-2C16-4AEF-B42D-C209CA4AC564}" sibTransId="{ABF10416-2F2E-44A0-B683-A749642361FE}"/>
    <dgm:cxn modelId="{439312C6-C6B9-9841-A192-A93FFD01C10B}" type="presOf" srcId="{379E1ACC-1845-4BCF-B8CA-0A4D361B7022}" destId="{692BFF76-A311-FA46-9266-188489ABA8D3}" srcOrd="0" destOrd="0" presId="urn:microsoft.com/office/officeart/2005/8/layout/hierarchy1"/>
    <dgm:cxn modelId="{8860C137-EDB4-6842-A7F4-10422BDDFFDA}" type="presParOf" srcId="{368ED5F5-FEDD-E143-AE54-FA8763D89BF3}" destId="{51E03B75-8584-7242-A171-F7AC7C5AAE2E}" srcOrd="0" destOrd="0" presId="urn:microsoft.com/office/officeart/2005/8/layout/hierarchy1"/>
    <dgm:cxn modelId="{FA142F65-8606-624E-BC0A-39459F250F39}" type="presParOf" srcId="{51E03B75-8584-7242-A171-F7AC7C5AAE2E}" destId="{5AF9090C-09CD-E042-ABDB-1A6A7CEE63E8}" srcOrd="0" destOrd="0" presId="urn:microsoft.com/office/officeart/2005/8/layout/hierarchy1"/>
    <dgm:cxn modelId="{B26ABD5B-E117-3240-A22C-AA25A8DA520C}" type="presParOf" srcId="{5AF9090C-09CD-E042-ABDB-1A6A7CEE63E8}" destId="{A13DF52B-7753-E341-904B-5615302C306B}" srcOrd="0" destOrd="0" presId="urn:microsoft.com/office/officeart/2005/8/layout/hierarchy1"/>
    <dgm:cxn modelId="{6018B17E-1CE4-CA42-9C5D-CB933F24893C}" type="presParOf" srcId="{5AF9090C-09CD-E042-ABDB-1A6A7CEE63E8}" destId="{8571AF0B-C5C2-4F46-97AB-24AB09177B4A}" srcOrd="1" destOrd="0" presId="urn:microsoft.com/office/officeart/2005/8/layout/hierarchy1"/>
    <dgm:cxn modelId="{D9184AC3-B7EF-A247-9010-5232DAEC5B0C}" type="presParOf" srcId="{51E03B75-8584-7242-A171-F7AC7C5AAE2E}" destId="{0E742954-4656-FD4C-9371-EFA1180439E1}" srcOrd="1" destOrd="0" presId="urn:microsoft.com/office/officeart/2005/8/layout/hierarchy1"/>
    <dgm:cxn modelId="{8BD7FA5D-BDA2-8045-AD08-9BE9B654C4F1}" type="presParOf" srcId="{368ED5F5-FEDD-E143-AE54-FA8763D89BF3}" destId="{A4FD9BF8-3887-8F43-98A4-98191C608CDD}" srcOrd="1" destOrd="0" presId="urn:microsoft.com/office/officeart/2005/8/layout/hierarchy1"/>
    <dgm:cxn modelId="{C1777AA0-E3D7-D245-B090-DD19FF37584F}" type="presParOf" srcId="{A4FD9BF8-3887-8F43-98A4-98191C608CDD}" destId="{C5E11BA1-720C-4D47-94CE-E3B50BE35050}" srcOrd="0" destOrd="0" presId="urn:microsoft.com/office/officeart/2005/8/layout/hierarchy1"/>
    <dgm:cxn modelId="{D81E768C-9BDB-6E41-9B58-525AAAEB0426}" type="presParOf" srcId="{C5E11BA1-720C-4D47-94CE-E3B50BE35050}" destId="{197F781D-32D0-BD4E-8CDF-CC769C18DA9A}" srcOrd="0" destOrd="0" presId="urn:microsoft.com/office/officeart/2005/8/layout/hierarchy1"/>
    <dgm:cxn modelId="{9D425A35-CBE0-2643-AC23-40E2BD6AD941}" type="presParOf" srcId="{C5E11BA1-720C-4D47-94CE-E3B50BE35050}" destId="{692BFF76-A311-FA46-9266-188489ABA8D3}" srcOrd="1" destOrd="0" presId="urn:microsoft.com/office/officeart/2005/8/layout/hierarchy1"/>
    <dgm:cxn modelId="{2E0D01D3-BC66-014D-BDB9-C636816E937C}" type="presParOf" srcId="{A4FD9BF8-3887-8F43-98A4-98191C608CDD}" destId="{652DBA85-1DDE-094E-B926-C0D090AAA8A1}" srcOrd="1" destOrd="0" presId="urn:microsoft.com/office/officeart/2005/8/layout/hierarchy1"/>
    <dgm:cxn modelId="{34800ED4-4DB2-0549-97BB-5E9BC7E4FD93}" type="presParOf" srcId="{368ED5F5-FEDD-E143-AE54-FA8763D89BF3}" destId="{DC564B3B-1A1D-8445-8880-AD59B12658CE}" srcOrd="2" destOrd="0" presId="urn:microsoft.com/office/officeart/2005/8/layout/hierarchy1"/>
    <dgm:cxn modelId="{F3590F35-A8EF-F848-BB67-BBE42A000930}" type="presParOf" srcId="{DC564B3B-1A1D-8445-8880-AD59B12658CE}" destId="{B2139146-2C9E-3D4E-9A63-861E98B55147}" srcOrd="0" destOrd="0" presId="urn:microsoft.com/office/officeart/2005/8/layout/hierarchy1"/>
    <dgm:cxn modelId="{D63B2B24-6069-2344-98D8-794D7774E7BD}" type="presParOf" srcId="{B2139146-2C9E-3D4E-9A63-861E98B55147}" destId="{92BDAFFA-F971-234B-A3CB-8101E2A9C145}" srcOrd="0" destOrd="0" presId="urn:microsoft.com/office/officeart/2005/8/layout/hierarchy1"/>
    <dgm:cxn modelId="{DE1FA95C-FE85-4E4A-A2E1-B3B28FF42DC4}" type="presParOf" srcId="{B2139146-2C9E-3D4E-9A63-861E98B55147}" destId="{033D26A5-57DE-244C-A828-548E3ABB9CAD}" srcOrd="1" destOrd="0" presId="urn:microsoft.com/office/officeart/2005/8/layout/hierarchy1"/>
    <dgm:cxn modelId="{B7327A9B-5096-AC4F-A255-0D584FBE41B9}" type="presParOf" srcId="{DC564B3B-1A1D-8445-8880-AD59B12658CE}" destId="{2743B21A-BF62-8140-9540-FB2B963EE8BC}" srcOrd="1" destOrd="0" presId="urn:microsoft.com/office/officeart/2005/8/layout/hierarchy1"/>
    <dgm:cxn modelId="{6B586CE2-8341-DB45-8F4C-AC0D9FA76430}" type="presParOf" srcId="{368ED5F5-FEDD-E143-AE54-FA8763D89BF3}" destId="{C7C3E0D4-60BF-8947-86CB-27D2FCC4EF45}" srcOrd="3" destOrd="0" presId="urn:microsoft.com/office/officeart/2005/8/layout/hierarchy1"/>
    <dgm:cxn modelId="{A5F34EED-0AFD-544A-AB06-1637CA55CB0D}" type="presParOf" srcId="{C7C3E0D4-60BF-8947-86CB-27D2FCC4EF45}" destId="{99710950-AF32-064B-BDD2-1775E1BAA013}" srcOrd="0" destOrd="0" presId="urn:microsoft.com/office/officeart/2005/8/layout/hierarchy1"/>
    <dgm:cxn modelId="{3C6B23D0-D475-594D-BE61-F41A27C62B75}" type="presParOf" srcId="{99710950-AF32-064B-BDD2-1775E1BAA013}" destId="{3F58CC8F-79E5-854F-90C9-DC4350EC6A05}" srcOrd="0" destOrd="0" presId="urn:microsoft.com/office/officeart/2005/8/layout/hierarchy1"/>
    <dgm:cxn modelId="{031376B9-A85F-9747-B035-CA13712DCE97}" type="presParOf" srcId="{99710950-AF32-064B-BDD2-1775E1BAA013}" destId="{FE3ECAB5-871F-124B-BF02-E5D80B8F0D31}" srcOrd="1" destOrd="0" presId="urn:microsoft.com/office/officeart/2005/8/layout/hierarchy1"/>
    <dgm:cxn modelId="{6E71BEA3-5B34-AA49-94E1-5C62697D121A}" type="presParOf" srcId="{C7C3E0D4-60BF-8947-86CB-27D2FCC4EF45}" destId="{B7F16D1F-F9E6-494F-8014-B96CB64BF87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24CAB5-4B07-4EE5-A568-B68998F5B70C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F76D8B-E6B9-43F0-9206-D98159D47A3A}">
      <dgm:prSet/>
      <dgm:spPr/>
      <dgm:t>
        <a:bodyPr/>
        <a:lstStyle/>
        <a:p>
          <a:r>
            <a:rPr lang="en-US"/>
            <a:t>- Accuracy: 72%</a:t>
          </a:r>
        </a:p>
      </dgm:t>
    </dgm:pt>
    <dgm:pt modelId="{E755232D-C806-45FB-9339-C64D2DC9192D}" type="parTrans" cxnId="{7DA67B23-4DF8-4C37-B7D9-F96F1CF5140C}">
      <dgm:prSet/>
      <dgm:spPr/>
      <dgm:t>
        <a:bodyPr/>
        <a:lstStyle/>
        <a:p>
          <a:endParaRPr lang="en-US"/>
        </a:p>
      </dgm:t>
    </dgm:pt>
    <dgm:pt modelId="{1C194665-FBEC-4795-ACB9-9C5B99FB1750}" type="sibTrans" cxnId="{7DA67B23-4DF8-4C37-B7D9-F96F1CF5140C}">
      <dgm:prSet/>
      <dgm:spPr/>
      <dgm:t>
        <a:bodyPr/>
        <a:lstStyle/>
        <a:p>
          <a:endParaRPr lang="en-US"/>
        </a:p>
      </dgm:t>
    </dgm:pt>
    <dgm:pt modelId="{A4B874EB-79FD-4ADD-A410-76E3E7853C99}">
      <dgm:prSet/>
      <dgm:spPr/>
      <dgm:t>
        <a:bodyPr/>
        <a:lstStyle/>
        <a:p>
          <a:r>
            <a:rPr lang="en-US"/>
            <a:t>- Precision (1): 58%</a:t>
          </a:r>
        </a:p>
      </dgm:t>
    </dgm:pt>
    <dgm:pt modelId="{C76D67E0-67B5-40A9-A62B-7044369751AF}" type="parTrans" cxnId="{8798BC07-1E45-46BC-A27D-1EEA3BC4ACD5}">
      <dgm:prSet/>
      <dgm:spPr/>
      <dgm:t>
        <a:bodyPr/>
        <a:lstStyle/>
        <a:p>
          <a:endParaRPr lang="en-US"/>
        </a:p>
      </dgm:t>
    </dgm:pt>
    <dgm:pt modelId="{B7138D84-78C7-4715-8CB5-544AF7E2E0D4}" type="sibTrans" cxnId="{8798BC07-1E45-46BC-A27D-1EEA3BC4ACD5}">
      <dgm:prSet/>
      <dgm:spPr/>
      <dgm:t>
        <a:bodyPr/>
        <a:lstStyle/>
        <a:p>
          <a:endParaRPr lang="en-US"/>
        </a:p>
      </dgm:t>
    </dgm:pt>
    <dgm:pt modelId="{A60F48A8-C892-4F34-B6F6-6A9A9B550046}">
      <dgm:prSet/>
      <dgm:spPr/>
      <dgm:t>
        <a:bodyPr/>
        <a:lstStyle/>
        <a:p>
          <a:r>
            <a:rPr lang="en-US"/>
            <a:t>- Recall (1): 18%</a:t>
          </a:r>
        </a:p>
      </dgm:t>
    </dgm:pt>
    <dgm:pt modelId="{F30A6726-D1B7-4D0F-9E8C-F0ADFFC521A5}" type="parTrans" cxnId="{B39081B6-D7D2-4211-B58A-26CCB417E3BF}">
      <dgm:prSet/>
      <dgm:spPr/>
      <dgm:t>
        <a:bodyPr/>
        <a:lstStyle/>
        <a:p>
          <a:endParaRPr lang="en-US"/>
        </a:p>
      </dgm:t>
    </dgm:pt>
    <dgm:pt modelId="{BAB72DC9-F5D3-451A-840C-865889DB1C70}" type="sibTrans" cxnId="{B39081B6-D7D2-4211-B58A-26CCB417E3BF}">
      <dgm:prSet/>
      <dgm:spPr/>
      <dgm:t>
        <a:bodyPr/>
        <a:lstStyle/>
        <a:p>
          <a:endParaRPr lang="en-US"/>
        </a:p>
      </dgm:t>
    </dgm:pt>
    <dgm:pt modelId="{4E4E3A61-F773-4983-9D76-D53129764E73}">
      <dgm:prSet/>
      <dgm:spPr/>
      <dgm:t>
        <a:bodyPr/>
        <a:lstStyle/>
        <a:p>
          <a:r>
            <a:rPr lang="en-US"/>
            <a:t>- Imbalanced data: 38/127 (~30%)</a:t>
          </a:r>
        </a:p>
      </dgm:t>
    </dgm:pt>
    <dgm:pt modelId="{75FFA3BC-3B98-4139-B1D8-07443BE1A43B}" type="parTrans" cxnId="{78E32A6B-4200-410D-B8EF-2C24570C95F9}">
      <dgm:prSet/>
      <dgm:spPr/>
      <dgm:t>
        <a:bodyPr/>
        <a:lstStyle/>
        <a:p>
          <a:endParaRPr lang="en-US"/>
        </a:p>
      </dgm:t>
    </dgm:pt>
    <dgm:pt modelId="{07DC1B82-4DDF-44A9-AC05-7A3AA64342EE}" type="sibTrans" cxnId="{78E32A6B-4200-410D-B8EF-2C24570C95F9}">
      <dgm:prSet/>
      <dgm:spPr/>
      <dgm:t>
        <a:bodyPr/>
        <a:lstStyle/>
        <a:p>
          <a:endParaRPr lang="en-US"/>
        </a:p>
      </dgm:t>
    </dgm:pt>
    <dgm:pt modelId="{0CC57C75-CD71-420E-84C2-12FD36CA22FF}" type="pres">
      <dgm:prSet presAssocID="{F724CAB5-4B07-4EE5-A568-B68998F5B70C}" presName="root" presStyleCnt="0">
        <dgm:presLayoutVars>
          <dgm:dir/>
          <dgm:resizeHandles val="exact"/>
        </dgm:presLayoutVars>
      </dgm:prSet>
      <dgm:spPr/>
    </dgm:pt>
    <dgm:pt modelId="{DE68A704-AB04-4C4C-BA0F-6B801BF2B6D1}" type="pres">
      <dgm:prSet presAssocID="{F724CAB5-4B07-4EE5-A568-B68998F5B70C}" presName="container" presStyleCnt="0">
        <dgm:presLayoutVars>
          <dgm:dir/>
          <dgm:resizeHandles val="exact"/>
        </dgm:presLayoutVars>
      </dgm:prSet>
      <dgm:spPr/>
    </dgm:pt>
    <dgm:pt modelId="{9C27E2C8-0A8F-474A-98D9-EEAC495A29D3}" type="pres">
      <dgm:prSet presAssocID="{95F76D8B-E6B9-43F0-9206-D98159D47A3A}" presName="compNode" presStyleCnt="0"/>
      <dgm:spPr/>
    </dgm:pt>
    <dgm:pt modelId="{178497D5-E9CB-48A0-BDA9-C8E8A215C23A}" type="pres">
      <dgm:prSet presAssocID="{95F76D8B-E6B9-43F0-9206-D98159D47A3A}" presName="iconBgRect" presStyleLbl="bgShp" presStyleIdx="0" presStyleCnt="4"/>
      <dgm:spPr/>
    </dgm:pt>
    <dgm:pt modelId="{EA27C879-8962-4C6D-B3D9-B24FAD7681C6}" type="pres">
      <dgm:prSet presAssocID="{95F76D8B-E6B9-43F0-9206-D98159D47A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28B663D0-7FFF-443E-9AA3-4F75DC5E1B8D}" type="pres">
      <dgm:prSet presAssocID="{95F76D8B-E6B9-43F0-9206-D98159D47A3A}" presName="spaceRect" presStyleCnt="0"/>
      <dgm:spPr/>
    </dgm:pt>
    <dgm:pt modelId="{D8A92B0B-6F58-4BCD-BFE1-94C2942F1AE1}" type="pres">
      <dgm:prSet presAssocID="{95F76D8B-E6B9-43F0-9206-D98159D47A3A}" presName="textRect" presStyleLbl="revTx" presStyleIdx="0" presStyleCnt="4">
        <dgm:presLayoutVars>
          <dgm:chMax val="1"/>
          <dgm:chPref val="1"/>
        </dgm:presLayoutVars>
      </dgm:prSet>
      <dgm:spPr/>
    </dgm:pt>
    <dgm:pt modelId="{43904218-2A1F-42DA-8B9B-AC5DD43F0F46}" type="pres">
      <dgm:prSet presAssocID="{1C194665-FBEC-4795-ACB9-9C5B99FB1750}" presName="sibTrans" presStyleLbl="sibTrans2D1" presStyleIdx="0" presStyleCnt="0"/>
      <dgm:spPr/>
    </dgm:pt>
    <dgm:pt modelId="{DA4A57EB-EA4C-4148-9242-DBE5F1E8B9AF}" type="pres">
      <dgm:prSet presAssocID="{A4B874EB-79FD-4ADD-A410-76E3E7853C99}" presName="compNode" presStyleCnt="0"/>
      <dgm:spPr/>
    </dgm:pt>
    <dgm:pt modelId="{63F9FA77-F3CB-40AA-9AE6-95D1E219FCA2}" type="pres">
      <dgm:prSet presAssocID="{A4B874EB-79FD-4ADD-A410-76E3E7853C99}" presName="iconBgRect" presStyleLbl="bgShp" presStyleIdx="1" presStyleCnt="4"/>
      <dgm:spPr/>
    </dgm:pt>
    <dgm:pt modelId="{0388A768-3BC5-409C-835B-F5966B7EF922}" type="pres">
      <dgm:prSet presAssocID="{A4B874EB-79FD-4ADD-A410-76E3E7853C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7C2051B-1960-4B6C-8917-8718A941F8B4}" type="pres">
      <dgm:prSet presAssocID="{A4B874EB-79FD-4ADD-A410-76E3E7853C99}" presName="spaceRect" presStyleCnt="0"/>
      <dgm:spPr/>
    </dgm:pt>
    <dgm:pt modelId="{E641CAB4-CB9B-4C71-B6A4-35D60D1C5107}" type="pres">
      <dgm:prSet presAssocID="{A4B874EB-79FD-4ADD-A410-76E3E7853C99}" presName="textRect" presStyleLbl="revTx" presStyleIdx="1" presStyleCnt="4">
        <dgm:presLayoutVars>
          <dgm:chMax val="1"/>
          <dgm:chPref val="1"/>
        </dgm:presLayoutVars>
      </dgm:prSet>
      <dgm:spPr/>
    </dgm:pt>
    <dgm:pt modelId="{EADB010B-77C6-4073-B0F0-3389F7464D94}" type="pres">
      <dgm:prSet presAssocID="{B7138D84-78C7-4715-8CB5-544AF7E2E0D4}" presName="sibTrans" presStyleLbl="sibTrans2D1" presStyleIdx="0" presStyleCnt="0"/>
      <dgm:spPr/>
    </dgm:pt>
    <dgm:pt modelId="{8267DA46-7381-4DFB-B8CD-ED5A40559986}" type="pres">
      <dgm:prSet presAssocID="{A60F48A8-C892-4F34-B6F6-6A9A9B550046}" presName="compNode" presStyleCnt="0"/>
      <dgm:spPr/>
    </dgm:pt>
    <dgm:pt modelId="{8333C204-2B2D-49D1-A842-E614DC5F26F1}" type="pres">
      <dgm:prSet presAssocID="{A60F48A8-C892-4F34-B6F6-6A9A9B550046}" presName="iconBgRect" presStyleLbl="bgShp" presStyleIdx="2" presStyleCnt="4"/>
      <dgm:spPr/>
    </dgm:pt>
    <dgm:pt modelId="{0812C090-408A-41C8-8755-A88D809A907C}" type="pres">
      <dgm:prSet presAssocID="{A60F48A8-C892-4F34-B6F6-6A9A9B5500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0DF405C9-80E4-429D-906D-7F54BE74AAD3}" type="pres">
      <dgm:prSet presAssocID="{A60F48A8-C892-4F34-B6F6-6A9A9B550046}" presName="spaceRect" presStyleCnt="0"/>
      <dgm:spPr/>
    </dgm:pt>
    <dgm:pt modelId="{CDC73530-D449-4ACD-BD17-229CC76FE815}" type="pres">
      <dgm:prSet presAssocID="{A60F48A8-C892-4F34-B6F6-6A9A9B550046}" presName="textRect" presStyleLbl="revTx" presStyleIdx="2" presStyleCnt="4">
        <dgm:presLayoutVars>
          <dgm:chMax val="1"/>
          <dgm:chPref val="1"/>
        </dgm:presLayoutVars>
      </dgm:prSet>
      <dgm:spPr/>
    </dgm:pt>
    <dgm:pt modelId="{702485B3-057D-45DA-8D73-FA9314B0853D}" type="pres">
      <dgm:prSet presAssocID="{BAB72DC9-F5D3-451A-840C-865889DB1C70}" presName="sibTrans" presStyleLbl="sibTrans2D1" presStyleIdx="0" presStyleCnt="0"/>
      <dgm:spPr/>
    </dgm:pt>
    <dgm:pt modelId="{583A8407-9006-4E31-BDBD-055706749B65}" type="pres">
      <dgm:prSet presAssocID="{4E4E3A61-F773-4983-9D76-D53129764E73}" presName="compNode" presStyleCnt="0"/>
      <dgm:spPr/>
    </dgm:pt>
    <dgm:pt modelId="{8E3B48E8-76F3-4E1E-A414-D1BFDCF20457}" type="pres">
      <dgm:prSet presAssocID="{4E4E3A61-F773-4983-9D76-D53129764E73}" presName="iconBgRect" presStyleLbl="bgShp" presStyleIdx="3" presStyleCnt="4"/>
      <dgm:spPr/>
    </dgm:pt>
    <dgm:pt modelId="{DE216F33-36DE-4D6F-98B5-7A96008B3388}" type="pres">
      <dgm:prSet presAssocID="{4E4E3A61-F773-4983-9D76-D53129764E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81764E08-97F2-444E-B334-BAC21F64F837}" type="pres">
      <dgm:prSet presAssocID="{4E4E3A61-F773-4983-9D76-D53129764E73}" presName="spaceRect" presStyleCnt="0"/>
      <dgm:spPr/>
    </dgm:pt>
    <dgm:pt modelId="{11C3AECD-9EAF-4EF0-AD8B-CCF7D5CE50E3}" type="pres">
      <dgm:prSet presAssocID="{4E4E3A61-F773-4983-9D76-D53129764E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B5E8506-73A4-4421-9113-3A83B85FF042}" type="presOf" srcId="{B7138D84-78C7-4715-8CB5-544AF7E2E0D4}" destId="{EADB010B-77C6-4073-B0F0-3389F7464D94}" srcOrd="0" destOrd="0" presId="urn:microsoft.com/office/officeart/2018/2/layout/IconCircleList"/>
    <dgm:cxn modelId="{8798BC07-1E45-46BC-A27D-1EEA3BC4ACD5}" srcId="{F724CAB5-4B07-4EE5-A568-B68998F5B70C}" destId="{A4B874EB-79FD-4ADD-A410-76E3E7853C99}" srcOrd="1" destOrd="0" parTransId="{C76D67E0-67B5-40A9-A62B-7044369751AF}" sibTransId="{B7138D84-78C7-4715-8CB5-544AF7E2E0D4}"/>
    <dgm:cxn modelId="{7DA67B23-4DF8-4C37-B7D9-F96F1CF5140C}" srcId="{F724CAB5-4B07-4EE5-A568-B68998F5B70C}" destId="{95F76D8B-E6B9-43F0-9206-D98159D47A3A}" srcOrd="0" destOrd="0" parTransId="{E755232D-C806-45FB-9339-C64D2DC9192D}" sibTransId="{1C194665-FBEC-4795-ACB9-9C5B99FB1750}"/>
    <dgm:cxn modelId="{6E4BD948-DD7C-4486-8816-3D482C9FC511}" type="presOf" srcId="{F724CAB5-4B07-4EE5-A568-B68998F5B70C}" destId="{0CC57C75-CD71-420E-84C2-12FD36CA22FF}" srcOrd="0" destOrd="0" presId="urn:microsoft.com/office/officeart/2018/2/layout/IconCircleList"/>
    <dgm:cxn modelId="{78E32A6B-4200-410D-B8EF-2C24570C95F9}" srcId="{F724CAB5-4B07-4EE5-A568-B68998F5B70C}" destId="{4E4E3A61-F773-4983-9D76-D53129764E73}" srcOrd="3" destOrd="0" parTransId="{75FFA3BC-3B98-4139-B1D8-07443BE1A43B}" sibTransId="{07DC1B82-4DDF-44A9-AC05-7A3AA64342EE}"/>
    <dgm:cxn modelId="{93848F73-82AE-4B80-B393-7FF0B0A961A4}" type="presOf" srcId="{1C194665-FBEC-4795-ACB9-9C5B99FB1750}" destId="{43904218-2A1F-42DA-8B9B-AC5DD43F0F46}" srcOrd="0" destOrd="0" presId="urn:microsoft.com/office/officeart/2018/2/layout/IconCircleList"/>
    <dgm:cxn modelId="{5B27647C-99B5-426C-BEDD-AAC8BE785757}" type="presOf" srcId="{A60F48A8-C892-4F34-B6F6-6A9A9B550046}" destId="{CDC73530-D449-4ACD-BD17-229CC76FE815}" srcOrd="0" destOrd="0" presId="urn:microsoft.com/office/officeart/2018/2/layout/IconCircleList"/>
    <dgm:cxn modelId="{B39081B6-D7D2-4211-B58A-26CCB417E3BF}" srcId="{F724CAB5-4B07-4EE5-A568-B68998F5B70C}" destId="{A60F48A8-C892-4F34-B6F6-6A9A9B550046}" srcOrd="2" destOrd="0" parTransId="{F30A6726-D1B7-4D0F-9E8C-F0ADFFC521A5}" sibTransId="{BAB72DC9-F5D3-451A-840C-865889DB1C70}"/>
    <dgm:cxn modelId="{4295E4D3-B561-4415-8FF4-DCB136BB7C06}" type="presOf" srcId="{BAB72DC9-F5D3-451A-840C-865889DB1C70}" destId="{702485B3-057D-45DA-8D73-FA9314B0853D}" srcOrd="0" destOrd="0" presId="urn:microsoft.com/office/officeart/2018/2/layout/IconCircleList"/>
    <dgm:cxn modelId="{E6DF13DB-B056-495C-8D7A-F2ABD66531DD}" type="presOf" srcId="{A4B874EB-79FD-4ADD-A410-76E3E7853C99}" destId="{E641CAB4-CB9B-4C71-B6A4-35D60D1C5107}" srcOrd="0" destOrd="0" presId="urn:microsoft.com/office/officeart/2018/2/layout/IconCircleList"/>
    <dgm:cxn modelId="{35D281DF-3AFC-4BF0-9113-833E8EF2350A}" type="presOf" srcId="{4E4E3A61-F773-4983-9D76-D53129764E73}" destId="{11C3AECD-9EAF-4EF0-AD8B-CCF7D5CE50E3}" srcOrd="0" destOrd="0" presId="urn:microsoft.com/office/officeart/2018/2/layout/IconCircleList"/>
    <dgm:cxn modelId="{5C6918FA-FDD8-4799-89C1-A4A087529363}" type="presOf" srcId="{95F76D8B-E6B9-43F0-9206-D98159D47A3A}" destId="{D8A92B0B-6F58-4BCD-BFE1-94C2942F1AE1}" srcOrd="0" destOrd="0" presId="urn:microsoft.com/office/officeart/2018/2/layout/IconCircleList"/>
    <dgm:cxn modelId="{14A5F47E-8393-41BD-91CF-10BB2F1D084B}" type="presParOf" srcId="{0CC57C75-CD71-420E-84C2-12FD36CA22FF}" destId="{DE68A704-AB04-4C4C-BA0F-6B801BF2B6D1}" srcOrd="0" destOrd="0" presId="urn:microsoft.com/office/officeart/2018/2/layout/IconCircleList"/>
    <dgm:cxn modelId="{BD4DA29C-5852-46E8-A3A7-61769CCADAD2}" type="presParOf" srcId="{DE68A704-AB04-4C4C-BA0F-6B801BF2B6D1}" destId="{9C27E2C8-0A8F-474A-98D9-EEAC495A29D3}" srcOrd="0" destOrd="0" presId="urn:microsoft.com/office/officeart/2018/2/layout/IconCircleList"/>
    <dgm:cxn modelId="{5D897DCD-61DB-4558-BE13-E38A596683A3}" type="presParOf" srcId="{9C27E2C8-0A8F-474A-98D9-EEAC495A29D3}" destId="{178497D5-E9CB-48A0-BDA9-C8E8A215C23A}" srcOrd="0" destOrd="0" presId="urn:microsoft.com/office/officeart/2018/2/layout/IconCircleList"/>
    <dgm:cxn modelId="{1CE5B24E-D18B-4401-9D86-88F8B95841E4}" type="presParOf" srcId="{9C27E2C8-0A8F-474A-98D9-EEAC495A29D3}" destId="{EA27C879-8962-4C6D-B3D9-B24FAD7681C6}" srcOrd="1" destOrd="0" presId="urn:microsoft.com/office/officeart/2018/2/layout/IconCircleList"/>
    <dgm:cxn modelId="{E6236A54-4D91-4210-92EC-AD8DE630C883}" type="presParOf" srcId="{9C27E2C8-0A8F-474A-98D9-EEAC495A29D3}" destId="{28B663D0-7FFF-443E-9AA3-4F75DC5E1B8D}" srcOrd="2" destOrd="0" presId="urn:microsoft.com/office/officeart/2018/2/layout/IconCircleList"/>
    <dgm:cxn modelId="{6900395D-53B0-4DD9-9D67-980B341A9455}" type="presParOf" srcId="{9C27E2C8-0A8F-474A-98D9-EEAC495A29D3}" destId="{D8A92B0B-6F58-4BCD-BFE1-94C2942F1AE1}" srcOrd="3" destOrd="0" presId="urn:microsoft.com/office/officeart/2018/2/layout/IconCircleList"/>
    <dgm:cxn modelId="{75C9CEAD-D319-4530-9627-429519EB3B6F}" type="presParOf" srcId="{DE68A704-AB04-4C4C-BA0F-6B801BF2B6D1}" destId="{43904218-2A1F-42DA-8B9B-AC5DD43F0F46}" srcOrd="1" destOrd="0" presId="urn:microsoft.com/office/officeart/2018/2/layout/IconCircleList"/>
    <dgm:cxn modelId="{698DDBD1-16B9-4FD1-8331-6D6960D8F9A6}" type="presParOf" srcId="{DE68A704-AB04-4C4C-BA0F-6B801BF2B6D1}" destId="{DA4A57EB-EA4C-4148-9242-DBE5F1E8B9AF}" srcOrd="2" destOrd="0" presId="urn:microsoft.com/office/officeart/2018/2/layout/IconCircleList"/>
    <dgm:cxn modelId="{1F1C2662-EA26-4F94-84D3-27A34EB89B79}" type="presParOf" srcId="{DA4A57EB-EA4C-4148-9242-DBE5F1E8B9AF}" destId="{63F9FA77-F3CB-40AA-9AE6-95D1E219FCA2}" srcOrd="0" destOrd="0" presId="urn:microsoft.com/office/officeart/2018/2/layout/IconCircleList"/>
    <dgm:cxn modelId="{99DABAF3-0979-4D9F-B81F-97855C988126}" type="presParOf" srcId="{DA4A57EB-EA4C-4148-9242-DBE5F1E8B9AF}" destId="{0388A768-3BC5-409C-835B-F5966B7EF922}" srcOrd="1" destOrd="0" presId="urn:microsoft.com/office/officeart/2018/2/layout/IconCircleList"/>
    <dgm:cxn modelId="{BA82210A-5A50-4F46-B45D-3B219613E5D0}" type="presParOf" srcId="{DA4A57EB-EA4C-4148-9242-DBE5F1E8B9AF}" destId="{57C2051B-1960-4B6C-8917-8718A941F8B4}" srcOrd="2" destOrd="0" presId="urn:microsoft.com/office/officeart/2018/2/layout/IconCircleList"/>
    <dgm:cxn modelId="{37308DEF-7B63-4AAB-9773-3E9A8B67A89E}" type="presParOf" srcId="{DA4A57EB-EA4C-4148-9242-DBE5F1E8B9AF}" destId="{E641CAB4-CB9B-4C71-B6A4-35D60D1C5107}" srcOrd="3" destOrd="0" presId="urn:microsoft.com/office/officeart/2018/2/layout/IconCircleList"/>
    <dgm:cxn modelId="{C88DE975-EA08-40DD-AA69-087ADEDDCD06}" type="presParOf" srcId="{DE68A704-AB04-4C4C-BA0F-6B801BF2B6D1}" destId="{EADB010B-77C6-4073-B0F0-3389F7464D94}" srcOrd="3" destOrd="0" presId="urn:microsoft.com/office/officeart/2018/2/layout/IconCircleList"/>
    <dgm:cxn modelId="{AB7CF4AA-239D-452C-A942-E906116240BA}" type="presParOf" srcId="{DE68A704-AB04-4C4C-BA0F-6B801BF2B6D1}" destId="{8267DA46-7381-4DFB-B8CD-ED5A40559986}" srcOrd="4" destOrd="0" presId="urn:microsoft.com/office/officeart/2018/2/layout/IconCircleList"/>
    <dgm:cxn modelId="{5321F789-55F9-42CC-8DC2-63B1000761A6}" type="presParOf" srcId="{8267DA46-7381-4DFB-B8CD-ED5A40559986}" destId="{8333C204-2B2D-49D1-A842-E614DC5F26F1}" srcOrd="0" destOrd="0" presId="urn:microsoft.com/office/officeart/2018/2/layout/IconCircleList"/>
    <dgm:cxn modelId="{1980C866-4483-49FB-A577-66CB833B2555}" type="presParOf" srcId="{8267DA46-7381-4DFB-B8CD-ED5A40559986}" destId="{0812C090-408A-41C8-8755-A88D809A907C}" srcOrd="1" destOrd="0" presId="urn:microsoft.com/office/officeart/2018/2/layout/IconCircleList"/>
    <dgm:cxn modelId="{2B288F99-2BFB-4942-8A89-B3FEBAF4EFA1}" type="presParOf" srcId="{8267DA46-7381-4DFB-B8CD-ED5A40559986}" destId="{0DF405C9-80E4-429D-906D-7F54BE74AAD3}" srcOrd="2" destOrd="0" presId="urn:microsoft.com/office/officeart/2018/2/layout/IconCircleList"/>
    <dgm:cxn modelId="{C5949688-A3E6-49ED-BD61-F947F71B537B}" type="presParOf" srcId="{8267DA46-7381-4DFB-B8CD-ED5A40559986}" destId="{CDC73530-D449-4ACD-BD17-229CC76FE815}" srcOrd="3" destOrd="0" presId="urn:microsoft.com/office/officeart/2018/2/layout/IconCircleList"/>
    <dgm:cxn modelId="{40BC399C-6F52-4A42-B8C4-67E488614D2C}" type="presParOf" srcId="{DE68A704-AB04-4C4C-BA0F-6B801BF2B6D1}" destId="{702485B3-057D-45DA-8D73-FA9314B0853D}" srcOrd="5" destOrd="0" presId="urn:microsoft.com/office/officeart/2018/2/layout/IconCircleList"/>
    <dgm:cxn modelId="{B1AC2C4A-2E20-4AAC-A707-DBFCB79F2B88}" type="presParOf" srcId="{DE68A704-AB04-4C4C-BA0F-6B801BF2B6D1}" destId="{583A8407-9006-4E31-BDBD-055706749B65}" srcOrd="6" destOrd="0" presId="urn:microsoft.com/office/officeart/2018/2/layout/IconCircleList"/>
    <dgm:cxn modelId="{7A78731C-4E4D-4C26-9299-8837B039C0E6}" type="presParOf" srcId="{583A8407-9006-4E31-BDBD-055706749B65}" destId="{8E3B48E8-76F3-4E1E-A414-D1BFDCF20457}" srcOrd="0" destOrd="0" presId="urn:microsoft.com/office/officeart/2018/2/layout/IconCircleList"/>
    <dgm:cxn modelId="{E0D029F8-8598-4EBB-88FD-2869B34272AD}" type="presParOf" srcId="{583A8407-9006-4E31-BDBD-055706749B65}" destId="{DE216F33-36DE-4D6F-98B5-7A96008B3388}" srcOrd="1" destOrd="0" presId="urn:microsoft.com/office/officeart/2018/2/layout/IconCircleList"/>
    <dgm:cxn modelId="{BE8B325C-05AE-4A0C-B1B3-A46FADD5EDCC}" type="presParOf" srcId="{583A8407-9006-4E31-BDBD-055706749B65}" destId="{81764E08-97F2-444E-B334-BAC21F64F837}" srcOrd="2" destOrd="0" presId="urn:microsoft.com/office/officeart/2018/2/layout/IconCircleList"/>
    <dgm:cxn modelId="{A68E4F76-115C-4C53-959E-2EB6C0734C05}" type="presParOf" srcId="{583A8407-9006-4E31-BDBD-055706749B65}" destId="{11C3AECD-9EAF-4EF0-AD8B-CCF7D5CE50E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24CAB5-4B07-4EE5-A568-B68998F5B70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5F76D8B-E6B9-43F0-9206-D98159D47A3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Accuracy: 73%</a:t>
          </a:r>
        </a:p>
      </dgm:t>
    </dgm:pt>
    <dgm:pt modelId="{E755232D-C806-45FB-9339-C64D2DC9192D}" type="parTrans" cxnId="{7DA67B23-4DF8-4C37-B7D9-F96F1CF5140C}">
      <dgm:prSet/>
      <dgm:spPr/>
      <dgm:t>
        <a:bodyPr/>
        <a:lstStyle/>
        <a:p>
          <a:endParaRPr lang="en-US"/>
        </a:p>
      </dgm:t>
    </dgm:pt>
    <dgm:pt modelId="{1C194665-FBEC-4795-ACB9-9C5B99FB1750}" type="sibTrans" cxnId="{7DA67B23-4DF8-4C37-B7D9-F96F1CF5140C}">
      <dgm:prSet/>
      <dgm:spPr/>
      <dgm:t>
        <a:bodyPr/>
        <a:lstStyle/>
        <a:p>
          <a:endParaRPr lang="en-US"/>
        </a:p>
      </dgm:t>
    </dgm:pt>
    <dgm:pt modelId="{A4B874EB-79FD-4ADD-A410-76E3E7853C9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Precision (1): 41%</a:t>
          </a:r>
        </a:p>
      </dgm:t>
    </dgm:pt>
    <dgm:pt modelId="{C76D67E0-67B5-40A9-A62B-7044369751AF}" type="parTrans" cxnId="{8798BC07-1E45-46BC-A27D-1EEA3BC4ACD5}">
      <dgm:prSet/>
      <dgm:spPr/>
      <dgm:t>
        <a:bodyPr/>
        <a:lstStyle/>
        <a:p>
          <a:endParaRPr lang="en-US"/>
        </a:p>
      </dgm:t>
    </dgm:pt>
    <dgm:pt modelId="{B7138D84-78C7-4715-8CB5-544AF7E2E0D4}" type="sibTrans" cxnId="{8798BC07-1E45-46BC-A27D-1EEA3BC4ACD5}">
      <dgm:prSet/>
      <dgm:spPr/>
      <dgm:t>
        <a:bodyPr/>
        <a:lstStyle/>
        <a:p>
          <a:endParaRPr lang="en-US"/>
        </a:p>
      </dgm:t>
    </dgm:pt>
    <dgm:pt modelId="{A60F48A8-C892-4F34-B6F6-6A9A9B55004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- Recall (1): 33%</a:t>
          </a:r>
        </a:p>
      </dgm:t>
    </dgm:pt>
    <dgm:pt modelId="{F30A6726-D1B7-4D0F-9E8C-F0ADFFC521A5}" type="parTrans" cxnId="{B39081B6-D7D2-4211-B58A-26CCB417E3BF}">
      <dgm:prSet/>
      <dgm:spPr/>
      <dgm:t>
        <a:bodyPr/>
        <a:lstStyle/>
        <a:p>
          <a:endParaRPr lang="en-US"/>
        </a:p>
      </dgm:t>
    </dgm:pt>
    <dgm:pt modelId="{BAB72DC9-F5D3-451A-840C-865889DB1C70}" type="sibTrans" cxnId="{B39081B6-D7D2-4211-B58A-26CCB417E3BF}">
      <dgm:prSet/>
      <dgm:spPr/>
      <dgm:t>
        <a:bodyPr/>
        <a:lstStyle/>
        <a:p>
          <a:endParaRPr lang="en-US"/>
        </a:p>
      </dgm:t>
    </dgm:pt>
    <dgm:pt modelId="{4E4E3A61-F773-4983-9D76-D53129764E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Sensitive to small changes</a:t>
          </a:r>
        </a:p>
      </dgm:t>
    </dgm:pt>
    <dgm:pt modelId="{75FFA3BC-3B98-4139-B1D8-07443BE1A43B}" type="parTrans" cxnId="{78E32A6B-4200-410D-B8EF-2C24570C95F9}">
      <dgm:prSet/>
      <dgm:spPr/>
      <dgm:t>
        <a:bodyPr/>
        <a:lstStyle/>
        <a:p>
          <a:endParaRPr lang="en-US"/>
        </a:p>
      </dgm:t>
    </dgm:pt>
    <dgm:pt modelId="{07DC1B82-4DDF-44A9-AC05-7A3AA64342EE}" type="sibTrans" cxnId="{78E32A6B-4200-410D-B8EF-2C24570C95F9}">
      <dgm:prSet/>
      <dgm:spPr/>
      <dgm:t>
        <a:bodyPr/>
        <a:lstStyle/>
        <a:p>
          <a:endParaRPr lang="en-US"/>
        </a:p>
      </dgm:t>
    </dgm:pt>
    <dgm:pt modelId="{B3C6E921-0EC7-4FBC-992F-1BA89206DD79}" type="pres">
      <dgm:prSet presAssocID="{F724CAB5-4B07-4EE5-A568-B68998F5B70C}" presName="root" presStyleCnt="0">
        <dgm:presLayoutVars>
          <dgm:dir/>
          <dgm:resizeHandles val="exact"/>
        </dgm:presLayoutVars>
      </dgm:prSet>
      <dgm:spPr/>
    </dgm:pt>
    <dgm:pt modelId="{EC5F1940-A35C-4FCD-AE64-A8A3BB85FEC8}" type="pres">
      <dgm:prSet presAssocID="{95F76D8B-E6B9-43F0-9206-D98159D47A3A}" presName="compNode" presStyleCnt="0"/>
      <dgm:spPr/>
    </dgm:pt>
    <dgm:pt modelId="{580A5187-400F-47FB-B3FE-8607BDFE84B6}" type="pres">
      <dgm:prSet presAssocID="{95F76D8B-E6B9-43F0-9206-D98159D47A3A}" presName="iconBgRect" presStyleLbl="bgShp" presStyleIdx="0" presStyleCnt="4"/>
      <dgm:spPr/>
    </dgm:pt>
    <dgm:pt modelId="{DC9C4D0F-FDB7-46EE-8491-BCFBCE065470}" type="pres">
      <dgm:prSet presAssocID="{95F76D8B-E6B9-43F0-9206-D98159D47A3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8A970774-9DFC-4C77-B10F-2F29AD513E08}" type="pres">
      <dgm:prSet presAssocID="{95F76D8B-E6B9-43F0-9206-D98159D47A3A}" presName="spaceRect" presStyleCnt="0"/>
      <dgm:spPr/>
    </dgm:pt>
    <dgm:pt modelId="{A197DAE6-86EF-4AC6-91EE-A0DF1341DAE9}" type="pres">
      <dgm:prSet presAssocID="{95F76D8B-E6B9-43F0-9206-D98159D47A3A}" presName="textRect" presStyleLbl="revTx" presStyleIdx="0" presStyleCnt="4">
        <dgm:presLayoutVars>
          <dgm:chMax val="1"/>
          <dgm:chPref val="1"/>
        </dgm:presLayoutVars>
      </dgm:prSet>
      <dgm:spPr/>
    </dgm:pt>
    <dgm:pt modelId="{F44310D5-3818-4F11-837F-40881751A207}" type="pres">
      <dgm:prSet presAssocID="{1C194665-FBEC-4795-ACB9-9C5B99FB1750}" presName="sibTrans" presStyleCnt="0"/>
      <dgm:spPr/>
    </dgm:pt>
    <dgm:pt modelId="{06851267-91D9-4EEB-BB5F-4E2B22446662}" type="pres">
      <dgm:prSet presAssocID="{A4B874EB-79FD-4ADD-A410-76E3E7853C99}" presName="compNode" presStyleCnt="0"/>
      <dgm:spPr/>
    </dgm:pt>
    <dgm:pt modelId="{B577C149-1159-4B76-9005-1339CC7A1816}" type="pres">
      <dgm:prSet presAssocID="{A4B874EB-79FD-4ADD-A410-76E3E7853C99}" presName="iconBgRect" presStyleLbl="bgShp" presStyleIdx="1" presStyleCnt="4"/>
      <dgm:spPr/>
    </dgm:pt>
    <dgm:pt modelId="{92A16258-A813-44E7-A04D-2ADCB09EC5A5}" type="pres">
      <dgm:prSet presAssocID="{A4B874EB-79FD-4ADD-A410-76E3E7853C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FD98A89A-6C6B-4707-B3E5-276D733F8C5B}" type="pres">
      <dgm:prSet presAssocID="{A4B874EB-79FD-4ADD-A410-76E3E7853C99}" presName="spaceRect" presStyleCnt="0"/>
      <dgm:spPr/>
    </dgm:pt>
    <dgm:pt modelId="{773BB3C9-42ED-4D96-AE76-A54EC6A7F8D0}" type="pres">
      <dgm:prSet presAssocID="{A4B874EB-79FD-4ADD-A410-76E3E7853C99}" presName="textRect" presStyleLbl="revTx" presStyleIdx="1" presStyleCnt="4">
        <dgm:presLayoutVars>
          <dgm:chMax val="1"/>
          <dgm:chPref val="1"/>
        </dgm:presLayoutVars>
      </dgm:prSet>
      <dgm:spPr/>
    </dgm:pt>
    <dgm:pt modelId="{6E3CA7AD-BDFE-4995-8D6E-F949A0747A8B}" type="pres">
      <dgm:prSet presAssocID="{B7138D84-78C7-4715-8CB5-544AF7E2E0D4}" presName="sibTrans" presStyleCnt="0"/>
      <dgm:spPr/>
    </dgm:pt>
    <dgm:pt modelId="{FD282C4C-74A2-44CD-A4F4-4E5800F421DB}" type="pres">
      <dgm:prSet presAssocID="{A60F48A8-C892-4F34-B6F6-6A9A9B550046}" presName="compNode" presStyleCnt="0"/>
      <dgm:spPr/>
    </dgm:pt>
    <dgm:pt modelId="{8F49E862-AED8-4AD7-860A-8B53CF8BFE9C}" type="pres">
      <dgm:prSet presAssocID="{A60F48A8-C892-4F34-B6F6-6A9A9B550046}" presName="iconBgRect" presStyleLbl="bgShp" presStyleIdx="2" presStyleCnt="4"/>
      <dgm:spPr/>
    </dgm:pt>
    <dgm:pt modelId="{E11CBE0E-4D97-4E9E-89C6-AA61A01D47B4}" type="pres">
      <dgm:prSet presAssocID="{A60F48A8-C892-4F34-B6F6-6A9A9B5500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C752DB41-12FF-4B65-AAB4-2A749E623D94}" type="pres">
      <dgm:prSet presAssocID="{A60F48A8-C892-4F34-B6F6-6A9A9B550046}" presName="spaceRect" presStyleCnt="0"/>
      <dgm:spPr/>
    </dgm:pt>
    <dgm:pt modelId="{261874BA-8437-46A7-AAF1-6D044EFC2C44}" type="pres">
      <dgm:prSet presAssocID="{A60F48A8-C892-4F34-B6F6-6A9A9B550046}" presName="textRect" presStyleLbl="revTx" presStyleIdx="2" presStyleCnt="4">
        <dgm:presLayoutVars>
          <dgm:chMax val="1"/>
          <dgm:chPref val="1"/>
        </dgm:presLayoutVars>
      </dgm:prSet>
      <dgm:spPr/>
    </dgm:pt>
    <dgm:pt modelId="{91669B79-4BF9-4D5F-AF0C-C76CC07788E6}" type="pres">
      <dgm:prSet presAssocID="{BAB72DC9-F5D3-451A-840C-865889DB1C70}" presName="sibTrans" presStyleCnt="0"/>
      <dgm:spPr/>
    </dgm:pt>
    <dgm:pt modelId="{90761255-6C74-4AF0-8A1F-4BF7A718A847}" type="pres">
      <dgm:prSet presAssocID="{4E4E3A61-F773-4983-9D76-D53129764E73}" presName="compNode" presStyleCnt="0"/>
      <dgm:spPr/>
    </dgm:pt>
    <dgm:pt modelId="{5AFFE013-0434-4983-AEE9-D7BEC2AFE10C}" type="pres">
      <dgm:prSet presAssocID="{4E4E3A61-F773-4983-9D76-D53129764E73}" presName="iconBgRect" presStyleLbl="bgShp" presStyleIdx="3" presStyleCnt="4"/>
      <dgm:spPr/>
    </dgm:pt>
    <dgm:pt modelId="{506BB684-772D-44D1-A3D4-22CDFEE90CC1}" type="pres">
      <dgm:prSet presAssocID="{4E4E3A61-F773-4983-9D76-D53129764E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D983BE9A-2004-4847-AC28-F946C35C5277}" type="pres">
      <dgm:prSet presAssocID="{4E4E3A61-F773-4983-9D76-D53129764E73}" presName="spaceRect" presStyleCnt="0"/>
      <dgm:spPr/>
    </dgm:pt>
    <dgm:pt modelId="{BA0A1DF4-FCB7-4601-A53A-A9C183D787E3}" type="pres">
      <dgm:prSet presAssocID="{4E4E3A61-F773-4983-9D76-D53129764E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98BC07-1E45-46BC-A27D-1EEA3BC4ACD5}" srcId="{F724CAB5-4B07-4EE5-A568-B68998F5B70C}" destId="{A4B874EB-79FD-4ADD-A410-76E3E7853C99}" srcOrd="1" destOrd="0" parTransId="{C76D67E0-67B5-40A9-A62B-7044369751AF}" sibTransId="{B7138D84-78C7-4715-8CB5-544AF7E2E0D4}"/>
    <dgm:cxn modelId="{DAF5B20F-B25E-564C-BA85-0F4D65464404}" type="presOf" srcId="{F724CAB5-4B07-4EE5-A568-B68998F5B70C}" destId="{B3C6E921-0EC7-4FBC-992F-1BA89206DD79}" srcOrd="0" destOrd="0" presId="urn:microsoft.com/office/officeart/2018/5/layout/IconCircleLabelList"/>
    <dgm:cxn modelId="{CE993E15-D516-D84F-8BCD-AA155A8D50CB}" type="presOf" srcId="{A60F48A8-C892-4F34-B6F6-6A9A9B550046}" destId="{261874BA-8437-46A7-AAF1-6D044EFC2C44}" srcOrd="0" destOrd="0" presId="urn:microsoft.com/office/officeart/2018/5/layout/IconCircleLabelList"/>
    <dgm:cxn modelId="{7DA67B23-4DF8-4C37-B7D9-F96F1CF5140C}" srcId="{F724CAB5-4B07-4EE5-A568-B68998F5B70C}" destId="{95F76D8B-E6B9-43F0-9206-D98159D47A3A}" srcOrd="0" destOrd="0" parTransId="{E755232D-C806-45FB-9339-C64D2DC9192D}" sibTransId="{1C194665-FBEC-4795-ACB9-9C5B99FB1750}"/>
    <dgm:cxn modelId="{78E32A6B-4200-410D-B8EF-2C24570C95F9}" srcId="{F724CAB5-4B07-4EE5-A568-B68998F5B70C}" destId="{4E4E3A61-F773-4983-9D76-D53129764E73}" srcOrd="3" destOrd="0" parTransId="{75FFA3BC-3B98-4139-B1D8-07443BE1A43B}" sibTransId="{07DC1B82-4DDF-44A9-AC05-7A3AA64342EE}"/>
    <dgm:cxn modelId="{D89A6197-702A-B54C-B9F1-672AAD196CB5}" type="presOf" srcId="{4E4E3A61-F773-4983-9D76-D53129764E73}" destId="{BA0A1DF4-FCB7-4601-A53A-A9C183D787E3}" srcOrd="0" destOrd="0" presId="urn:microsoft.com/office/officeart/2018/5/layout/IconCircleLabelList"/>
    <dgm:cxn modelId="{B39081B6-D7D2-4211-B58A-26CCB417E3BF}" srcId="{F724CAB5-4B07-4EE5-A568-B68998F5B70C}" destId="{A60F48A8-C892-4F34-B6F6-6A9A9B550046}" srcOrd="2" destOrd="0" parTransId="{F30A6726-D1B7-4D0F-9E8C-F0ADFFC521A5}" sibTransId="{BAB72DC9-F5D3-451A-840C-865889DB1C70}"/>
    <dgm:cxn modelId="{0DABA9D6-8E81-7140-81E5-106AD9557D10}" type="presOf" srcId="{A4B874EB-79FD-4ADD-A410-76E3E7853C99}" destId="{773BB3C9-42ED-4D96-AE76-A54EC6A7F8D0}" srcOrd="0" destOrd="0" presId="urn:microsoft.com/office/officeart/2018/5/layout/IconCircleLabelList"/>
    <dgm:cxn modelId="{378569F6-D2F3-D84D-B7CB-F257AB30DB9C}" type="presOf" srcId="{95F76D8B-E6B9-43F0-9206-D98159D47A3A}" destId="{A197DAE6-86EF-4AC6-91EE-A0DF1341DAE9}" srcOrd="0" destOrd="0" presId="urn:microsoft.com/office/officeart/2018/5/layout/IconCircleLabelList"/>
    <dgm:cxn modelId="{33049FDC-BF4F-C241-BDF6-D32F46397874}" type="presParOf" srcId="{B3C6E921-0EC7-4FBC-992F-1BA89206DD79}" destId="{EC5F1940-A35C-4FCD-AE64-A8A3BB85FEC8}" srcOrd="0" destOrd="0" presId="urn:microsoft.com/office/officeart/2018/5/layout/IconCircleLabelList"/>
    <dgm:cxn modelId="{D246C42E-F791-814A-9ABA-BCE974916ACB}" type="presParOf" srcId="{EC5F1940-A35C-4FCD-AE64-A8A3BB85FEC8}" destId="{580A5187-400F-47FB-B3FE-8607BDFE84B6}" srcOrd="0" destOrd="0" presId="urn:microsoft.com/office/officeart/2018/5/layout/IconCircleLabelList"/>
    <dgm:cxn modelId="{7E301BB6-6FF1-984D-8D74-D5E5132639C3}" type="presParOf" srcId="{EC5F1940-A35C-4FCD-AE64-A8A3BB85FEC8}" destId="{DC9C4D0F-FDB7-46EE-8491-BCFBCE065470}" srcOrd="1" destOrd="0" presId="urn:microsoft.com/office/officeart/2018/5/layout/IconCircleLabelList"/>
    <dgm:cxn modelId="{8D4A06DE-0612-1242-88D7-5B79AF990CC4}" type="presParOf" srcId="{EC5F1940-A35C-4FCD-AE64-A8A3BB85FEC8}" destId="{8A970774-9DFC-4C77-B10F-2F29AD513E08}" srcOrd="2" destOrd="0" presId="urn:microsoft.com/office/officeart/2018/5/layout/IconCircleLabelList"/>
    <dgm:cxn modelId="{0C0F5954-862C-3140-9A33-072B7DE21C47}" type="presParOf" srcId="{EC5F1940-A35C-4FCD-AE64-A8A3BB85FEC8}" destId="{A197DAE6-86EF-4AC6-91EE-A0DF1341DAE9}" srcOrd="3" destOrd="0" presId="urn:microsoft.com/office/officeart/2018/5/layout/IconCircleLabelList"/>
    <dgm:cxn modelId="{CAD2F78D-7EF8-ED4B-A530-9078B6050B02}" type="presParOf" srcId="{B3C6E921-0EC7-4FBC-992F-1BA89206DD79}" destId="{F44310D5-3818-4F11-837F-40881751A207}" srcOrd="1" destOrd="0" presId="urn:microsoft.com/office/officeart/2018/5/layout/IconCircleLabelList"/>
    <dgm:cxn modelId="{831F6C4A-9C32-D04B-8240-26B8A28ED233}" type="presParOf" srcId="{B3C6E921-0EC7-4FBC-992F-1BA89206DD79}" destId="{06851267-91D9-4EEB-BB5F-4E2B22446662}" srcOrd="2" destOrd="0" presId="urn:microsoft.com/office/officeart/2018/5/layout/IconCircleLabelList"/>
    <dgm:cxn modelId="{1675DE66-7003-4845-B2C0-AEB81058FD48}" type="presParOf" srcId="{06851267-91D9-4EEB-BB5F-4E2B22446662}" destId="{B577C149-1159-4B76-9005-1339CC7A1816}" srcOrd="0" destOrd="0" presId="urn:microsoft.com/office/officeart/2018/5/layout/IconCircleLabelList"/>
    <dgm:cxn modelId="{EE136C17-20B3-FE44-9A7C-77FC4E024D90}" type="presParOf" srcId="{06851267-91D9-4EEB-BB5F-4E2B22446662}" destId="{92A16258-A813-44E7-A04D-2ADCB09EC5A5}" srcOrd="1" destOrd="0" presId="urn:microsoft.com/office/officeart/2018/5/layout/IconCircleLabelList"/>
    <dgm:cxn modelId="{3E011913-48D7-7540-ABF6-1590F0448F98}" type="presParOf" srcId="{06851267-91D9-4EEB-BB5F-4E2B22446662}" destId="{FD98A89A-6C6B-4707-B3E5-276D733F8C5B}" srcOrd="2" destOrd="0" presId="urn:microsoft.com/office/officeart/2018/5/layout/IconCircleLabelList"/>
    <dgm:cxn modelId="{2DBC0E44-E46D-454F-B6F0-D9AFC51BB781}" type="presParOf" srcId="{06851267-91D9-4EEB-BB5F-4E2B22446662}" destId="{773BB3C9-42ED-4D96-AE76-A54EC6A7F8D0}" srcOrd="3" destOrd="0" presId="urn:microsoft.com/office/officeart/2018/5/layout/IconCircleLabelList"/>
    <dgm:cxn modelId="{73FAE1ED-92A1-C64D-8D84-E1EED8D6955F}" type="presParOf" srcId="{B3C6E921-0EC7-4FBC-992F-1BA89206DD79}" destId="{6E3CA7AD-BDFE-4995-8D6E-F949A0747A8B}" srcOrd="3" destOrd="0" presId="urn:microsoft.com/office/officeart/2018/5/layout/IconCircleLabelList"/>
    <dgm:cxn modelId="{BE22A969-BB96-1143-8C62-FDB6FF349019}" type="presParOf" srcId="{B3C6E921-0EC7-4FBC-992F-1BA89206DD79}" destId="{FD282C4C-74A2-44CD-A4F4-4E5800F421DB}" srcOrd="4" destOrd="0" presId="urn:microsoft.com/office/officeart/2018/5/layout/IconCircleLabelList"/>
    <dgm:cxn modelId="{ED0C7425-3CBF-1046-9104-A24992B59B0A}" type="presParOf" srcId="{FD282C4C-74A2-44CD-A4F4-4E5800F421DB}" destId="{8F49E862-AED8-4AD7-860A-8B53CF8BFE9C}" srcOrd="0" destOrd="0" presId="urn:microsoft.com/office/officeart/2018/5/layout/IconCircleLabelList"/>
    <dgm:cxn modelId="{5E408456-CFC7-CC42-9A46-E662F6B9E442}" type="presParOf" srcId="{FD282C4C-74A2-44CD-A4F4-4E5800F421DB}" destId="{E11CBE0E-4D97-4E9E-89C6-AA61A01D47B4}" srcOrd="1" destOrd="0" presId="urn:microsoft.com/office/officeart/2018/5/layout/IconCircleLabelList"/>
    <dgm:cxn modelId="{32394A0B-1269-8640-B33B-AA2A18805ADF}" type="presParOf" srcId="{FD282C4C-74A2-44CD-A4F4-4E5800F421DB}" destId="{C752DB41-12FF-4B65-AAB4-2A749E623D94}" srcOrd="2" destOrd="0" presId="urn:microsoft.com/office/officeart/2018/5/layout/IconCircleLabelList"/>
    <dgm:cxn modelId="{B21C6D2C-3974-744A-B606-6ECECD1BE55F}" type="presParOf" srcId="{FD282C4C-74A2-44CD-A4F4-4E5800F421DB}" destId="{261874BA-8437-46A7-AAF1-6D044EFC2C44}" srcOrd="3" destOrd="0" presId="urn:microsoft.com/office/officeart/2018/5/layout/IconCircleLabelList"/>
    <dgm:cxn modelId="{573B18A0-344B-DF4E-B022-B0FC73D88DBB}" type="presParOf" srcId="{B3C6E921-0EC7-4FBC-992F-1BA89206DD79}" destId="{91669B79-4BF9-4D5F-AF0C-C76CC07788E6}" srcOrd="5" destOrd="0" presId="urn:microsoft.com/office/officeart/2018/5/layout/IconCircleLabelList"/>
    <dgm:cxn modelId="{CB04D047-ADFB-9D4F-8696-6D4303C33504}" type="presParOf" srcId="{B3C6E921-0EC7-4FBC-992F-1BA89206DD79}" destId="{90761255-6C74-4AF0-8A1F-4BF7A718A847}" srcOrd="6" destOrd="0" presId="urn:microsoft.com/office/officeart/2018/5/layout/IconCircleLabelList"/>
    <dgm:cxn modelId="{962458B2-C8E3-B642-B03C-15A782B760E2}" type="presParOf" srcId="{90761255-6C74-4AF0-8A1F-4BF7A718A847}" destId="{5AFFE013-0434-4983-AEE9-D7BEC2AFE10C}" srcOrd="0" destOrd="0" presId="urn:microsoft.com/office/officeart/2018/5/layout/IconCircleLabelList"/>
    <dgm:cxn modelId="{BBFD1FAA-7CB6-4F40-BB06-1E7AC15BEB5E}" type="presParOf" srcId="{90761255-6C74-4AF0-8A1F-4BF7A718A847}" destId="{506BB684-772D-44D1-A3D4-22CDFEE90CC1}" srcOrd="1" destOrd="0" presId="urn:microsoft.com/office/officeart/2018/5/layout/IconCircleLabelList"/>
    <dgm:cxn modelId="{9E565906-F152-CE44-AAB2-63088E3EA92B}" type="presParOf" srcId="{90761255-6C74-4AF0-8A1F-4BF7A718A847}" destId="{D983BE9A-2004-4847-AC28-F946C35C5277}" srcOrd="2" destOrd="0" presId="urn:microsoft.com/office/officeart/2018/5/layout/IconCircleLabelList"/>
    <dgm:cxn modelId="{7DCCFF22-2345-7344-8C26-3941A22C044F}" type="presParOf" srcId="{90761255-6C74-4AF0-8A1F-4BF7A718A847}" destId="{BA0A1DF4-FCB7-4601-A53A-A9C183D787E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8ABD23-14A1-404E-BE8F-EE3C23F4860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6F2B1D5-5E96-49C6-90CC-28A3E9FCE2E5}">
      <dgm:prSet/>
      <dgm:spPr/>
      <dgm:t>
        <a:bodyPr/>
        <a:lstStyle/>
        <a:p>
          <a:pPr>
            <a:defRPr cap="all"/>
          </a:pPr>
          <a:r>
            <a:rPr lang="en-US"/>
            <a:t>- Accuracy: 94% (but misleading)</a:t>
          </a:r>
        </a:p>
      </dgm:t>
    </dgm:pt>
    <dgm:pt modelId="{478DD3FE-1BC2-4953-B482-AD722D06A6DE}" type="parTrans" cxnId="{639B8A23-571C-42C7-9FF5-30FC5874101E}">
      <dgm:prSet/>
      <dgm:spPr/>
      <dgm:t>
        <a:bodyPr/>
        <a:lstStyle/>
        <a:p>
          <a:endParaRPr lang="en-US"/>
        </a:p>
      </dgm:t>
    </dgm:pt>
    <dgm:pt modelId="{5A5F0C0E-4118-4F22-9BB0-A7ABB8AC6AAD}" type="sibTrans" cxnId="{639B8A23-571C-42C7-9FF5-30FC5874101E}">
      <dgm:prSet/>
      <dgm:spPr/>
      <dgm:t>
        <a:bodyPr/>
        <a:lstStyle/>
        <a:p>
          <a:endParaRPr lang="en-US"/>
        </a:p>
      </dgm:t>
    </dgm:pt>
    <dgm:pt modelId="{EED48886-2382-4631-9044-9AB5C0E4B9E5}">
      <dgm:prSet/>
      <dgm:spPr/>
      <dgm:t>
        <a:bodyPr/>
        <a:lstStyle/>
        <a:p>
          <a:pPr>
            <a:defRPr cap="all"/>
          </a:pPr>
          <a:r>
            <a:rPr lang="en-US"/>
            <a:t>- Precision (1): 40%, Recall: 33%</a:t>
          </a:r>
        </a:p>
      </dgm:t>
    </dgm:pt>
    <dgm:pt modelId="{BEAB5E19-E05A-4AD0-A95E-F1F64B85A19A}" type="parTrans" cxnId="{34F54CA0-8FF6-4305-A22B-3131A945C08F}">
      <dgm:prSet/>
      <dgm:spPr/>
      <dgm:t>
        <a:bodyPr/>
        <a:lstStyle/>
        <a:p>
          <a:endParaRPr lang="en-US"/>
        </a:p>
      </dgm:t>
    </dgm:pt>
    <dgm:pt modelId="{A4C684E3-DC2E-4027-B3D8-A03B729104F1}" type="sibTrans" cxnId="{34F54CA0-8FF6-4305-A22B-3131A945C08F}">
      <dgm:prSet/>
      <dgm:spPr/>
      <dgm:t>
        <a:bodyPr/>
        <a:lstStyle/>
        <a:p>
          <a:endParaRPr lang="en-US"/>
        </a:p>
      </dgm:t>
    </dgm:pt>
    <dgm:pt modelId="{032BE5A1-088E-45F1-ACC0-0C201C42F7A8}">
      <dgm:prSet/>
      <dgm:spPr/>
      <dgm:t>
        <a:bodyPr/>
        <a:lstStyle/>
        <a:p>
          <a:pPr>
            <a:defRPr cap="all"/>
          </a:pPr>
          <a:r>
            <a:rPr lang="en-US"/>
            <a:t>- Very rare class: only 6/127 companies increased R&amp;D</a:t>
          </a:r>
        </a:p>
      </dgm:t>
    </dgm:pt>
    <dgm:pt modelId="{FF2A1F0B-8195-4EAB-A7BD-C5497F62D9A6}" type="parTrans" cxnId="{D8F56D32-2D76-4798-BA0E-D31333375B18}">
      <dgm:prSet/>
      <dgm:spPr/>
      <dgm:t>
        <a:bodyPr/>
        <a:lstStyle/>
        <a:p>
          <a:endParaRPr lang="en-US"/>
        </a:p>
      </dgm:t>
    </dgm:pt>
    <dgm:pt modelId="{37C1D01C-2B8B-47C8-827C-A2CEB97AEDED}" type="sibTrans" cxnId="{D8F56D32-2D76-4798-BA0E-D31333375B18}">
      <dgm:prSet/>
      <dgm:spPr/>
      <dgm:t>
        <a:bodyPr/>
        <a:lstStyle/>
        <a:p>
          <a:endParaRPr lang="en-US"/>
        </a:p>
      </dgm:t>
    </dgm:pt>
    <dgm:pt modelId="{9A867D83-1430-4A8D-933F-36E0E09CDA32}" type="pres">
      <dgm:prSet presAssocID="{3E8ABD23-14A1-404E-BE8F-EE3C23F4860B}" presName="root" presStyleCnt="0">
        <dgm:presLayoutVars>
          <dgm:dir/>
          <dgm:resizeHandles val="exact"/>
        </dgm:presLayoutVars>
      </dgm:prSet>
      <dgm:spPr/>
    </dgm:pt>
    <dgm:pt modelId="{70E894F5-373D-429B-BDE3-F76F48E14A9A}" type="pres">
      <dgm:prSet presAssocID="{16F2B1D5-5E96-49C6-90CC-28A3E9FCE2E5}" presName="compNode" presStyleCnt="0"/>
      <dgm:spPr/>
    </dgm:pt>
    <dgm:pt modelId="{D1752DE4-1489-4D08-A005-19F95F5E33A7}" type="pres">
      <dgm:prSet presAssocID="{16F2B1D5-5E96-49C6-90CC-28A3E9FCE2E5}" presName="iconBgRect" presStyleLbl="bgShp" presStyleIdx="0" presStyleCnt="3"/>
      <dgm:spPr/>
    </dgm:pt>
    <dgm:pt modelId="{75F257FB-7EB3-483D-912C-C8DCA59B0F23}" type="pres">
      <dgm:prSet presAssocID="{16F2B1D5-5E96-49C6-90CC-28A3E9FCE2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7BEB2B8-E622-4AC4-92C1-6E9502CF09D2}" type="pres">
      <dgm:prSet presAssocID="{16F2B1D5-5E96-49C6-90CC-28A3E9FCE2E5}" presName="spaceRect" presStyleCnt="0"/>
      <dgm:spPr/>
    </dgm:pt>
    <dgm:pt modelId="{1FFCEB00-D570-40C8-ACA4-768BABB7A214}" type="pres">
      <dgm:prSet presAssocID="{16F2B1D5-5E96-49C6-90CC-28A3E9FCE2E5}" presName="textRect" presStyleLbl="revTx" presStyleIdx="0" presStyleCnt="3">
        <dgm:presLayoutVars>
          <dgm:chMax val="1"/>
          <dgm:chPref val="1"/>
        </dgm:presLayoutVars>
      </dgm:prSet>
      <dgm:spPr/>
    </dgm:pt>
    <dgm:pt modelId="{23660394-17E8-4C82-ACEF-2C9D8AD06F28}" type="pres">
      <dgm:prSet presAssocID="{5A5F0C0E-4118-4F22-9BB0-A7ABB8AC6AAD}" presName="sibTrans" presStyleCnt="0"/>
      <dgm:spPr/>
    </dgm:pt>
    <dgm:pt modelId="{B470BB57-067A-4BD2-83F8-4564C00D6F67}" type="pres">
      <dgm:prSet presAssocID="{EED48886-2382-4631-9044-9AB5C0E4B9E5}" presName="compNode" presStyleCnt="0"/>
      <dgm:spPr/>
    </dgm:pt>
    <dgm:pt modelId="{8F38609B-4F2F-47B3-AD42-A36D14FF0259}" type="pres">
      <dgm:prSet presAssocID="{EED48886-2382-4631-9044-9AB5C0E4B9E5}" presName="iconBgRect" presStyleLbl="bgShp" presStyleIdx="1" presStyleCnt="3"/>
      <dgm:spPr/>
    </dgm:pt>
    <dgm:pt modelId="{B18BD5F9-F916-4F8B-8567-F175869A8E08}" type="pres">
      <dgm:prSet presAssocID="{EED48886-2382-4631-9044-9AB5C0E4B9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E0202D7E-7D7D-4F0F-A9E7-9AFBCA7493DC}" type="pres">
      <dgm:prSet presAssocID="{EED48886-2382-4631-9044-9AB5C0E4B9E5}" presName="spaceRect" presStyleCnt="0"/>
      <dgm:spPr/>
    </dgm:pt>
    <dgm:pt modelId="{0DA36958-1340-4AB1-891B-7234DDF5EB10}" type="pres">
      <dgm:prSet presAssocID="{EED48886-2382-4631-9044-9AB5C0E4B9E5}" presName="textRect" presStyleLbl="revTx" presStyleIdx="1" presStyleCnt="3">
        <dgm:presLayoutVars>
          <dgm:chMax val="1"/>
          <dgm:chPref val="1"/>
        </dgm:presLayoutVars>
      </dgm:prSet>
      <dgm:spPr/>
    </dgm:pt>
    <dgm:pt modelId="{48EF25DF-CAC9-4DEA-B850-7B009D25DCC3}" type="pres">
      <dgm:prSet presAssocID="{A4C684E3-DC2E-4027-B3D8-A03B729104F1}" presName="sibTrans" presStyleCnt="0"/>
      <dgm:spPr/>
    </dgm:pt>
    <dgm:pt modelId="{9C966E38-4E9D-4EE3-8D70-92B92D2BCEA1}" type="pres">
      <dgm:prSet presAssocID="{032BE5A1-088E-45F1-ACC0-0C201C42F7A8}" presName="compNode" presStyleCnt="0"/>
      <dgm:spPr/>
    </dgm:pt>
    <dgm:pt modelId="{C0E29338-FBA9-4091-A77B-8F05CFA1FD70}" type="pres">
      <dgm:prSet presAssocID="{032BE5A1-088E-45F1-ACC0-0C201C42F7A8}" presName="iconBgRect" presStyleLbl="bgShp" presStyleIdx="2" presStyleCnt="3"/>
      <dgm:spPr/>
    </dgm:pt>
    <dgm:pt modelId="{FC73158C-E566-40F0-8AE0-C8CD66E2B347}" type="pres">
      <dgm:prSet presAssocID="{032BE5A1-088E-45F1-ACC0-0C201C42F7A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terodactyl"/>
        </a:ext>
      </dgm:extLst>
    </dgm:pt>
    <dgm:pt modelId="{987864B2-8391-419C-81D2-92E41BAE4F42}" type="pres">
      <dgm:prSet presAssocID="{032BE5A1-088E-45F1-ACC0-0C201C42F7A8}" presName="spaceRect" presStyleCnt="0"/>
      <dgm:spPr/>
    </dgm:pt>
    <dgm:pt modelId="{EC9DD8D1-307F-418A-B7BE-109542A2B8F3}" type="pres">
      <dgm:prSet presAssocID="{032BE5A1-088E-45F1-ACC0-0C201C42F7A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9B8A23-571C-42C7-9FF5-30FC5874101E}" srcId="{3E8ABD23-14A1-404E-BE8F-EE3C23F4860B}" destId="{16F2B1D5-5E96-49C6-90CC-28A3E9FCE2E5}" srcOrd="0" destOrd="0" parTransId="{478DD3FE-1BC2-4953-B482-AD722D06A6DE}" sibTransId="{5A5F0C0E-4118-4F22-9BB0-A7ABB8AC6AAD}"/>
    <dgm:cxn modelId="{D8F56D32-2D76-4798-BA0E-D31333375B18}" srcId="{3E8ABD23-14A1-404E-BE8F-EE3C23F4860B}" destId="{032BE5A1-088E-45F1-ACC0-0C201C42F7A8}" srcOrd="2" destOrd="0" parTransId="{FF2A1F0B-8195-4EAB-A7BD-C5497F62D9A6}" sibTransId="{37C1D01C-2B8B-47C8-827C-A2CEB97AEDED}"/>
    <dgm:cxn modelId="{28CF304F-0D44-4547-882E-2C82D9077741}" type="presOf" srcId="{032BE5A1-088E-45F1-ACC0-0C201C42F7A8}" destId="{EC9DD8D1-307F-418A-B7BE-109542A2B8F3}" srcOrd="0" destOrd="0" presId="urn:microsoft.com/office/officeart/2018/5/layout/IconCircleLabelList"/>
    <dgm:cxn modelId="{89F62471-B8DA-4287-8F2E-C19FE886AB8F}" type="presOf" srcId="{16F2B1D5-5E96-49C6-90CC-28A3E9FCE2E5}" destId="{1FFCEB00-D570-40C8-ACA4-768BABB7A214}" srcOrd="0" destOrd="0" presId="urn:microsoft.com/office/officeart/2018/5/layout/IconCircleLabelList"/>
    <dgm:cxn modelId="{34F54CA0-8FF6-4305-A22B-3131A945C08F}" srcId="{3E8ABD23-14A1-404E-BE8F-EE3C23F4860B}" destId="{EED48886-2382-4631-9044-9AB5C0E4B9E5}" srcOrd="1" destOrd="0" parTransId="{BEAB5E19-E05A-4AD0-A95E-F1F64B85A19A}" sibTransId="{A4C684E3-DC2E-4027-B3D8-A03B729104F1}"/>
    <dgm:cxn modelId="{D7A793B9-08D1-4880-AB46-9AC7137E797C}" type="presOf" srcId="{EED48886-2382-4631-9044-9AB5C0E4B9E5}" destId="{0DA36958-1340-4AB1-891B-7234DDF5EB10}" srcOrd="0" destOrd="0" presId="urn:microsoft.com/office/officeart/2018/5/layout/IconCircleLabelList"/>
    <dgm:cxn modelId="{3F4F64E4-3361-4A36-8079-26D1A212C730}" type="presOf" srcId="{3E8ABD23-14A1-404E-BE8F-EE3C23F4860B}" destId="{9A867D83-1430-4A8D-933F-36E0E09CDA32}" srcOrd="0" destOrd="0" presId="urn:microsoft.com/office/officeart/2018/5/layout/IconCircleLabelList"/>
    <dgm:cxn modelId="{79387C1A-629E-49C6-AC54-65ADE21DDBC4}" type="presParOf" srcId="{9A867D83-1430-4A8D-933F-36E0E09CDA32}" destId="{70E894F5-373D-429B-BDE3-F76F48E14A9A}" srcOrd="0" destOrd="0" presId="urn:microsoft.com/office/officeart/2018/5/layout/IconCircleLabelList"/>
    <dgm:cxn modelId="{436774B3-C592-4E6F-9FEA-57E316D1139A}" type="presParOf" srcId="{70E894F5-373D-429B-BDE3-F76F48E14A9A}" destId="{D1752DE4-1489-4D08-A005-19F95F5E33A7}" srcOrd="0" destOrd="0" presId="urn:microsoft.com/office/officeart/2018/5/layout/IconCircleLabelList"/>
    <dgm:cxn modelId="{43FC0368-1F95-456A-B6A5-CC68089756C7}" type="presParOf" srcId="{70E894F5-373D-429B-BDE3-F76F48E14A9A}" destId="{75F257FB-7EB3-483D-912C-C8DCA59B0F23}" srcOrd="1" destOrd="0" presId="urn:microsoft.com/office/officeart/2018/5/layout/IconCircleLabelList"/>
    <dgm:cxn modelId="{AFC2723F-F5B8-4CC2-9254-A0091567DA3D}" type="presParOf" srcId="{70E894F5-373D-429B-BDE3-F76F48E14A9A}" destId="{77BEB2B8-E622-4AC4-92C1-6E9502CF09D2}" srcOrd="2" destOrd="0" presId="urn:microsoft.com/office/officeart/2018/5/layout/IconCircleLabelList"/>
    <dgm:cxn modelId="{A1871DC7-1C2D-4E69-8C05-F91522074566}" type="presParOf" srcId="{70E894F5-373D-429B-BDE3-F76F48E14A9A}" destId="{1FFCEB00-D570-40C8-ACA4-768BABB7A214}" srcOrd="3" destOrd="0" presId="urn:microsoft.com/office/officeart/2018/5/layout/IconCircleLabelList"/>
    <dgm:cxn modelId="{3E6CB34C-6A3A-48F9-A804-66BDE2205C73}" type="presParOf" srcId="{9A867D83-1430-4A8D-933F-36E0E09CDA32}" destId="{23660394-17E8-4C82-ACEF-2C9D8AD06F28}" srcOrd="1" destOrd="0" presId="urn:microsoft.com/office/officeart/2018/5/layout/IconCircleLabelList"/>
    <dgm:cxn modelId="{258BC6AA-1A1F-4DCE-B185-BC7C3489778D}" type="presParOf" srcId="{9A867D83-1430-4A8D-933F-36E0E09CDA32}" destId="{B470BB57-067A-4BD2-83F8-4564C00D6F67}" srcOrd="2" destOrd="0" presId="urn:microsoft.com/office/officeart/2018/5/layout/IconCircleLabelList"/>
    <dgm:cxn modelId="{A633B201-50DB-453A-84A6-194D81FF0266}" type="presParOf" srcId="{B470BB57-067A-4BD2-83F8-4564C00D6F67}" destId="{8F38609B-4F2F-47B3-AD42-A36D14FF0259}" srcOrd="0" destOrd="0" presId="urn:microsoft.com/office/officeart/2018/5/layout/IconCircleLabelList"/>
    <dgm:cxn modelId="{73F69B23-1AA9-4689-AD22-D004235B9794}" type="presParOf" srcId="{B470BB57-067A-4BD2-83F8-4564C00D6F67}" destId="{B18BD5F9-F916-4F8B-8567-F175869A8E08}" srcOrd="1" destOrd="0" presId="urn:microsoft.com/office/officeart/2018/5/layout/IconCircleLabelList"/>
    <dgm:cxn modelId="{D401679A-6029-4957-976C-5BC25A4FD767}" type="presParOf" srcId="{B470BB57-067A-4BD2-83F8-4564C00D6F67}" destId="{E0202D7E-7D7D-4F0F-A9E7-9AFBCA7493DC}" srcOrd="2" destOrd="0" presId="urn:microsoft.com/office/officeart/2018/5/layout/IconCircleLabelList"/>
    <dgm:cxn modelId="{2DB64AD1-5F93-4610-B956-B8218AD3D992}" type="presParOf" srcId="{B470BB57-067A-4BD2-83F8-4564C00D6F67}" destId="{0DA36958-1340-4AB1-891B-7234DDF5EB10}" srcOrd="3" destOrd="0" presId="urn:microsoft.com/office/officeart/2018/5/layout/IconCircleLabelList"/>
    <dgm:cxn modelId="{28DF3BC5-8CD9-4D4B-A03B-0037D4F0FC67}" type="presParOf" srcId="{9A867D83-1430-4A8D-933F-36E0E09CDA32}" destId="{48EF25DF-CAC9-4DEA-B850-7B009D25DCC3}" srcOrd="3" destOrd="0" presId="urn:microsoft.com/office/officeart/2018/5/layout/IconCircleLabelList"/>
    <dgm:cxn modelId="{73BB0967-25F1-46F4-B567-D712B1F7E1B9}" type="presParOf" srcId="{9A867D83-1430-4A8D-933F-36E0E09CDA32}" destId="{9C966E38-4E9D-4EE3-8D70-92B92D2BCEA1}" srcOrd="4" destOrd="0" presId="urn:microsoft.com/office/officeart/2018/5/layout/IconCircleLabelList"/>
    <dgm:cxn modelId="{244FBAE5-515C-4780-90F2-664582CE0DEC}" type="presParOf" srcId="{9C966E38-4E9D-4EE3-8D70-92B92D2BCEA1}" destId="{C0E29338-FBA9-4091-A77B-8F05CFA1FD70}" srcOrd="0" destOrd="0" presId="urn:microsoft.com/office/officeart/2018/5/layout/IconCircleLabelList"/>
    <dgm:cxn modelId="{3B441FDC-9CE2-44DE-BC36-E2250665E77E}" type="presParOf" srcId="{9C966E38-4E9D-4EE3-8D70-92B92D2BCEA1}" destId="{FC73158C-E566-40F0-8AE0-C8CD66E2B347}" srcOrd="1" destOrd="0" presId="urn:microsoft.com/office/officeart/2018/5/layout/IconCircleLabelList"/>
    <dgm:cxn modelId="{6225164F-3E9C-4772-B8B3-E0BB4D2BFB1D}" type="presParOf" srcId="{9C966E38-4E9D-4EE3-8D70-92B92D2BCEA1}" destId="{987864B2-8391-419C-81D2-92E41BAE4F42}" srcOrd="2" destOrd="0" presId="urn:microsoft.com/office/officeart/2018/5/layout/IconCircleLabelList"/>
    <dgm:cxn modelId="{3B901E5C-2B29-4433-B7AD-EBA9DFB2FE4D}" type="presParOf" srcId="{9C966E38-4E9D-4EE3-8D70-92B92D2BCEA1}" destId="{EC9DD8D1-307F-418A-B7BE-109542A2B8F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841D617-5969-4E6C-8273-5CEC5D3F2E70}" type="doc">
      <dgm:prSet loTypeId="urn:microsoft.com/office/officeart/2005/8/layout/defaul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E24FF5AA-0C8D-48F1-BD1E-3D7A809E9087}">
      <dgm:prSet/>
      <dgm:spPr/>
      <dgm:t>
        <a:bodyPr/>
        <a:lstStyle/>
        <a:p>
          <a:r>
            <a:rPr lang="en-US"/>
            <a:t>- Financial ratios do hint at corporate strategy</a:t>
          </a:r>
        </a:p>
      </dgm:t>
    </dgm:pt>
    <dgm:pt modelId="{AEBD2AE6-3DC6-465F-BA56-277FCA62BD08}" type="parTrans" cxnId="{270BB30F-8F56-41E3-ADD5-2E2417F8A6AD}">
      <dgm:prSet/>
      <dgm:spPr/>
      <dgm:t>
        <a:bodyPr/>
        <a:lstStyle/>
        <a:p>
          <a:endParaRPr lang="en-US"/>
        </a:p>
      </dgm:t>
    </dgm:pt>
    <dgm:pt modelId="{D215FFDC-A8B8-4098-847F-B8D13041D210}" type="sibTrans" cxnId="{270BB30F-8F56-41E3-ADD5-2E2417F8A6AD}">
      <dgm:prSet/>
      <dgm:spPr/>
      <dgm:t>
        <a:bodyPr/>
        <a:lstStyle/>
        <a:p>
          <a:endParaRPr lang="en-US"/>
        </a:p>
      </dgm:t>
    </dgm:pt>
    <dgm:pt modelId="{EB4934A2-8C05-4623-9966-B6D3F5CD928A}">
      <dgm:prSet/>
      <dgm:spPr/>
      <dgm:t>
        <a:bodyPr/>
        <a:lstStyle/>
        <a:p>
          <a:r>
            <a:rPr lang="en-US"/>
            <a:t>- Model identifies patterns in short-term actions</a:t>
          </a:r>
        </a:p>
      </dgm:t>
    </dgm:pt>
    <dgm:pt modelId="{EFF70E66-C5C1-4315-B942-8AC905D9226E}" type="parTrans" cxnId="{FC060101-CCAE-45B3-B8C8-33B3B00E69E1}">
      <dgm:prSet/>
      <dgm:spPr/>
      <dgm:t>
        <a:bodyPr/>
        <a:lstStyle/>
        <a:p>
          <a:endParaRPr lang="en-US"/>
        </a:p>
      </dgm:t>
    </dgm:pt>
    <dgm:pt modelId="{4CE51ADF-5177-438E-88DF-14E6671E00B8}" type="sibTrans" cxnId="{FC060101-CCAE-45B3-B8C8-33B3B00E69E1}">
      <dgm:prSet/>
      <dgm:spPr/>
      <dgm:t>
        <a:bodyPr/>
        <a:lstStyle/>
        <a:p>
          <a:endParaRPr lang="en-US"/>
        </a:p>
      </dgm:t>
    </dgm:pt>
    <dgm:pt modelId="{80813D5F-478B-4BCB-9563-13A723F824C6}">
      <dgm:prSet/>
      <dgm:spPr/>
      <dgm:t>
        <a:bodyPr/>
        <a:lstStyle/>
        <a:p>
          <a:r>
            <a:rPr lang="en-US"/>
            <a:t>- Class imbalance limits some prediction power</a:t>
          </a:r>
        </a:p>
      </dgm:t>
    </dgm:pt>
    <dgm:pt modelId="{EE52F7C1-4735-44B3-B0FC-07A733584B93}" type="parTrans" cxnId="{F0DC2679-9A6B-42B5-A807-BA00F7A1EEC3}">
      <dgm:prSet/>
      <dgm:spPr/>
      <dgm:t>
        <a:bodyPr/>
        <a:lstStyle/>
        <a:p>
          <a:endParaRPr lang="en-US"/>
        </a:p>
      </dgm:t>
    </dgm:pt>
    <dgm:pt modelId="{6F7EBCEC-F262-4485-9369-CED2CDA352E8}" type="sibTrans" cxnId="{F0DC2679-9A6B-42B5-A807-BA00F7A1EEC3}">
      <dgm:prSet/>
      <dgm:spPr/>
      <dgm:t>
        <a:bodyPr/>
        <a:lstStyle/>
        <a:p>
          <a:endParaRPr lang="en-US"/>
        </a:p>
      </dgm:t>
    </dgm:pt>
    <dgm:pt modelId="{E529C1F1-825A-E548-8616-2D641730363A}" type="pres">
      <dgm:prSet presAssocID="{7841D617-5969-4E6C-8273-5CEC5D3F2E70}" presName="diagram" presStyleCnt="0">
        <dgm:presLayoutVars>
          <dgm:dir/>
          <dgm:resizeHandles val="exact"/>
        </dgm:presLayoutVars>
      </dgm:prSet>
      <dgm:spPr/>
    </dgm:pt>
    <dgm:pt modelId="{2110907B-287C-6A43-9DA1-58B99F445C35}" type="pres">
      <dgm:prSet presAssocID="{E24FF5AA-0C8D-48F1-BD1E-3D7A809E9087}" presName="node" presStyleLbl="node1" presStyleIdx="0" presStyleCnt="3">
        <dgm:presLayoutVars>
          <dgm:bulletEnabled val="1"/>
        </dgm:presLayoutVars>
      </dgm:prSet>
      <dgm:spPr/>
    </dgm:pt>
    <dgm:pt modelId="{8356885D-D123-A64B-836B-E2F332AB821B}" type="pres">
      <dgm:prSet presAssocID="{D215FFDC-A8B8-4098-847F-B8D13041D210}" presName="sibTrans" presStyleCnt="0"/>
      <dgm:spPr/>
    </dgm:pt>
    <dgm:pt modelId="{15B43507-8885-014F-A163-601D8880C9F4}" type="pres">
      <dgm:prSet presAssocID="{EB4934A2-8C05-4623-9966-B6D3F5CD928A}" presName="node" presStyleLbl="node1" presStyleIdx="1" presStyleCnt="3">
        <dgm:presLayoutVars>
          <dgm:bulletEnabled val="1"/>
        </dgm:presLayoutVars>
      </dgm:prSet>
      <dgm:spPr/>
    </dgm:pt>
    <dgm:pt modelId="{D6DD7716-088D-8A43-8BCD-3FB9CF1F9E69}" type="pres">
      <dgm:prSet presAssocID="{4CE51ADF-5177-438E-88DF-14E6671E00B8}" presName="sibTrans" presStyleCnt="0"/>
      <dgm:spPr/>
    </dgm:pt>
    <dgm:pt modelId="{30F25A60-5348-2D41-9A89-A721F908C448}" type="pres">
      <dgm:prSet presAssocID="{80813D5F-478B-4BCB-9563-13A723F824C6}" presName="node" presStyleLbl="node1" presStyleIdx="2" presStyleCnt="3">
        <dgm:presLayoutVars>
          <dgm:bulletEnabled val="1"/>
        </dgm:presLayoutVars>
      </dgm:prSet>
      <dgm:spPr/>
    </dgm:pt>
  </dgm:ptLst>
  <dgm:cxnLst>
    <dgm:cxn modelId="{FC060101-CCAE-45B3-B8C8-33B3B00E69E1}" srcId="{7841D617-5969-4E6C-8273-5CEC5D3F2E70}" destId="{EB4934A2-8C05-4623-9966-B6D3F5CD928A}" srcOrd="1" destOrd="0" parTransId="{EFF70E66-C5C1-4315-B942-8AC905D9226E}" sibTransId="{4CE51ADF-5177-438E-88DF-14E6671E00B8}"/>
    <dgm:cxn modelId="{270BB30F-8F56-41E3-ADD5-2E2417F8A6AD}" srcId="{7841D617-5969-4E6C-8273-5CEC5D3F2E70}" destId="{E24FF5AA-0C8D-48F1-BD1E-3D7A809E9087}" srcOrd="0" destOrd="0" parTransId="{AEBD2AE6-3DC6-465F-BA56-277FCA62BD08}" sibTransId="{D215FFDC-A8B8-4098-847F-B8D13041D210}"/>
    <dgm:cxn modelId="{0535EE56-61A2-1D4A-923C-034C07776348}" type="presOf" srcId="{7841D617-5969-4E6C-8273-5CEC5D3F2E70}" destId="{E529C1F1-825A-E548-8616-2D641730363A}" srcOrd="0" destOrd="0" presId="urn:microsoft.com/office/officeart/2005/8/layout/default"/>
    <dgm:cxn modelId="{F0DC2679-9A6B-42B5-A807-BA00F7A1EEC3}" srcId="{7841D617-5969-4E6C-8273-5CEC5D3F2E70}" destId="{80813D5F-478B-4BCB-9563-13A723F824C6}" srcOrd="2" destOrd="0" parTransId="{EE52F7C1-4735-44B3-B0FC-07A733584B93}" sibTransId="{6F7EBCEC-F262-4485-9369-CED2CDA352E8}"/>
    <dgm:cxn modelId="{5C860DD6-4EBC-834E-8725-C033E9D086C9}" type="presOf" srcId="{E24FF5AA-0C8D-48F1-BD1E-3D7A809E9087}" destId="{2110907B-287C-6A43-9DA1-58B99F445C35}" srcOrd="0" destOrd="0" presId="urn:microsoft.com/office/officeart/2005/8/layout/default"/>
    <dgm:cxn modelId="{873350D9-DF6A-424E-8F25-3A575F4747BC}" type="presOf" srcId="{80813D5F-478B-4BCB-9563-13A723F824C6}" destId="{30F25A60-5348-2D41-9A89-A721F908C448}" srcOrd="0" destOrd="0" presId="urn:microsoft.com/office/officeart/2005/8/layout/default"/>
    <dgm:cxn modelId="{172724EB-1102-CB4C-A0C9-24CFD0D103C8}" type="presOf" srcId="{EB4934A2-8C05-4623-9966-B6D3F5CD928A}" destId="{15B43507-8885-014F-A163-601D8880C9F4}" srcOrd="0" destOrd="0" presId="urn:microsoft.com/office/officeart/2005/8/layout/default"/>
    <dgm:cxn modelId="{C22F40AE-5D7D-9D48-9DAA-367528FE32F5}" type="presParOf" srcId="{E529C1F1-825A-E548-8616-2D641730363A}" destId="{2110907B-287C-6A43-9DA1-58B99F445C35}" srcOrd="0" destOrd="0" presId="urn:microsoft.com/office/officeart/2005/8/layout/default"/>
    <dgm:cxn modelId="{341C3373-5F8C-7148-9D76-DA2FAB54524D}" type="presParOf" srcId="{E529C1F1-825A-E548-8616-2D641730363A}" destId="{8356885D-D123-A64B-836B-E2F332AB821B}" srcOrd="1" destOrd="0" presId="urn:microsoft.com/office/officeart/2005/8/layout/default"/>
    <dgm:cxn modelId="{B9433F0D-50B1-2344-A8B9-9D07D3FA4DB9}" type="presParOf" srcId="{E529C1F1-825A-E548-8616-2D641730363A}" destId="{15B43507-8885-014F-A163-601D8880C9F4}" srcOrd="2" destOrd="0" presId="urn:microsoft.com/office/officeart/2005/8/layout/default"/>
    <dgm:cxn modelId="{30990718-9945-D649-83B7-C39F9B634073}" type="presParOf" srcId="{E529C1F1-825A-E548-8616-2D641730363A}" destId="{D6DD7716-088D-8A43-8BCD-3FB9CF1F9E69}" srcOrd="3" destOrd="0" presId="urn:microsoft.com/office/officeart/2005/8/layout/default"/>
    <dgm:cxn modelId="{53277A36-BE1C-A24E-B90E-CB138EC34315}" type="presParOf" srcId="{E529C1F1-825A-E548-8616-2D641730363A}" destId="{30F25A60-5348-2D41-9A89-A721F908C448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B67C47F-F254-47E4-B6F5-28B094848B6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62E76B9-7D61-4CDA-AE03-F1BEDE2483F1}">
      <dgm:prSet/>
      <dgm:spPr/>
      <dgm:t>
        <a:bodyPr/>
        <a:lstStyle/>
        <a:p>
          <a:pPr>
            <a:defRPr cap="all"/>
          </a:pPr>
          <a:r>
            <a:rPr lang="en-US"/>
            <a:t>Add sentiment analysis from CEO letters/filings</a:t>
          </a:r>
        </a:p>
      </dgm:t>
    </dgm:pt>
    <dgm:pt modelId="{10ACD78D-4470-4BB9-BD88-C601ADFE2B3C}" type="parTrans" cxnId="{4652D7C5-2616-4D20-89AF-026D5A78006D}">
      <dgm:prSet/>
      <dgm:spPr/>
      <dgm:t>
        <a:bodyPr/>
        <a:lstStyle/>
        <a:p>
          <a:endParaRPr lang="en-US"/>
        </a:p>
      </dgm:t>
    </dgm:pt>
    <dgm:pt modelId="{145B142E-348E-4C55-8701-DDE3809D9A27}" type="sibTrans" cxnId="{4652D7C5-2616-4D20-89AF-026D5A78006D}">
      <dgm:prSet/>
      <dgm:spPr/>
      <dgm:t>
        <a:bodyPr/>
        <a:lstStyle/>
        <a:p>
          <a:endParaRPr lang="en-US"/>
        </a:p>
      </dgm:t>
    </dgm:pt>
    <dgm:pt modelId="{2ADCEB6B-AADF-477B-B4BF-77B3E10C6053}">
      <dgm:prSet/>
      <dgm:spPr/>
      <dgm:t>
        <a:bodyPr/>
        <a:lstStyle/>
        <a:p>
          <a:pPr>
            <a:defRPr cap="all"/>
          </a:pPr>
          <a:r>
            <a:rPr lang="en-US"/>
            <a:t>Forecast M&amp;A, dividends, layoffs</a:t>
          </a:r>
        </a:p>
      </dgm:t>
    </dgm:pt>
    <dgm:pt modelId="{0E10FAD6-4DA9-415B-91EA-DD32DE55DFA1}" type="parTrans" cxnId="{AD41ACC6-8574-4694-9CCE-CED0385CFDCC}">
      <dgm:prSet/>
      <dgm:spPr/>
      <dgm:t>
        <a:bodyPr/>
        <a:lstStyle/>
        <a:p>
          <a:endParaRPr lang="en-US"/>
        </a:p>
      </dgm:t>
    </dgm:pt>
    <dgm:pt modelId="{AFC86AD4-A575-48E6-BA40-36661801F08D}" type="sibTrans" cxnId="{AD41ACC6-8574-4694-9CCE-CED0385CFDCC}">
      <dgm:prSet/>
      <dgm:spPr/>
      <dgm:t>
        <a:bodyPr/>
        <a:lstStyle/>
        <a:p>
          <a:endParaRPr lang="en-US"/>
        </a:p>
      </dgm:t>
    </dgm:pt>
    <dgm:pt modelId="{EA60FF2A-FDEE-438B-BE2E-CE4C3C00F72B}">
      <dgm:prSet/>
      <dgm:spPr/>
      <dgm:t>
        <a:bodyPr/>
        <a:lstStyle/>
        <a:p>
          <a:pPr>
            <a:defRPr cap="all"/>
          </a:pPr>
          <a:r>
            <a:rPr lang="en-US"/>
            <a:t>Build a real-time dashboard</a:t>
          </a:r>
        </a:p>
      </dgm:t>
    </dgm:pt>
    <dgm:pt modelId="{707974B6-D516-4A63-B129-5843541AA2A9}" type="parTrans" cxnId="{88EAACC2-900E-4319-B92D-688C15ED1CC3}">
      <dgm:prSet/>
      <dgm:spPr/>
      <dgm:t>
        <a:bodyPr/>
        <a:lstStyle/>
        <a:p>
          <a:endParaRPr lang="en-US"/>
        </a:p>
      </dgm:t>
    </dgm:pt>
    <dgm:pt modelId="{14B34D2F-815D-442C-A9DA-F0176F8DCB21}" type="sibTrans" cxnId="{88EAACC2-900E-4319-B92D-688C15ED1CC3}">
      <dgm:prSet/>
      <dgm:spPr/>
      <dgm:t>
        <a:bodyPr/>
        <a:lstStyle/>
        <a:p>
          <a:endParaRPr lang="en-US"/>
        </a:p>
      </dgm:t>
    </dgm:pt>
    <dgm:pt modelId="{97F3A32F-66D8-4336-B9CB-9991DC1EC0E3}" type="pres">
      <dgm:prSet presAssocID="{6B67C47F-F254-47E4-B6F5-28B094848B6B}" presName="root" presStyleCnt="0">
        <dgm:presLayoutVars>
          <dgm:dir/>
          <dgm:resizeHandles val="exact"/>
        </dgm:presLayoutVars>
      </dgm:prSet>
      <dgm:spPr/>
    </dgm:pt>
    <dgm:pt modelId="{E0C7559B-5199-4F09-9DB8-F2F4C5C8F705}" type="pres">
      <dgm:prSet presAssocID="{E62E76B9-7D61-4CDA-AE03-F1BEDE2483F1}" presName="compNode" presStyleCnt="0"/>
      <dgm:spPr/>
    </dgm:pt>
    <dgm:pt modelId="{1DC261F9-8DCE-40FB-AC06-06532794965C}" type="pres">
      <dgm:prSet presAssocID="{E62E76B9-7D61-4CDA-AE03-F1BEDE2483F1}" presName="iconBgRect" presStyleLbl="bgShp" presStyleIdx="0" presStyleCnt="3"/>
      <dgm:spPr/>
    </dgm:pt>
    <dgm:pt modelId="{D3287D4A-FA6B-43AA-BF82-F855F9B412B4}" type="pres">
      <dgm:prSet presAssocID="{E62E76B9-7D61-4CDA-AE03-F1BEDE2483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A94FF994-93E8-46A1-B832-1B94E4A15E43}" type="pres">
      <dgm:prSet presAssocID="{E62E76B9-7D61-4CDA-AE03-F1BEDE2483F1}" presName="spaceRect" presStyleCnt="0"/>
      <dgm:spPr/>
    </dgm:pt>
    <dgm:pt modelId="{0C6F8240-7146-41A6-BDD3-DADC6E79E7BD}" type="pres">
      <dgm:prSet presAssocID="{E62E76B9-7D61-4CDA-AE03-F1BEDE2483F1}" presName="textRect" presStyleLbl="revTx" presStyleIdx="0" presStyleCnt="3">
        <dgm:presLayoutVars>
          <dgm:chMax val="1"/>
          <dgm:chPref val="1"/>
        </dgm:presLayoutVars>
      </dgm:prSet>
      <dgm:spPr/>
    </dgm:pt>
    <dgm:pt modelId="{284E6A14-12CE-4115-89A2-E9DDC1D5E8AF}" type="pres">
      <dgm:prSet presAssocID="{145B142E-348E-4C55-8701-DDE3809D9A27}" presName="sibTrans" presStyleCnt="0"/>
      <dgm:spPr/>
    </dgm:pt>
    <dgm:pt modelId="{200470D4-6423-4C4E-820E-BF6D613A9226}" type="pres">
      <dgm:prSet presAssocID="{2ADCEB6B-AADF-477B-B4BF-77B3E10C6053}" presName="compNode" presStyleCnt="0"/>
      <dgm:spPr/>
    </dgm:pt>
    <dgm:pt modelId="{2E34FC40-5793-46B3-961C-BEE7AA77D18B}" type="pres">
      <dgm:prSet presAssocID="{2ADCEB6B-AADF-477B-B4BF-77B3E10C6053}" presName="iconBgRect" presStyleLbl="bgShp" presStyleIdx="1" presStyleCnt="3"/>
      <dgm:spPr/>
    </dgm:pt>
    <dgm:pt modelId="{87768591-FE0B-4F3E-8A4C-1A76A3272409}" type="pres">
      <dgm:prSet presAssocID="{2ADCEB6B-AADF-477B-B4BF-77B3E10C60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9EE5309-A0C3-48B9-93F8-9EE27EAF1709}" type="pres">
      <dgm:prSet presAssocID="{2ADCEB6B-AADF-477B-B4BF-77B3E10C6053}" presName="spaceRect" presStyleCnt="0"/>
      <dgm:spPr/>
    </dgm:pt>
    <dgm:pt modelId="{F86BA2C2-E77B-496C-B495-F93B9739B1C5}" type="pres">
      <dgm:prSet presAssocID="{2ADCEB6B-AADF-477B-B4BF-77B3E10C6053}" presName="textRect" presStyleLbl="revTx" presStyleIdx="1" presStyleCnt="3">
        <dgm:presLayoutVars>
          <dgm:chMax val="1"/>
          <dgm:chPref val="1"/>
        </dgm:presLayoutVars>
      </dgm:prSet>
      <dgm:spPr/>
    </dgm:pt>
    <dgm:pt modelId="{371094CE-7F56-44AD-8885-57CF942301C1}" type="pres">
      <dgm:prSet presAssocID="{AFC86AD4-A575-48E6-BA40-36661801F08D}" presName="sibTrans" presStyleCnt="0"/>
      <dgm:spPr/>
    </dgm:pt>
    <dgm:pt modelId="{803076FA-9CE8-4BC3-A62C-0535E1A43E60}" type="pres">
      <dgm:prSet presAssocID="{EA60FF2A-FDEE-438B-BE2E-CE4C3C00F72B}" presName="compNode" presStyleCnt="0"/>
      <dgm:spPr/>
    </dgm:pt>
    <dgm:pt modelId="{C966F23F-6B71-4045-96EB-26B3EA9A8B48}" type="pres">
      <dgm:prSet presAssocID="{EA60FF2A-FDEE-438B-BE2E-CE4C3C00F72B}" presName="iconBgRect" presStyleLbl="bgShp" presStyleIdx="2" presStyleCnt="3"/>
      <dgm:spPr/>
    </dgm:pt>
    <dgm:pt modelId="{DFAC228C-832E-4321-8D45-4F75FC07FDD2}" type="pres">
      <dgm:prSet presAssocID="{EA60FF2A-FDEE-438B-BE2E-CE4C3C00F72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9E9AFD5-D57B-4475-B13D-128E9D935604}" type="pres">
      <dgm:prSet presAssocID="{EA60FF2A-FDEE-438B-BE2E-CE4C3C00F72B}" presName="spaceRect" presStyleCnt="0"/>
      <dgm:spPr/>
    </dgm:pt>
    <dgm:pt modelId="{84824763-A223-4D08-9E76-272C8C777EFB}" type="pres">
      <dgm:prSet presAssocID="{EA60FF2A-FDEE-438B-BE2E-CE4C3C00F72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B3012A-2EDB-4A84-A65E-773CE26A0406}" type="presOf" srcId="{2ADCEB6B-AADF-477B-B4BF-77B3E10C6053}" destId="{F86BA2C2-E77B-496C-B495-F93B9739B1C5}" srcOrd="0" destOrd="0" presId="urn:microsoft.com/office/officeart/2018/5/layout/IconCircleLabelList"/>
    <dgm:cxn modelId="{49DF1658-AFCB-4F1A-92FF-A63EBE6ABDA7}" type="presOf" srcId="{6B67C47F-F254-47E4-B6F5-28B094848B6B}" destId="{97F3A32F-66D8-4336-B9CB-9991DC1EC0E3}" srcOrd="0" destOrd="0" presId="urn:microsoft.com/office/officeart/2018/5/layout/IconCircleLabelList"/>
    <dgm:cxn modelId="{17895C93-0107-4446-82E3-EACEC18D38A3}" type="presOf" srcId="{EA60FF2A-FDEE-438B-BE2E-CE4C3C00F72B}" destId="{84824763-A223-4D08-9E76-272C8C777EFB}" srcOrd="0" destOrd="0" presId="urn:microsoft.com/office/officeart/2018/5/layout/IconCircleLabelList"/>
    <dgm:cxn modelId="{731427C0-BF1F-4845-8E03-720E71597C37}" type="presOf" srcId="{E62E76B9-7D61-4CDA-AE03-F1BEDE2483F1}" destId="{0C6F8240-7146-41A6-BDD3-DADC6E79E7BD}" srcOrd="0" destOrd="0" presId="urn:microsoft.com/office/officeart/2018/5/layout/IconCircleLabelList"/>
    <dgm:cxn modelId="{88EAACC2-900E-4319-B92D-688C15ED1CC3}" srcId="{6B67C47F-F254-47E4-B6F5-28B094848B6B}" destId="{EA60FF2A-FDEE-438B-BE2E-CE4C3C00F72B}" srcOrd="2" destOrd="0" parTransId="{707974B6-D516-4A63-B129-5843541AA2A9}" sibTransId="{14B34D2F-815D-442C-A9DA-F0176F8DCB21}"/>
    <dgm:cxn modelId="{4652D7C5-2616-4D20-89AF-026D5A78006D}" srcId="{6B67C47F-F254-47E4-B6F5-28B094848B6B}" destId="{E62E76B9-7D61-4CDA-AE03-F1BEDE2483F1}" srcOrd="0" destOrd="0" parTransId="{10ACD78D-4470-4BB9-BD88-C601ADFE2B3C}" sibTransId="{145B142E-348E-4C55-8701-DDE3809D9A27}"/>
    <dgm:cxn modelId="{AD41ACC6-8574-4694-9CCE-CED0385CFDCC}" srcId="{6B67C47F-F254-47E4-B6F5-28B094848B6B}" destId="{2ADCEB6B-AADF-477B-B4BF-77B3E10C6053}" srcOrd="1" destOrd="0" parTransId="{0E10FAD6-4DA9-415B-91EA-DD32DE55DFA1}" sibTransId="{AFC86AD4-A575-48E6-BA40-36661801F08D}"/>
    <dgm:cxn modelId="{D60C2623-B489-43DE-9D2D-5C9882E24F21}" type="presParOf" srcId="{97F3A32F-66D8-4336-B9CB-9991DC1EC0E3}" destId="{E0C7559B-5199-4F09-9DB8-F2F4C5C8F705}" srcOrd="0" destOrd="0" presId="urn:microsoft.com/office/officeart/2018/5/layout/IconCircleLabelList"/>
    <dgm:cxn modelId="{B7237779-A664-4C15-96B2-ADBA3D39E01D}" type="presParOf" srcId="{E0C7559B-5199-4F09-9DB8-F2F4C5C8F705}" destId="{1DC261F9-8DCE-40FB-AC06-06532794965C}" srcOrd="0" destOrd="0" presId="urn:microsoft.com/office/officeart/2018/5/layout/IconCircleLabelList"/>
    <dgm:cxn modelId="{98BD7A0A-2ADF-41FA-9E63-58440BBC58B4}" type="presParOf" srcId="{E0C7559B-5199-4F09-9DB8-F2F4C5C8F705}" destId="{D3287D4A-FA6B-43AA-BF82-F855F9B412B4}" srcOrd="1" destOrd="0" presId="urn:microsoft.com/office/officeart/2018/5/layout/IconCircleLabelList"/>
    <dgm:cxn modelId="{4E4BA60E-4CA5-4CCA-82C4-99D579B7BB9E}" type="presParOf" srcId="{E0C7559B-5199-4F09-9DB8-F2F4C5C8F705}" destId="{A94FF994-93E8-46A1-B832-1B94E4A15E43}" srcOrd="2" destOrd="0" presId="urn:microsoft.com/office/officeart/2018/5/layout/IconCircleLabelList"/>
    <dgm:cxn modelId="{617211B9-F7DE-4CD6-90D0-D51D04895AE0}" type="presParOf" srcId="{E0C7559B-5199-4F09-9DB8-F2F4C5C8F705}" destId="{0C6F8240-7146-41A6-BDD3-DADC6E79E7BD}" srcOrd="3" destOrd="0" presId="urn:microsoft.com/office/officeart/2018/5/layout/IconCircleLabelList"/>
    <dgm:cxn modelId="{344EE8A2-D5D1-4375-BE35-063C196B1294}" type="presParOf" srcId="{97F3A32F-66D8-4336-B9CB-9991DC1EC0E3}" destId="{284E6A14-12CE-4115-89A2-E9DDC1D5E8AF}" srcOrd="1" destOrd="0" presId="urn:microsoft.com/office/officeart/2018/5/layout/IconCircleLabelList"/>
    <dgm:cxn modelId="{2DFA85ED-D573-49CF-9CD6-3C97C7BF78F8}" type="presParOf" srcId="{97F3A32F-66D8-4336-B9CB-9991DC1EC0E3}" destId="{200470D4-6423-4C4E-820E-BF6D613A9226}" srcOrd="2" destOrd="0" presId="urn:microsoft.com/office/officeart/2018/5/layout/IconCircleLabelList"/>
    <dgm:cxn modelId="{324B0578-8FE6-4226-81D3-9DC48E8C62B4}" type="presParOf" srcId="{200470D4-6423-4C4E-820E-BF6D613A9226}" destId="{2E34FC40-5793-46B3-961C-BEE7AA77D18B}" srcOrd="0" destOrd="0" presId="urn:microsoft.com/office/officeart/2018/5/layout/IconCircleLabelList"/>
    <dgm:cxn modelId="{9CE83998-9340-4A7F-9A55-1A09BBE2BF41}" type="presParOf" srcId="{200470D4-6423-4C4E-820E-BF6D613A9226}" destId="{87768591-FE0B-4F3E-8A4C-1A76A3272409}" srcOrd="1" destOrd="0" presId="urn:microsoft.com/office/officeart/2018/5/layout/IconCircleLabelList"/>
    <dgm:cxn modelId="{F9FF51E4-2F3F-4163-9A04-1078427FF0F2}" type="presParOf" srcId="{200470D4-6423-4C4E-820E-BF6D613A9226}" destId="{79EE5309-A0C3-48B9-93F8-9EE27EAF1709}" srcOrd="2" destOrd="0" presId="urn:microsoft.com/office/officeart/2018/5/layout/IconCircleLabelList"/>
    <dgm:cxn modelId="{ADB19B4C-969B-48B8-9579-D9D1E90E22EE}" type="presParOf" srcId="{200470D4-6423-4C4E-820E-BF6D613A9226}" destId="{F86BA2C2-E77B-496C-B495-F93B9739B1C5}" srcOrd="3" destOrd="0" presId="urn:microsoft.com/office/officeart/2018/5/layout/IconCircleLabelList"/>
    <dgm:cxn modelId="{912E6C8E-C261-4195-AC63-2482A7FECA4F}" type="presParOf" srcId="{97F3A32F-66D8-4336-B9CB-9991DC1EC0E3}" destId="{371094CE-7F56-44AD-8885-57CF942301C1}" srcOrd="3" destOrd="0" presId="urn:microsoft.com/office/officeart/2018/5/layout/IconCircleLabelList"/>
    <dgm:cxn modelId="{F35C17FE-87FE-45C7-89CE-EC5B7796C975}" type="presParOf" srcId="{97F3A32F-66D8-4336-B9CB-9991DC1EC0E3}" destId="{803076FA-9CE8-4BC3-A62C-0535E1A43E60}" srcOrd="4" destOrd="0" presId="urn:microsoft.com/office/officeart/2018/5/layout/IconCircleLabelList"/>
    <dgm:cxn modelId="{5192E17B-FCB6-4302-B08A-BAB39E611FCD}" type="presParOf" srcId="{803076FA-9CE8-4BC3-A62C-0535E1A43E60}" destId="{C966F23F-6B71-4045-96EB-26B3EA9A8B48}" srcOrd="0" destOrd="0" presId="urn:microsoft.com/office/officeart/2018/5/layout/IconCircleLabelList"/>
    <dgm:cxn modelId="{55FD7A4E-A7DA-48D4-97FA-687F5ED24664}" type="presParOf" srcId="{803076FA-9CE8-4BC3-A62C-0535E1A43E60}" destId="{DFAC228C-832E-4321-8D45-4F75FC07FDD2}" srcOrd="1" destOrd="0" presId="urn:microsoft.com/office/officeart/2018/5/layout/IconCircleLabelList"/>
    <dgm:cxn modelId="{B29B7124-DDB6-4570-BBD9-D39FFB899B54}" type="presParOf" srcId="{803076FA-9CE8-4BC3-A62C-0535E1A43E60}" destId="{59E9AFD5-D57B-4475-B13D-128E9D935604}" srcOrd="2" destOrd="0" presId="urn:microsoft.com/office/officeart/2018/5/layout/IconCircleLabelList"/>
    <dgm:cxn modelId="{6DA1A7A9-A0BA-498D-83BC-CA17C4A7882E}" type="presParOf" srcId="{803076FA-9CE8-4BC3-A62C-0535E1A43E60}" destId="{84824763-A223-4D08-9E76-272C8C777E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D03272-E9CA-4A8E-9464-FE522B716C26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FBD31-B9E1-41C2-A3E0-7177F5CF08B7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Companies make critical decisions: Repay Debt, Retain Cash, Increase R&amp;D, Expand CapEx</a:t>
          </a:r>
        </a:p>
      </dsp:txBody>
      <dsp:txXfrm>
        <a:off x="78583" y="2435142"/>
        <a:ext cx="2399612" cy="720000"/>
      </dsp:txXfrm>
    </dsp:sp>
    <dsp:sp modelId="{574ABE6E-E590-4DF9-8D36-6063E771F7AA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B77CB-07CA-4E9F-A584-3FCD4ED5632B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These actions are difficult to observe without insider info</a:t>
          </a:r>
        </a:p>
      </dsp:txBody>
      <dsp:txXfrm>
        <a:off x="2898129" y="2435142"/>
        <a:ext cx="2399612" cy="720000"/>
      </dsp:txXfrm>
    </dsp:sp>
    <dsp:sp modelId="{AAD0F582-E928-4459-BAD1-B6E680B2913E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ABD4E1-5C5B-45C0-A56E-009130760517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- Manual analysis is slow and error-prone</a:t>
          </a:r>
        </a:p>
      </dsp:txBody>
      <dsp:txXfrm>
        <a:off x="5717674" y="2435142"/>
        <a:ext cx="2399612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B1EAF-CFC3-DD40-A3FB-4E7B95C3BF72}">
      <dsp:nvSpPr>
        <dsp:cNvPr id="0" name=""/>
        <dsp:cNvSpPr/>
      </dsp:nvSpPr>
      <dsp:spPr>
        <a:xfrm>
          <a:off x="0" y="518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Predict capital allocation using financial ratios</a:t>
          </a:r>
        </a:p>
      </dsp:txBody>
      <dsp:txXfrm>
        <a:off x="0" y="1414419"/>
        <a:ext cx="2561209" cy="2151416"/>
      </dsp:txXfrm>
    </dsp:sp>
    <dsp:sp modelId="{CD94B054-DA57-BF47-87B2-646565E89946}">
      <dsp:nvSpPr>
        <dsp:cNvPr id="0" name=""/>
        <dsp:cNvSpPr/>
      </dsp:nvSpPr>
      <dsp:spPr>
        <a:xfrm>
          <a:off x="742750" y="410425"/>
          <a:ext cx="1075708" cy="10757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900284" y="567959"/>
        <a:ext cx="760640" cy="760640"/>
      </dsp:txXfrm>
    </dsp:sp>
    <dsp:sp modelId="{47D7D34F-C5EE-C840-B07D-26F6FC63DC0A}">
      <dsp:nvSpPr>
        <dsp:cNvPr id="0" name=""/>
        <dsp:cNvSpPr/>
      </dsp:nvSpPr>
      <dsp:spPr>
        <a:xfrm>
          <a:off x="0" y="3637477"/>
          <a:ext cx="2561209" cy="72"/>
        </a:xfrm>
        <a:prstGeom prst="rect">
          <a:avLst/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215CFB-2144-CC43-8944-149E66D903E1}">
      <dsp:nvSpPr>
        <dsp:cNvPr id="0" name=""/>
        <dsp:cNvSpPr/>
      </dsp:nvSpPr>
      <dsp:spPr>
        <a:xfrm>
          <a:off x="2817330" y="518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Learn from real quarterly changes</a:t>
          </a:r>
        </a:p>
      </dsp:txBody>
      <dsp:txXfrm>
        <a:off x="2817330" y="1414419"/>
        <a:ext cx="2561209" cy="2151416"/>
      </dsp:txXfrm>
    </dsp:sp>
    <dsp:sp modelId="{A604D60D-8DBE-BD47-9FBD-32AB471CB476}">
      <dsp:nvSpPr>
        <dsp:cNvPr id="0" name=""/>
        <dsp:cNvSpPr/>
      </dsp:nvSpPr>
      <dsp:spPr>
        <a:xfrm>
          <a:off x="3560081" y="410425"/>
          <a:ext cx="1075708" cy="1075708"/>
        </a:xfrm>
        <a:prstGeom prst="ellipse">
          <a:avLst/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717615" y="567959"/>
        <a:ext cx="760640" cy="760640"/>
      </dsp:txXfrm>
    </dsp:sp>
    <dsp:sp modelId="{6A3F9B0F-FB7D-BA43-99E5-A706BEC9EA12}">
      <dsp:nvSpPr>
        <dsp:cNvPr id="0" name=""/>
        <dsp:cNvSpPr/>
      </dsp:nvSpPr>
      <dsp:spPr>
        <a:xfrm>
          <a:off x="2817330" y="3637477"/>
          <a:ext cx="2561209" cy="72"/>
        </a:xfrm>
        <a:prstGeom prst="rect">
          <a:avLst/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2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74297-DC44-F841-B686-A41DE3C17E4F}">
      <dsp:nvSpPr>
        <dsp:cNvPr id="0" name=""/>
        <dsp:cNvSpPr/>
      </dsp:nvSpPr>
      <dsp:spPr>
        <a:xfrm>
          <a:off x="5634661" y="51855"/>
          <a:ext cx="2561209" cy="3585693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682" tIns="330200" rIns="199682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Deliver transparent, scalable predictions</a:t>
          </a:r>
        </a:p>
      </dsp:txBody>
      <dsp:txXfrm>
        <a:off x="5634661" y="1414419"/>
        <a:ext cx="2561209" cy="2151416"/>
      </dsp:txXfrm>
    </dsp:sp>
    <dsp:sp modelId="{BFDA1B01-7A30-8041-A271-442423492BD1}">
      <dsp:nvSpPr>
        <dsp:cNvPr id="0" name=""/>
        <dsp:cNvSpPr/>
      </dsp:nvSpPr>
      <dsp:spPr>
        <a:xfrm>
          <a:off x="6377412" y="410425"/>
          <a:ext cx="1075708" cy="1075708"/>
        </a:xfrm>
        <a:prstGeom prst="ellipse">
          <a:avLst/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6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66" tIns="12700" rIns="8386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534946" y="567959"/>
        <a:ext cx="760640" cy="760640"/>
      </dsp:txXfrm>
    </dsp:sp>
    <dsp:sp modelId="{6564A8C8-22B9-AE4D-9483-DFECD96339EC}">
      <dsp:nvSpPr>
        <dsp:cNvPr id="0" name=""/>
        <dsp:cNvSpPr/>
      </dsp:nvSpPr>
      <dsp:spPr>
        <a:xfrm>
          <a:off x="5634661" y="3637477"/>
          <a:ext cx="2561209" cy="72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3A6DD7-B28C-3E42-9327-7FA3545AD5B0}">
      <dsp:nvSpPr>
        <dsp:cNvPr id="0" name=""/>
        <dsp:cNvSpPr/>
      </dsp:nvSpPr>
      <dsp:spPr>
        <a:xfrm>
          <a:off x="0" y="85540"/>
          <a:ext cx="8195871" cy="45571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TSX-listed tickers scraped via yfinance</a:t>
          </a:r>
        </a:p>
      </dsp:txBody>
      <dsp:txXfrm>
        <a:off x="22246" y="107786"/>
        <a:ext cx="8151379" cy="411223"/>
      </dsp:txXfrm>
    </dsp:sp>
    <dsp:sp modelId="{EFCF89FE-9E69-4241-AD87-8C14C6D3C021}">
      <dsp:nvSpPr>
        <dsp:cNvPr id="0" name=""/>
        <dsp:cNvSpPr/>
      </dsp:nvSpPr>
      <dsp:spPr>
        <a:xfrm>
          <a:off x="0" y="595975"/>
          <a:ext cx="8195871" cy="455715"/>
        </a:xfrm>
        <a:prstGeom prst="roundRect">
          <a:avLst/>
        </a:prstGeom>
        <a:solidFill>
          <a:schemeClr val="accent2">
            <a:hueOff val="780253"/>
            <a:satOff val="-973"/>
            <a:lumOff val="22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Used Balance Sheet, Income Statement, Cash Flow</a:t>
          </a:r>
        </a:p>
      </dsp:txBody>
      <dsp:txXfrm>
        <a:off x="22246" y="618221"/>
        <a:ext cx="8151379" cy="411223"/>
      </dsp:txXfrm>
    </dsp:sp>
    <dsp:sp modelId="{C01F6C13-1D98-D144-82FB-931646656785}">
      <dsp:nvSpPr>
        <dsp:cNvPr id="0" name=""/>
        <dsp:cNvSpPr/>
      </dsp:nvSpPr>
      <dsp:spPr>
        <a:xfrm>
          <a:off x="0" y="1106410"/>
          <a:ext cx="8195871" cy="455715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Binary targets from comparing current vs. previous quarter:</a:t>
          </a:r>
        </a:p>
      </dsp:txBody>
      <dsp:txXfrm>
        <a:off x="22246" y="1128656"/>
        <a:ext cx="8151379" cy="411223"/>
      </dsp:txXfrm>
    </dsp:sp>
    <dsp:sp modelId="{971D3F74-9F1A-1548-8AE2-11D6C51CB0CC}">
      <dsp:nvSpPr>
        <dsp:cNvPr id="0" name=""/>
        <dsp:cNvSpPr/>
      </dsp:nvSpPr>
      <dsp:spPr>
        <a:xfrm>
          <a:off x="0" y="1616845"/>
          <a:ext cx="8195871" cy="455715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Repaid Debt</a:t>
          </a:r>
        </a:p>
      </dsp:txBody>
      <dsp:txXfrm>
        <a:off x="22246" y="1639091"/>
        <a:ext cx="8151379" cy="411223"/>
      </dsp:txXfrm>
    </dsp:sp>
    <dsp:sp modelId="{6FC1D6EB-5755-7240-929C-6A622C6B45B5}">
      <dsp:nvSpPr>
        <dsp:cNvPr id="0" name=""/>
        <dsp:cNvSpPr/>
      </dsp:nvSpPr>
      <dsp:spPr>
        <a:xfrm>
          <a:off x="0" y="2127280"/>
          <a:ext cx="8195871" cy="455715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Retained Cash</a:t>
          </a:r>
        </a:p>
      </dsp:txBody>
      <dsp:txXfrm>
        <a:off x="22246" y="2149526"/>
        <a:ext cx="8151379" cy="411223"/>
      </dsp:txXfrm>
    </dsp:sp>
    <dsp:sp modelId="{ED0A7AF3-0953-0447-9ECE-ABCC98C0C4E2}">
      <dsp:nvSpPr>
        <dsp:cNvPr id="0" name=""/>
        <dsp:cNvSpPr/>
      </dsp:nvSpPr>
      <dsp:spPr>
        <a:xfrm>
          <a:off x="0" y="2637715"/>
          <a:ext cx="8195871" cy="455715"/>
        </a:xfrm>
        <a:prstGeom prst="roundRect">
          <a:avLst/>
        </a:prstGeom>
        <a:solidFill>
          <a:schemeClr val="accent2">
            <a:hueOff val="3901266"/>
            <a:satOff val="-4866"/>
            <a:lumOff val="114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Increased CapEx</a:t>
          </a:r>
        </a:p>
      </dsp:txBody>
      <dsp:txXfrm>
        <a:off x="22246" y="2659961"/>
        <a:ext cx="8151379" cy="411223"/>
      </dsp:txXfrm>
    </dsp:sp>
    <dsp:sp modelId="{DCF0416A-3087-8243-BEC2-D67094C5AA43}">
      <dsp:nvSpPr>
        <dsp:cNvPr id="0" name=""/>
        <dsp:cNvSpPr/>
      </dsp:nvSpPr>
      <dsp:spPr>
        <a:xfrm>
          <a:off x="0" y="3148149"/>
          <a:ext cx="8195871" cy="455715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Increased R&amp;D</a:t>
          </a:r>
        </a:p>
      </dsp:txBody>
      <dsp:txXfrm>
        <a:off x="22246" y="3170395"/>
        <a:ext cx="8151379" cy="4112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3DF52B-7753-E341-904B-5615302C306B}">
      <dsp:nvSpPr>
        <dsp:cNvPr id="0" name=""/>
        <dsp:cNvSpPr/>
      </dsp:nvSpPr>
      <dsp:spPr>
        <a:xfrm>
          <a:off x="2401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1AF0B-C5C2-4F46-97AB-24AB09177B4A}">
      <dsp:nvSpPr>
        <dsp:cNvPr id="0" name=""/>
        <dsp:cNvSpPr/>
      </dsp:nvSpPr>
      <dsp:spPr>
        <a:xfrm>
          <a:off x="192891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- </a:t>
          </a:r>
          <a:r>
            <a:rPr lang="en-US" sz="1100" kern="1200" dirty="0" err="1"/>
            <a:t>MultiOutputClassifier</a:t>
          </a:r>
          <a:r>
            <a:rPr lang="en-US" sz="1100" kern="1200" dirty="0"/>
            <a:t> + </a:t>
          </a:r>
          <a:r>
            <a:rPr lang="en-US" sz="1100" kern="1200" dirty="0" err="1"/>
            <a:t>GradientBoostingClassifier</a:t>
          </a:r>
          <a:endParaRPr lang="en-US" sz="1100" kern="1200" dirty="0"/>
        </a:p>
      </dsp:txBody>
      <dsp:txXfrm>
        <a:off x="224776" y="1422745"/>
        <a:ext cx="1650639" cy="1024880"/>
      </dsp:txXfrm>
    </dsp:sp>
    <dsp:sp modelId="{197F781D-32D0-BD4E-8CDF-CC769C18DA9A}">
      <dsp:nvSpPr>
        <dsp:cNvPr id="0" name=""/>
        <dsp:cNvSpPr/>
      </dsp:nvSpPr>
      <dsp:spPr>
        <a:xfrm>
          <a:off x="209779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BFF76-A311-FA46-9266-188489ABA8D3}">
      <dsp:nvSpPr>
        <dsp:cNvPr id="0" name=""/>
        <dsp:cNvSpPr/>
      </dsp:nvSpPr>
      <dsp:spPr>
        <a:xfrm>
          <a:off x="228828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StandardScaler for features</a:t>
          </a:r>
        </a:p>
      </dsp:txBody>
      <dsp:txXfrm>
        <a:off x="2320165" y="1422745"/>
        <a:ext cx="1650639" cy="1024880"/>
      </dsp:txXfrm>
    </dsp:sp>
    <dsp:sp modelId="{92BDAFFA-F971-234B-A3CB-8101E2A9C145}">
      <dsp:nvSpPr>
        <dsp:cNvPr id="0" name=""/>
        <dsp:cNvSpPr/>
      </dsp:nvSpPr>
      <dsp:spPr>
        <a:xfrm>
          <a:off x="419318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3D26A5-57DE-244C-A828-548E3ABB9CAD}">
      <dsp:nvSpPr>
        <dsp:cNvPr id="0" name=""/>
        <dsp:cNvSpPr/>
      </dsp:nvSpPr>
      <dsp:spPr>
        <a:xfrm>
          <a:off x="438367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Dropped labels with only 1 unique class</a:t>
          </a:r>
        </a:p>
      </dsp:txBody>
      <dsp:txXfrm>
        <a:off x="4415555" y="1422745"/>
        <a:ext cx="1650639" cy="1024880"/>
      </dsp:txXfrm>
    </dsp:sp>
    <dsp:sp modelId="{3F58CC8F-79E5-854F-90C9-DC4350EC6A05}">
      <dsp:nvSpPr>
        <dsp:cNvPr id="0" name=""/>
        <dsp:cNvSpPr/>
      </dsp:nvSpPr>
      <dsp:spPr>
        <a:xfrm>
          <a:off x="6288570" y="1209894"/>
          <a:ext cx="1714409" cy="108865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ECAB5-871F-124B-BF02-E5D80B8F0D31}">
      <dsp:nvSpPr>
        <dsp:cNvPr id="0" name=""/>
        <dsp:cNvSpPr/>
      </dsp:nvSpPr>
      <dsp:spPr>
        <a:xfrm>
          <a:off x="6479060" y="1390860"/>
          <a:ext cx="1714409" cy="10886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Train/Test split = 80/20</a:t>
          </a:r>
        </a:p>
      </dsp:txBody>
      <dsp:txXfrm>
        <a:off x="6510945" y="1422745"/>
        <a:ext cx="1650639" cy="1024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497D5-E9CB-48A0-BDA9-C8E8A215C23A}">
      <dsp:nvSpPr>
        <dsp:cNvPr id="0" name=""/>
        <dsp:cNvSpPr/>
      </dsp:nvSpPr>
      <dsp:spPr>
        <a:xfrm>
          <a:off x="18535" y="450978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27C879-8962-4C6D-B3D9-B24FAD7681C6}">
      <dsp:nvSpPr>
        <dsp:cNvPr id="0" name=""/>
        <dsp:cNvSpPr/>
      </dsp:nvSpPr>
      <dsp:spPr>
        <a:xfrm>
          <a:off x="245361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92B0B-6F58-4BCD-BFE1-94C2942F1AE1}">
      <dsp:nvSpPr>
        <dsp:cNvPr id="0" name=""/>
        <dsp:cNvSpPr/>
      </dsp:nvSpPr>
      <dsp:spPr>
        <a:xfrm>
          <a:off x="1330115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Accuracy: 72%</a:t>
          </a:r>
        </a:p>
      </dsp:txBody>
      <dsp:txXfrm>
        <a:off x="1330115" y="450978"/>
        <a:ext cx="2546008" cy="1080124"/>
      </dsp:txXfrm>
    </dsp:sp>
    <dsp:sp modelId="{63F9FA77-F3CB-40AA-9AE6-95D1E219FCA2}">
      <dsp:nvSpPr>
        <dsp:cNvPr id="0" name=""/>
        <dsp:cNvSpPr/>
      </dsp:nvSpPr>
      <dsp:spPr>
        <a:xfrm>
          <a:off x="4319746" y="450978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88A768-3BC5-409C-835B-F5966B7EF922}">
      <dsp:nvSpPr>
        <dsp:cNvPr id="0" name=""/>
        <dsp:cNvSpPr/>
      </dsp:nvSpPr>
      <dsp:spPr>
        <a:xfrm>
          <a:off x="4546573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41CAB4-CB9B-4C71-B6A4-35D60D1C5107}">
      <dsp:nvSpPr>
        <dsp:cNvPr id="0" name=""/>
        <dsp:cNvSpPr/>
      </dsp:nvSpPr>
      <dsp:spPr>
        <a:xfrm>
          <a:off x="5631327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Precision (1): 58%</a:t>
          </a:r>
        </a:p>
      </dsp:txBody>
      <dsp:txXfrm>
        <a:off x="5631327" y="450978"/>
        <a:ext cx="2546008" cy="1080124"/>
      </dsp:txXfrm>
    </dsp:sp>
    <dsp:sp modelId="{8333C204-2B2D-49D1-A842-E614DC5F26F1}">
      <dsp:nvSpPr>
        <dsp:cNvPr id="0" name=""/>
        <dsp:cNvSpPr/>
      </dsp:nvSpPr>
      <dsp:spPr>
        <a:xfrm>
          <a:off x="18535" y="2158301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12C090-408A-41C8-8755-A88D809A907C}">
      <dsp:nvSpPr>
        <dsp:cNvPr id="0" name=""/>
        <dsp:cNvSpPr/>
      </dsp:nvSpPr>
      <dsp:spPr>
        <a:xfrm>
          <a:off x="245361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73530-D449-4ACD-BD17-229CC76FE815}">
      <dsp:nvSpPr>
        <dsp:cNvPr id="0" name=""/>
        <dsp:cNvSpPr/>
      </dsp:nvSpPr>
      <dsp:spPr>
        <a:xfrm>
          <a:off x="1330115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Recall (1): 18%</a:t>
          </a:r>
        </a:p>
      </dsp:txBody>
      <dsp:txXfrm>
        <a:off x="1330115" y="2158301"/>
        <a:ext cx="2546008" cy="1080124"/>
      </dsp:txXfrm>
    </dsp:sp>
    <dsp:sp modelId="{8E3B48E8-76F3-4E1E-A414-D1BFDCF20457}">
      <dsp:nvSpPr>
        <dsp:cNvPr id="0" name=""/>
        <dsp:cNvSpPr/>
      </dsp:nvSpPr>
      <dsp:spPr>
        <a:xfrm>
          <a:off x="4319746" y="2158301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16F33-36DE-4D6F-98B5-7A96008B3388}">
      <dsp:nvSpPr>
        <dsp:cNvPr id="0" name=""/>
        <dsp:cNvSpPr/>
      </dsp:nvSpPr>
      <dsp:spPr>
        <a:xfrm>
          <a:off x="4546573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C3AECD-9EAF-4EF0-AD8B-CCF7D5CE50E3}">
      <dsp:nvSpPr>
        <dsp:cNvPr id="0" name=""/>
        <dsp:cNvSpPr/>
      </dsp:nvSpPr>
      <dsp:spPr>
        <a:xfrm>
          <a:off x="5631327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Imbalanced data: 38/127 (~30%)</a:t>
          </a:r>
        </a:p>
      </dsp:txBody>
      <dsp:txXfrm>
        <a:off x="5631327" y="2158301"/>
        <a:ext cx="2546008" cy="108012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A5187-400F-47FB-B3FE-8607BDFE84B6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9C4D0F-FDB7-46EE-8491-BCFBCE065470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7DAE6-86EF-4AC6-91EE-A0DF1341DAE9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- Accuracy: 73%</a:t>
          </a:r>
        </a:p>
      </dsp:txBody>
      <dsp:txXfrm>
        <a:off x="25435" y="2456402"/>
        <a:ext cx="1800000" cy="720000"/>
      </dsp:txXfrm>
    </dsp:sp>
    <dsp:sp modelId="{B577C149-1159-4B76-9005-1339CC7A1816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16258-A813-44E7-A04D-2ADCB09EC5A5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3BB3C9-42ED-4D96-AE76-A54EC6A7F8D0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- Precision (1): 41%</a:t>
          </a:r>
        </a:p>
      </dsp:txBody>
      <dsp:txXfrm>
        <a:off x="2140435" y="2456402"/>
        <a:ext cx="1800000" cy="720000"/>
      </dsp:txXfrm>
    </dsp:sp>
    <dsp:sp modelId="{8F49E862-AED8-4AD7-860A-8B53CF8BFE9C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1CBE0E-4D97-4E9E-89C6-AA61A01D47B4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1874BA-8437-46A7-AAF1-6D044EFC2C44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- Recall (1): 33%</a:t>
          </a:r>
        </a:p>
      </dsp:txBody>
      <dsp:txXfrm>
        <a:off x="4255435" y="2456402"/>
        <a:ext cx="1800000" cy="720000"/>
      </dsp:txXfrm>
    </dsp:sp>
    <dsp:sp modelId="{5AFFE013-0434-4983-AEE9-D7BEC2AFE10C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6BB684-772D-44D1-A3D4-22CDFEE90CC1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0A1DF4-FCB7-4601-A53A-A9C183D787E3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dirty="0"/>
            <a:t>Sensitive to small changes</a:t>
          </a:r>
        </a:p>
      </dsp:txBody>
      <dsp:txXfrm>
        <a:off x="6370435" y="2456402"/>
        <a:ext cx="180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752DE4-1489-4D08-A005-19F95F5E33A7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257FB-7EB3-483D-912C-C8DCA59B0F23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FCEB00-D570-40C8-ACA4-768BABB7A214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Accuracy: 94% (but misleading)</a:t>
          </a:r>
        </a:p>
      </dsp:txBody>
      <dsp:txXfrm>
        <a:off x="46529" y="2703902"/>
        <a:ext cx="2418750" cy="720000"/>
      </dsp:txXfrm>
    </dsp:sp>
    <dsp:sp modelId="{8F38609B-4F2F-47B3-AD42-A36D14FF0259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8BD5F9-F916-4F8B-8567-F175869A8E08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36958-1340-4AB1-891B-7234DDF5EB10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Precision (1): 40%, Recall: 33%</a:t>
          </a:r>
        </a:p>
      </dsp:txBody>
      <dsp:txXfrm>
        <a:off x="2888560" y="2703902"/>
        <a:ext cx="2418750" cy="720000"/>
      </dsp:txXfrm>
    </dsp:sp>
    <dsp:sp modelId="{C0E29338-FBA9-4091-A77B-8F05CFA1FD70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3158C-E566-40F0-8AE0-C8CD66E2B347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DD8D1-307F-418A-B7BE-109542A2B8F3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- Very rare class: only 6/127 companies increased R&amp;D</a:t>
          </a:r>
        </a:p>
      </dsp:txBody>
      <dsp:txXfrm>
        <a:off x="5730591" y="2703902"/>
        <a:ext cx="241875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10907B-287C-6A43-9DA1-58B99F445C35}">
      <dsp:nvSpPr>
        <dsp:cNvPr id="0" name=""/>
        <dsp:cNvSpPr/>
      </dsp:nvSpPr>
      <dsp:spPr>
        <a:xfrm>
          <a:off x="715337" y="2413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Financial ratios do hint at corporate strategy</a:t>
          </a:r>
        </a:p>
      </dsp:txBody>
      <dsp:txXfrm>
        <a:off x="715337" y="2413"/>
        <a:ext cx="3221521" cy="1932912"/>
      </dsp:txXfrm>
    </dsp:sp>
    <dsp:sp modelId="{15B43507-8885-014F-A163-601D8880C9F4}">
      <dsp:nvSpPr>
        <dsp:cNvPr id="0" name=""/>
        <dsp:cNvSpPr/>
      </dsp:nvSpPr>
      <dsp:spPr>
        <a:xfrm>
          <a:off x="4259011" y="2413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Model identifies patterns in short-term actions</a:t>
          </a:r>
        </a:p>
      </dsp:txBody>
      <dsp:txXfrm>
        <a:off x="4259011" y="2413"/>
        <a:ext cx="3221521" cy="1932912"/>
      </dsp:txXfrm>
    </dsp:sp>
    <dsp:sp modelId="{30F25A60-5348-2D41-9A89-A721F908C448}">
      <dsp:nvSpPr>
        <dsp:cNvPr id="0" name=""/>
        <dsp:cNvSpPr/>
      </dsp:nvSpPr>
      <dsp:spPr>
        <a:xfrm>
          <a:off x="2487174" y="2257478"/>
          <a:ext cx="3221521" cy="193291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Class imbalance limits some prediction power</a:t>
          </a:r>
        </a:p>
      </dsp:txBody>
      <dsp:txXfrm>
        <a:off x="2487174" y="2257478"/>
        <a:ext cx="3221521" cy="193291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C261F9-8DCE-40FB-AC06-06532794965C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87D4A-FA6B-43AA-BF82-F855F9B412B4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6F8240-7146-41A6-BDD3-DADC6E79E7BD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Add sentiment analysis from CEO letters/filings</a:t>
          </a:r>
        </a:p>
      </dsp:txBody>
      <dsp:txXfrm>
        <a:off x="46529" y="2703902"/>
        <a:ext cx="2418750" cy="720000"/>
      </dsp:txXfrm>
    </dsp:sp>
    <dsp:sp modelId="{2E34FC40-5793-46B3-961C-BEE7AA77D18B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768591-FE0B-4F3E-8A4C-1A76A3272409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BA2C2-E77B-496C-B495-F93B9739B1C5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Forecast M&amp;A, dividends, layoffs</a:t>
          </a:r>
        </a:p>
      </dsp:txBody>
      <dsp:txXfrm>
        <a:off x="2888560" y="2703902"/>
        <a:ext cx="2418750" cy="720000"/>
      </dsp:txXfrm>
    </dsp:sp>
    <dsp:sp modelId="{C966F23F-6B71-4045-96EB-26B3EA9A8B48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C228C-832E-4321-8D45-4F75FC07FDD2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824763-A223-4D08-9E76-272C8C777EFB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Build a real-time dashboard</a:t>
          </a:r>
        </a:p>
      </dsp:txBody>
      <dsp:txXfrm>
        <a:off x="5730591" y="2703902"/>
        <a:ext cx="241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CA" sz="3200" dirty="0"/>
              <a:t>Predicting Strategic Financial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CA" sz="1700" dirty="0"/>
              <a:t>A Data-Driven Approach to Allocation Decisions Using Financial Ratios</a:t>
            </a:r>
          </a:p>
          <a:p>
            <a:r>
              <a:rPr lang="en-CA" sz="1700" dirty="0"/>
              <a:t>Presented by: Sami Bsata</a:t>
            </a:r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BB7316C6-368E-DEAA-BFB5-8200557020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565" r="30344" b="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Results — R&amp;D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39C4CE-C189-4697-B4DD-B31210DB14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839355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C7EF39-57CA-A587-8EE7-9CB72383B8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4022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C44251-A422-697B-C0FF-65303D0011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1987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CA" sz="385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4697" y="2377000"/>
            <a:ext cx="5033221" cy="21197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CA" sz="5400" dirty="0"/>
              <a:t>Questions?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01FE3541-67D1-E949-2FFC-8FA5EC243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6D8E75-317E-9912-817D-0055E66E47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45442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Project 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2AA49B-8124-7F47-A2DD-916A27E770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11771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Data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7F0AA-9C6E-7DA4-510B-8E7FC7A703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53858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5B89C7-D976-84EE-9CC4-82C39CD5F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1142713" y="-1142284"/>
            <a:ext cx="6858000" cy="9143425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733" y="0"/>
            <a:ext cx="6803134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125298" y="-161647"/>
            <a:ext cx="4894564" cy="91451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EE9711-5AF8-27F4-BD3C-F704B4756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Data Pipeline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57F0DD6-ADCE-1A50-637D-4677604AA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528" y="2268431"/>
            <a:ext cx="3253563" cy="316318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1800" dirty="0">
                <a:solidFill>
                  <a:schemeClr val="bg1"/>
                </a:solidFill>
              </a:rPr>
              <a:t>Input Features:</a:t>
            </a:r>
          </a:p>
          <a:p>
            <a:r>
              <a:rPr sz="1800" dirty="0">
                <a:solidFill>
                  <a:schemeClr val="bg1"/>
                </a:solidFill>
              </a:rPr>
              <a:t>P/E Ratio</a:t>
            </a:r>
          </a:p>
          <a:p>
            <a:r>
              <a:rPr sz="1800" dirty="0">
                <a:solidFill>
                  <a:schemeClr val="bg1"/>
                </a:solidFill>
              </a:rPr>
              <a:t>Debt to Equity</a:t>
            </a:r>
          </a:p>
          <a:p>
            <a:r>
              <a:rPr sz="1800" dirty="0">
                <a:solidFill>
                  <a:schemeClr val="bg1"/>
                </a:solidFill>
              </a:rPr>
              <a:t>Current Ratio</a:t>
            </a:r>
          </a:p>
          <a:p>
            <a:r>
              <a:rPr sz="1800" dirty="0">
                <a:solidFill>
                  <a:schemeClr val="bg1"/>
                </a:solidFill>
              </a:rPr>
              <a:t>ROE</a:t>
            </a:r>
          </a:p>
          <a:p>
            <a:r>
              <a:rPr sz="1800" dirty="0">
                <a:solidFill>
                  <a:schemeClr val="bg1"/>
                </a:solidFill>
              </a:rPr>
              <a:t>ROA</a:t>
            </a:r>
          </a:p>
          <a:p>
            <a:r>
              <a:rPr sz="1800" dirty="0">
                <a:solidFill>
                  <a:schemeClr val="bg1"/>
                </a:solidFill>
              </a:rPr>
              <a:t>Revenue Growth</a:t>
            </a:r>
          </a:p>
          <a:p>
            <a:r>
              <a:rPr sz="1800" dirty="0">
                <a:solidFill>
                  <a:schemeClr val="bg1"/>
                </a:solidFill>
              </a:rPr>
              <a:t>Market Cap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3C75294-6044-5461-6645-360A68D24514}"/>
              </a:ext>
            </a:extLst>
          </p:cNvPr>
          <p:cNvSpPr txBox="1">
            <a:spLocks/>
          </p:cNvSpPr>
          <p:nvPr/>
        </p:nvSpPr>
        <p:spPr>
          <a:xfrm>
            <a:off x="4929911" y="2268431"/>
            <a:ext cx="3253563" cy="27378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CA" sz="1800" dirty="0">
                <a:solidFill>
                  <a:schemeClr val="bg1"/>
                </a:solidFill>
              </a:rPr>
              <a:t>Labels:</a:t>
            </a:r>
          </a:p>
          <a:p>
            <a:r>
              <a:rPr lang="en-CA" sz="1800" dirty="0">
                <a:solidFill>
                  <a:schemeClr val="bg1"/>
                </a:solidFill>
              </a:rPr>
              <a:t>Repaid Debt</a:t>
            </a:r>
          </a:p>
          <a:p>
            <a:r>
              <a:rPr lang="en-CA" sz="1800" dirty="0">
                <a:solidFill>
                  <a:schemeClr val="bg1"/>
                </a:solidFill>
              </a:rPr>
              <a:t>Retained Cash</a:t>
            </a:r>
          </a:p>
          <a:p>
            <a:r>
              <a:rPr lang="en-CA" sz="1800" dirty="0">
                <a:solidFill>
                  <a:schemeClr val="bg1"/>
                </a:solidFill>
              </a:rPr>
              <a:t>Increased </a:t>
            </a:r>
            <a:r>
              <a:rPr lang="en-CA" sz="1800" dirty="0" err="1">
                <a:solidFill>
                  <a:schemeClr val="bg1"/>
                </a:solidFill>
              </a:rPr>
              <a:t>CapEx</a:t>
            </a:r>
            <a:endParaRPr lang="en-CA" sz="1800" dirty="0">
              <a:solidFill>
                <a:schemeClr val="bg1"/>
              </a:solidFill>
            </a:endParaRPr>
          </a:p>
          <a:p>
            <a:r>
              <a:rPr lang="en-CA" sz="1800" dirty="0">
                <a:solidFill>
                  <a:schemeClr val="bg1"/>
                </a:solidFill>
              </a:rPr>
              <a:t>Increased R&amp;D</a:t>
            </a:r>
          </a:p>
        </p:txBody>
      </p:sp>
    </p:spTree>
    <p:extLst>
      <p:ext uri="{BB962C8B-B14F-4D97-AF65-F5344CB8AC3E}">
        <p14:creationId xmlns:p14="http://schemas.microsoft.com/office/powerpoint/2010/main" val="67017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Data Sample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CA" sz="1700" dirty="0"/>
              <a:t>Sample Scaled Input:</a:t>
            </a:r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r>
              <a:rPr lang="en-CA" sz="1700" dirty="0"/>
              <a:t>Sample Output:</a:t>
            </a:r>
          </a:p>
          <a:p>
            <a:endParaRPr lang="en-CA" sz="17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C4635F-D205-D8F0-D9A3-770372AF2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62" y="3395817"/>
            <a:ext cx="7772400" cy="37511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0BBE96F-0A99-34CA-2236-684AC9CAC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8" y="5023456"/>
            <a:ext cx="7772400" cy="582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Model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446FB7-2B43-035E-F05F-B7A96CF2483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4809722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Results — Repaid Debt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2F33D18-9472-9457-E575-AF1C61167D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3555666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6D46AE-3A9C-C003-F953-82294BB49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EF2A9D-8EBF-032A-C125-58EF04433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CA" sz="3500" dirty="0">
                <a:solidFill>
                  <a:srgbClr val="FFFFFF"/>
                </a:solidFill>
              </a:rPr>
              <a:t>Results — Retained Cash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5EEB33-7EEA-F28B-088F-7B20F12F89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69037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217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334</Words>
  <Application>Microsoft Macintosh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Predicting Strategic Financial Decisions</vt:lpstr>
      <vt:lpstr>Problem Statement</vt:lpstr>
      <vt:lpstr>Project Objective</vt:lpstr>
      <vt:lpstr>Data Pipeline</vt:lpstr>
      <vt:lpstr>Data Pipeline</vt:lpstr>
      <vt:lpstr>Data Sample</vt:lpstr>
      <vt:lpstr>Model Architecture</vt:lpstr>
      <vt:lpstr>Results — Repaid Debt</vt:lpstr>
      <vt:lpstr>Results — Retained Cash</vt:lpstr>
      <vt:lpstr>Results — R&amp;D</vt:lpstr>
      <vt:lpstr>Key Insights</vt:lpstr>
      <vt:lpstr>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Sami Bsata</cp:lastModifiedBy>
  <cp:revision>3</cp:revision>
  <dcterms:created xsi:type="dcterms:W3CDTF">2013-01-27T09:14:16Z</dcterms:created>
  <dcterms:modified xsi:type="dcterms:W3CDTF">2025-06-11T01:59:10Z</dcterms:modified>
  <cp:category/>
</cp:coreProperties>
</file>