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Smiroldo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O46002204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31-03-2022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Idea di blog per news sulla F1</a:t>
            </a:r>
          </a:p>
          <a:p>
            <a:pPr lvl="1"/>
            <a:r>
              <a:rPr lang="it-IT" sz="2000" dirty="0"/>
              <a:t>Propone notizie flash e link per leggere l’articolo completo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BC91FF-C34B-49D4-BB07-C063AFF6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4181" y="655621"/>
            <a:ext cx="5450061" cy="5349408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BE4E16F-073D-43BC-9FDA-64224F91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093680"/>
            <a:ext cx="6554788" cy="4657940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F0FEE7-A08B-447A-9A3E-EEDE369A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33" y="649288"/>
            <a:ext cx="4527771" cy="5546725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E71B85-B9B5-4A42-BA09-070B7BE5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16" y="649288"/>
            <a:ext cx="5785606" cy="5546725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A8E73D-5D6C-4268-B9B6-F2A81525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04" y="1384555"/>
            <a:ext cx="4171429" cy="4076190"/>
          </a:xfr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Smiroldo</cp:lastModifiedBy>
  <cp:revision>2</cp:revision>
  <dcterms:created xsi:type="dcterms:W3CDTF">2021-03-24T16:57:46Z</dcterms:created>
  <dcterms:modified xsi:type="dcterms:W3CDTF">2022-03-30T11:38:42Z</dcterms:modified>
</cp:coreProperties>
</file>