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1" r:id="rId6"/>
    <p:sldId id="262" r:id="rId7"/>
    <p:sldId id="272" r:id="rId8"/>
    <p:sldId id="259" r:id="rId9"/>
    <p:sldId id="267" r:id="rId10"/>
    <p:sldId id="266" r:id="rId11"/>
    <p:sldId id="273" r:id="rId12"/>
    <p:sldId id="268" r:id="rId13"/>
    <p:sldId id="27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8:01:1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17A3F-3E1C-4303-B9AA-65325EAAB0EB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5448A-4D49-4390-AB75-CDF74A2485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25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Simone </a:t>
            </a:r>
            <a:r>
              <a:rPr lang="it-IT" dirty="0" err="1">
                <a:solidFill>
                  <a:srgbClr val="FFFFFF"/>
                </a:solidFill>
              </a:rPr>
              <a:t>Smiroldo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O46002204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YouTube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B5BDE50-8D9F-8119-6F29-D322E140B563}"/>
              </a:ext>
            </a:extLst>
          </p:cNvPr>
          <p:cNvSpPr txBox="1"/>
          <p:nvPr/>
        </p:nvSpPr>
        <p:spPr>
          <a:xfrm>
            <a:off x="4760851" y="761482"/>
            <a:ext cx="6168886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#YT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#Champ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1%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#SearchBarY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5%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#Videos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aliceblue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662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968518"/>
            <a:ext cx="3381052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YouTube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Oauth</a:t>
            </a:r>
            <a:r>
              <a:rPr lang="it-IT" sz="4000" dirty="0">
                <a:solidFill>
                  <a:srgbClr val="FFFFFF"/>
                </a:solidFill>
              </a:rPr>
              <a:t> + </a:t>
            </a:r>
            <a:r>
              <a:rPr lang="it-IT" sz="4000" dirty="0" err="1">
                <a:solidFill>
                  <a:srgbClr val="FFFFFF"/>
                </a:solidFill>
              </a:rPr>
              <a:t>KeyAPI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19968B5-B121-8EB6-28D6-0A6E62F2D262}"/>
              </a:ext>
            </a:extLst>
          </p:cNvPr>
          <p:cNvSpPr txBox="1"/>
          <p:nvPr/>
        </p:nvSpPr>
        <p:spPr>
          <a:xfrm>
            <a:off x="4413235" y="177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F005C9B-5715-8372-320B-06D5D671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12" y="1945742"/>
            <a:ext cx="7932684" cy="29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3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YouTube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json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7E76E9-2B62-A22B-8B8E-CAD71B85A04F}"/>
              </a:ext>
            </a:extLst>
          </p:cNvPr>
          <p:cNvSpPr txBox="1"/>
          <p:nvPr/>
        </p:nvSpPr>
        <p:spPr>
          <a:xfrm>
            <a:off x="5412968" y="-10142"/>
            <a:ext cx="25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richiesta restituiva: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564F53C-0A0C-A625-F53E-35C38072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75" y="2485511"/>
            <a:ext cx="4602816" cy="43826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11AD669-7C39-62CC-50A8-C58C1CE0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194" y="10138"/>
            <a:ext cx="4458799" cy="3321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051442-45EB-7667-0DF4-1303D88D5468}"/>
              </a:ext>
            </a:extLst>
          </p:cNvPr>
          <p:cNvSpPr txBox="1"/>
          <p:nvPr/>
        </p:nvSpPr>
        <p:spPr>
          <a:xfrm>
            <a:off x="8786191" y="5807167"/>
            <a:ext cx="23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 da </a:t>
            </a:r>
            <a:r>
              <a:rPr lang="en-GB" dirty="0" err="1"/>
              <a:t>ogni</a:t>
            </a:r>
            <a:r>
              <a:rPr lang="en-GB" dirty="0"/>
              <a:t> item </a:t>
            </a:r>
            <a:r>
              <a:rPr lang="en-GB" dirty="0" err="1"/>
              <a:t>ottengo</a:t>
            </a:r>
            <a:r>
              <a:rPr lang="en-GB" dirty="0"/>
              <a:t>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73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YouTube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JavaScript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ED6488-7D07-B16E-14D0-84C16615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85" y="33965"/>
            <a:ext cx="4751654" cy="40477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9313AB8-7DFF-1179-4687-3AB77DA6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62" y="4416354"/>
            <a:ext cx="8092245" cy="21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2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Blog Notizie F1</a:t>
            </a:r>
          </a:p>
          <a:p>
            <a:pPr lvl="1"/>
            <a:r>
              <a:rPr lang="it-IT" sz="2000" dirty="0"/>
              <a:t>Modifica con aggiunta delle API:</a:t>
            </a:r>
          </a:p>
          <a:p>
            <a:pPr marL="457200" lvl="1" indent="0">
              <a:buNone/>
            </a:pPr>
            <a:r>
              <a:rPr lang="it-IT" sz="2000" dirty="0"/>
              <a:t>	- </a:t>
            </a:r>
            <a:r>
              <a:rPr lang="it-IT" sz="2000" dirty="0" err="1"/>
              <a:t>Ergast</a:t>
            </a:r>
            <a:r>
              <a:rPr lang="it-IT" sz="2000" dirty="0"/>
              <a:t> API</a:t>
            </a:r>
          </a:p>
          <a:p>
            <a:pPr marL="457200" lvl="1" indent="0">
              <a:buNone/>
            </a:pPr>
            <a:r>
              <a:rPr lang="it-IT" sz="2000" dirty="0"/>
              <a:t>	- YouTube Data API v3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Ergast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API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643FF3-6974-6B6C-9A90-3ECD9CC1616C}"/>
              </a:ext>
            </a:extLst>
          </p:cNvPr>
          <p:cNvSpPr txBox="1"/>
          <p:nvPr/>
        </p:nvSpPr>
        <p:spPr>
          <a:xfrm>
            <a:off x="4134810" y="960958"/>
            <a:ext cx="2676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Api che mantiene tutte le info dei campionati di F1 dal 1950 ad oggi.</a:t>
            </a:r>
          </a:p>
          <a:p>
            <a:r>
              <a:rPr lang="it-IT" dirty="0"/>
              <a:t>Include numero di gare per stagione, tutti i piloti, i punti, i GP e così via.</a:t>
            </a:r>
          </a:p>
          <a:p>
            <a:endParaRPr lang="it-IT" dirty="0"/>
          </a:p>
          <a:p>
            <a:r>
              <a:rPr lang="it-IT" dirty="0"/>
              <a:t>Non richiede </a:t>
            </a:r>
            <a:r>
              <a:rPr lang="it-IT" dirty="0" err="1"/>
              <a:t>Oauth</a:t>
            </a:r>
            <a:r>
              <a:rPr lang="it-IT" dirty="0"/>
              <a:t> e/o </a:t>
            </a:r>
            <a:r>
              <a:rPr lang="it-IT" dirty="0" err="1"/>
              <a:t>KeyAPI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Esempio di visualizzazione:</a:t>
            </a:r>
          </a:p>
          <a:p>
            <a:r>
              <a:rPr lang="it-IT" dirty="0"/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FB96677-CF91-F1F0-17C5-ED5D7AFA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378" y="960958"/>
            <a:ext cx="4495800" cy="17430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6D026AB-A83A-400B-839C-B8B65B30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809" y="5607005"/>
            <a:ext cx="7925911" cy="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58376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Ergast</a:t>
            </a:r>
            <a:r>
              <a:rPr lang="it-IT" sz="4000" dirty="0">
                <a:solidFill>
                  <a:srgbClr val="FFFFFF"/>
                </a:solidFill>
              </a:rPr>
              <a:t>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E906C8-D8EB-C16E-EA23-B3C9A67A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7" y="2022169"/>
            <a:ext cx="4733096" cy="31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Ergast</a:t>
            </a:r>
            <a:r>
              <a:rPr lang="it-IT" sz="4000" dirty="0">
                <a:solidFill>
                  <a:srgbClr val="FFFFFF"/>
                </a:solidFill>
              </a:rPr>
              <a:t>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740799-3AD7-160C-B167-65DC01FE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316" y="1399310"/>
            <a:ext cx="4265543" cy="43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6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Ergast</a:t>
            </a:r>
            <a:r>
              <a:rPr lang="it-IT" sz="4000" dirty="0">
                <a:solidFill>
                  <a:srgbClr val="FFFFFF"/>
                </a:solidFill>
              </a:rPr>
              <a:t>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Response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json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1892A3-5259-4640-CB06-B3349DAD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57" y="10139"/>
            <a:ext cx="5798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Ergast</a:t>
            </a:r>
            <a:r>
              <a:rPr lang="it-IT" sz="4000" dirty="0">
                <a:solidFill>
                  <a:srgbClr val="FFFFFF"/>
                </a:solidFill>
              </a:rPr>
              <a:t>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865A37-C216-EEBE-982F-330BBB855E43}"/>
              </a:ext>
            </a:extLst>
          </p:cNvPr>
          <p:cNvSpPr txBox="1"/>
          <p:nvPr/>
        </p:nvSpPr>
        <p:spPr>
          <a:xfrm>
            <a:off x="4207933" y="27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906F10-76DA-FAA5-53D2-BF64DC558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9310" r="10961" b="6429"/>
          <a:stretch/>
        </p:blipFill>
        <p:spPr>
          <a:xfrm>
            <a:off x="4392664" y="50845"/>
            <a:ext cx="3221943" cy="673185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6E01CD2-6D26-0084-CE60-D77167A4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437" y="2321408"/>
            <a:ext cx="3705225" cy="9429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0E1E20A6-A34E-18CF-6BFA-98B1BDBD8F8C}"/>
                  </a:ext>
                </a:extLst>
              </p14:cNvPr>
              <p14:cNvContentPartPr/>
              <p14:nvPr/>
            </p14:nvContentPartPr>
            <p14:xfrm>
              <a:off x="10362590" y="5857002"/>
              <a:ext cx="360" cy="360"/>
            </p14:xfrm>
          </p:contentPart>
        </mc:Choice>
        <mc:Fallback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0E1E20A6-A34E-18CF-6BFA-98B1BDBD8F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3950" y="584836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79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YouTube API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DD0CA5-BC0A-5865-6F08-B812B3452D61}"/>
              </a:ext>
            </a:extLst>
          </p:cNvPr>
          <p:cNvSpPr txBox="1"/>
          <p:nvPr/>
        </p:nvSpPr>
        <p:spPr>
          <a:xfrm>
            <a:off x="4335972" y="849442"/>
            <a:ext cx="77360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 questa API l’utente può effettuare una ricerca inserendo delle parole chiave.</a:t>
            </a:r>
          </a:p>
          <a:p>
            <a:r>
              <a:rPr lang="it-IT" dirty="0"/>
              <a:t>Gli verranno forniti degli URL che lo indirizzeranno direttamente al video</a:t>
            </a:r>
          </a:p>
          <a:p>
            <a:r>
              <a:rPr lang="it-IT" dirty="0"/>
              <a:t>di YouTube: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Esempio di visualizzazione: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E032710-4EE3-CCBE-92EF-FF0AA299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116" y="1969491"/>
            <a:ext cx="7455162" cy="217941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D7B73E7-B16F-2926-10EC-3C2BAC5E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935" y="4703351"/>
            <a:ext cx="61436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58376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YouTube API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ACC29A-D010-E638-8A18-A67837130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801" y="1598538"/>
            <a:ext cx="6471687" cy="40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3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232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MHW3</vt:lpstr>
      <vt:lpstr>Descrizione del progetto</vt:lpstr>
      <vt:lpstr>Ergast API</vt:lpstr>
      <vt:lpstr>Ergast API HTML</vt:lpstr>
      <vt:lpstr>Ergast API CSS</vt:lpstr>
      <vt:lpstr>Ergast API Response json</vt:lpstr>
      <vt:lpstr>Ergast API JavaScript</vt:lpstr>
      <vt:lpstr>YouTube API</vt:lpstr>
      <vt:lpstr>YouTube API HTML</vt:lpstr>
      <vt:lpstr>YouTube API CSS</vt:lpstr>
      <vt:lpstr>YouTube API Oauth + KeyAPI</vt:lpstr>
      <vt:lpstr>YouTube API json</vt:lpstr>
      <vt:lpstr>YouTube API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SIMONE SMIROLDO</cp:lastModifiedBy>
  <cp:revision>36</cp:revision>
  <dcterms:created xsi:type="dcterms:W3CDTF">2021-03-24T16:57:46Z</dcterms:created>
  <dcterms:modified xsi:type="dcterms:W3CDTF">2022-04-30T18:25:10Z</dcterms:modified>
</cp:coreProperties>
</file>