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Ubuntu"/>
      <p:regular r:id="rId18"/>
      <p:bold r:id="rId19"/>
      <p:italic r:id="rId20"/>
      <p:boldItalic r:id="rId21"/>
    </p:embeddedFont>
    <p:embeddedFont>
      <p:font typeface="Ubuntu Light"/>
      <p:regular r:id="rId22"/>
      <p:bold r:id="rId23"/>
      <p:italic r:id="rId24"/>
      <p:boldItalic r:id="rId25"/>
    </p:embeddedFont>
    <p:embeddedFont>
      <p:font typeface="Work Sans Regula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italic.fntdata"/><Relationship Id="rId22" Type="http://schemas.openxmlformats.org/officeDocument/2006/relationships/font" Target="fonts/UbuntuLight-regular.fntdata"/><Relationship Id="rId21" Type="http://schemas.openxmlformats.org/officeDocument/2006/relationships/font" Target="fonts/Ubuntu-boldItalic.fntdata"/><Relationship Id="rId24" Type="http://schemas.openxmlformats.org/officeDocument/2006/relationships/font" Target="fonts/UbuntuLight-italic.fntdata"/><Relationship Id="rId23" Type="http://schemas.openxmlformats.org/officeDocument/2006/relationships/font" Target="fonts/Ubuntu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Regular-regular.fntdata"/><Relationship Id="rId25" Type="http://schemas.openxmlformats.org/officeDocument/2006/relationships/font" Target="fonts/UbuntuLight-boldItalic.fntdata"/><Relationship Id="rId28" Type="http://schemas.openxmlformats.org/officeDocument/2006/relationships/font" Target="fonts/WorkSansRegular-italic.fntdata"/><Relationship Id="rId27" Type="http://schemas.openxmlformats.org/officeDocument/2006/relationships/font" Target="fonts/WorkSansRegula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WorkSansRegular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Ubuntu-bold.fntdata"/><Relationship Id="rId18" Type="http://schemas.openxmlformats.org/officeDocument/2006/relationships/font" Target="fonts/Ubuntu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b1253edf7_0_4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b1253edf7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6000">
                <a:schemeClr val="accent2"/>
              </a:gs>
              <a:gs pos="12000">
                <a:schemeClr val="accent1"/>
              </a:gs>
              <a:gs pos="28000">
                <a:srgbClr val="E9204E">
                  <a:alpha val="0"/>
                </a:srgbClr>
              </a:gs>
              <a:gs pos="71000">
                <a:srgbClr val="412D8C">
                  <a:alpha val="0"/>
                </a:srgbClr>
              </a:gs>
              <a:gs pos="88000">
                <a:schemeClr val="accent6"/>
              </a:gs>
              <a:gs pos="94000">
                <a:schemeClr val="accent5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31800" lvl="1" marL="9144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2pPr>
            <a:lvl3pPr indent="-431800" lvl="2" marL="13716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3pPr>
            <a:lvl4pPr indent="-431800" lvl="3" marL="1828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4pPr>
            <a:lvl5pPr indent="-431800" lvl="4" marL="22860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5pPr>
            <a:lvl6pPr indent="-431800" lvl="5" marL="27432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6pPr>
            <a:lvl7pPr indent="-431800" lvl="6" marL="32004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7pPr>
            <a:lvl8pPr indent="-431800" lvl="7" marL="36576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8pPr>
            <a:lvl9pPr indent="-431800" lvl="8" marL="4114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465300" y="465400"/>
            <a:ext cx="465300" cy="3665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914562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3421615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5928668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idx="1" type="body"/>
          </p:nvPr>
        </p:nvSpPr>
        <p:spPr>
          <a:xfrm>
            <a:off x="930600" y="3935550"/>
            <a:ext cx="7282800" cy="26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fmla="val 1582" name="adj1"/>
                <a:gd fmla="val 1544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fmla="val 1582" name="adj1"/>
                <a:gd fmla="val 1544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500">
                <a:solidFill>
                  <a:schemeClr val="lt2"/>
                </a:solidFill>
              </a:rPr>
              <a:t>Rated #1 </a:t>
            </a:r>
            <a:endParaRPr i="1" sz="3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500">
                <a:solidFill>
                  <a:schemeClr val="lt2"/>
                </a:solidFill>
              </a:rPr>
              <a:t>‘driving lesson marketplace’</a:t>
            </a:r>
            <a:endParaRPr i="1" sz="3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500">
                <a:solidFill>
                  <a:schemeClr val="lt2"/>
                </a:solidFill>
              </a:rPr>
              <a:t>out there</a:t>
            </a:r>
            <a:endParaRPr i="1" sz="3500">
              <a:solidFill>
                <a:schemeClr val="lt2"/>
              </a:solidFill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675" y="3663125"/>
            <a:ext cx="1015025" cy="10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4294967295" type="body"/>
          </p:nvPr>
        </p:nvSpPr>
        <p:spPr>
          <a:xfrm>
            <a:off x="457200" y="465400"/>
            <a:ext cx="2762100" cy="160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Mobile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is how we track you on your phone.</a:t>
            </a:r>
            <a:endParaRPr sz="1800"/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400" y="742500"/>
            <a:ext cx="2058450" cy="3626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21"/>
          <p:cNvGrpSpPr/>
          <p:nvPr/>
        </p:nvGrpSpPr>
        <p:grpSpPr>
          <a:xfrm>
            <a:off x="4912775" y="373572"/>
            <a:ext cx="2119546" cy="4396359"/>
            <a:chOff x="2547150" y="238125"/>
            <a:chExt cx="2525675" cy="5238750"/>
          </a:xfrm>
        </p:grpSpPr>
        <p:sp>
          <p:nvSpPr>
            <p:cNvPr id="138" name="Google Shape;138;p2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22"/>
          <p:cNvGrpSpPr/>
          <p:nvPr/>
        </p:nvGrpSpPr>
        <p:grpSpPr>
          <a:xfrm>
            <a:off x="4507167" y="302250"/>
            <a:ext cx="2948601" cy="4549854"/>
            <a:chOff x="2112475" y="238125"/>
            <a:chExt cx="3395050" cy="5238750"/>
          </a:xfrm>
        </p:grpSpPr>
        <p:sp>
          <p:nvSpPr>
            <p:cNvPr id="148" name="Google Shape;148;p2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000" y="701025"/>
            <a:ext cx="2821135" cy="37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>
            <p:ph idx="4294967295" type="body"/>
          </p:nvPr>
        </p:nvSpPr>
        <p:spPr>
          <a:xfrm>
            <a:off x="457200" y="465400"/>
            <a:ext cx="2762100" cy="421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Tablet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on your tablet.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/>
        </p:nvSpPr>
        <p:spPr>
          <a:xfrm>
            <a:off x="3726653" y="1111143"/>
            <a:ext cx="4332900" cy="27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Place your screenshot here</a:t>
            </a:r>
            <a:endParaRPr sz="1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0" name="Google Shape;160;p23"/>
          <p:cNvGrpSpPr/>
          <p:nvPr/>
        </p:nvGrpSpPr>
        <p:grpSpPr>
          <a:xfrm>
            <a:off x="3107429" y="939690"/>
            <a:ext cx="5571270" cy="3264140"/>
            <a:chOff x="1177450" y="241631"/>
            <a:chExt cx="6173152" cy="3616776"/>
          </a:xfrm>
        </p:grpSpPr>
        <p:sp>
          <p:nvSpPr>
            <p:cNvPr id="161" name="Google Shape;161;p2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650" y="1111150"/>
            <a:ext cx="4332897" cy="275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>
            <p:ph idx="4294967295" type="body"/>
          </p:nvPr>
        </p:nvSpPr>
        <p:spPr>
          <a:xfrm>
            <a:off x="457200" y="465400"/>
            <a:ext cx="2762100" cy="421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Desktop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Here too.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idx="4294967295" type="ctrTitle"/>
          </p:nvPr>
        </p:nvSpPr>
        <p:spPr>
          <a:xfrm>
            <a:off x="930600" y="789712"/>
            <a:ext cx="3582000" cy="8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Спасибо!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172" name="Google Shape;172;p24"/>
          <p:cNvSpPr txBox="1"/>
          <p:nvPr>
            <p:ph idx="4294967295" type="subTitle"/>
          </p:nvPr>
        </p:nvSpPr>
        <p:spPr>
          <a:xfrm>
            <a:off x="930600" y="1903103"/>
            <a:ext cx="3582000" cy="230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Any questions?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email us at: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no-reply@gmail.com</a:t>
            </a:r>
            <a:endParaRPr/>
          </a:p>
        </p:txBody>
      </p:sp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9250" y="939700"/>
            <a:ext cx="3264150" cy="326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4294967295" type="ctrTitle"/>
          </p:nvPr>
        </p:nvSpPr>
        <p:spPr>
          <a:xfrm>
            <a:off x="930600" y="789712"/>
            <a:ext cx="3582000" cy="8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58" name="Google Shape;58;p13"/>
          <p:cNvSpPr txBox="1"/>
          <p:nvPr>
            <p:ph idx="4294967295" type="subTitle"/>
          </p:nvPr>
        </p:nvSpPr>
        <p:spPr>
          <a:xfrm>
            <a:off x="930600" y="1903103"/>
            <a:ext cx="3582000" cy="230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I am Simon Curran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copied a presentation theme.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@simo_sultan</a:t>
            </a:r>
            <a:endParaRPr b="1"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949249" y="939700"/>
            <a:ext cx="3264151" cy="326415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Problem 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you didn’t know you had.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hear you asking that you wanted a 15th way to book a driving lesson.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>
            <p:ph idx="4294967295" type="subTitle"/>
          </p:nvPr>
        </p:nvSpPr>
        <p:spPr>
          <a:xfrm>
            <a:off x="910750" y="2930202"/>
            <a:ext cx="7282800" cy="35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Well I am here to rescue that thought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DLM says you want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65300" y="1415650"/>
            <a:ext cx="8213400" cy="326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" sz="2100">
                <a:solidFill>
                  <a:schemeClr val="dk1"/>
                </a:solidFill>
              </a:rPr>
              <a:t>You want to not call a driving school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" sz="2100">
                <a:solidFill>
                  <a:schemeClr val="dk1"/>
                </a:solidFill>
              </a:rPr>
              <a:t>You want to book a lesson with a stranger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" sz="2100">
                <a:solidFill>
                  <a:schemeClr val="dk1"/>
                </a:solidFill>
              </a:rPr>
              <a:t>You want proof of you meeting said stranger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" sz="2100">
                <a:solidFill>
                  <a:schemeClr val="dk1"/>
                </a:solidFill>
              </a:rPr>
              <a:t>The stranger needs to see where you live so they can come to your place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" sz="2100">
                <a:solidFill>
                  <a:schemeClr val="dk1"/>
                </a:solidFill>
              </a:rPr>
              <a:t>The stranger needs your phone number so he can call you at any time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" sz="2100">
                <a:solidFill>
                  <a:schemeClr val="dk1"/>
                </a:solidFill>
              </a:rPr>
              <a:t>And someone who works for DLM wants to watch all this happen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4294967295" type="ctrTitle"/>
          </p:nvPr>
        </p:nvSpPr>
        <p:spPr>
          <a:xfrm>
            <a:off x="4626525" y="882425"/>
            <a:ext cx="3917400" cy="158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Your Solution</a:t>
            </a:r>
            <a:endParaRPr sz="7200"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 txBox="1"/>
          <p:nvPr>
            <p:ph idx="4294967295" type="subTitle"/>
          </p:nvPr>
        </p:nvSpPr>
        <p:spPr>
          <a:xfrm>
            <a:off x="4626525" y="2538774"/>
            <a:ext cx="3586800" cy="166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 doesn’t involve calling the cops.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2665634" y="2770968"/>
            <a:ext cx="370763" cy="3540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7"/>
          <p:cNvGrpSpPr/>
          <p:nvPr/>
        </p:nvGrpSpPr>
        <p:grpSpPr>
          <a:xfrm>
            <a:off x="2056830" y="763145"/>
            <a:ext cx="1588372" cy="1588796"/>
            <a:chOff x="6654650" y="3665275"/>
            <a:chExt cx="409100" cy="409125"/>
          </a:xfrm>
        </p:grpSpPr>
        <p:sp>
          <p:nvSpPr>
            <p:cNvPr id="89" name="Google Shape;89;p1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17"/>
          <p:cNvGrpSpPr/>
          <p:nvPr/>
        </p:nvGrpSpPr>
        <p:grpSpPr>
          <a:xfrm rot="290">
            <a:off x="868449" y="2771014"/>
            <a:ext cx="1049424" cy="1049483"/>
            <a:chOff x="570875" y="4322250"/>
            <a:chExt cx="443300" cy="443325"/>
          </a:xfrm>
        </p:grpSpPr>
        <p:sp>
          <p:nvSpPr>
            <p:cNvPr id="92" name="Google Shape;92;p1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7"/>
          <p:cNvSpPr/>
          <p:nvPr/>
        </p:nvSpPr>
        <p:spPr>
          <a:xfrm rot="2466663">
            <a:off x="480742" y="433732"/>
            <a:ext cx="515110" cy="49184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 rot="-1609291">
            <a:off x="990504" y="1768443"/>
            <a:ext cx="370702" cy="35395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 rot="2926243">
            <a:off x="3718349" y="1461750"/>
            <a:ext cx="277628" cy="26508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 rot="-1609496">
            <a:off x="1766293" y="751924"/>
            <a:ext cx="250098" cy="23880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DLM is here to save the day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65300" y="1415650"/>
            <a:ext cx="8073600" cy="326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You can input all your personal details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You get to upload a photo of yourself so other people can judge you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The stranger will arrive at your requested date and time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The stranger will tell you to do stuff for your requested duration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The stranger can cancel your meeting at any time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And the person at DLM can change and delete your proof of meeting at any time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930600" y="886025"/>
            <a:ext cx="3520800" cy="36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Why choose us?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930600" y="1935334"/>
            <a:ext cx="3520800" cy="18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We pinky swear to never sell your data. And we have plenty of instructors because we don’t check their licenses or blue cards.</a:t>
            </a:r>
            <a:endParaRPr sz="2000"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9250" y="939700"/>
            <a:ext cx="3264150" cy="326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1159200" y="932975"/>
            <a:ext cx="7283053" cy="3469486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65300" y="421575"/>
            <a:ext cx="82134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We have strangers in every continent that isn’t marked with an ‘X’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6287150" y="1032013"/>
            <a:ext cx="666000" cy="1803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our office</a:t>
            </a:r>
            <a:endParaRPr sz="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2831350" y="3184600"/>
            <a:ext cx="166500" cy="166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6287150" y="1458550"/>
            <a:ext cx="166500" cy="166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4717475" y="2607700"/>
            <a:ext cx="166500" cy="166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2132325" y="1660575"/>
            <a:ext cx="166500" cy="166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4969050" y="1411075"/>
            <a:ext cx="166500" cy="166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6439550" y="1610950"/>
            <a:ext cx="166500" cy="166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