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3" r:id="rId4"/>
    <p:sldId id="259" r:id="rId5"/>
    <p:sldId id="270" r:id="rId6"/>
    <p:sldId id="26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2" autoAdjust="0"/>
    <p:restoredTop sz="80994" autoAdjust="0"/>
  </p:normalViewPr>
  <p:slideViewPr>
    <p:cSldViewPr snapToGrid="0">
      <p:cViewPr varScale="1">
        <p:scale>
          <a:sx n="50" d="100"/>
          <a:sy n="50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E824-79EA-4D2B-AFDB-239066D7F70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2A74D-2613-4473-A820-2DD0EE84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8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1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Serial port name on Mac – </a:t>
            </a:r>
            <a:r>
              <a:rPr lang="en-US" dirty="0" smtClean="0"/>
              <a:t>ls /dev/tty.*</a:t>
            </a:r>
            <a:endParaRPr lang="en-GB" dirty="0" smtClean="0"/>
          </a:p>
          <a:p>
            <a:r>
              <a:rPr lang="en-GB" dirty="0" smtClean="0"/>
              <a:t>screen command for Mac</a:t>
            </a:r>
            <a:r>
              <a:rPr lang="en-GB" baseline="0" dirty="0" smtClean="0"/>
              <a:t> - </a:t>
            </a:r>
            <a:r>
              <a:rPr lang="en-US" dirty="0" smtClean="0"/>
              <a:t>screen /dev/</a:t>
            </a:r>
            <a:r>
              <a:rPr lang="en-US" dirty="0" err="1" smtClean="0"/>
              <a:t>tty</a:t>
            </a:r>
            <a:r>
              <a:rPr lang="en-US" dirty="0" smtClean="0"/>
              <a:t>.[</a:t>
            </a:r>
            <a:r>
              <a:rPr lang="en-US" dirty="0" err="1" smtClean="0"/>
              <a:t>yourSerialPortName</a:t>
            </a:r>
            <a:r>
              <a:rPr lang="en-US" dirty="0" smtClean="0"/>
              <a:t>] [</a:t>
            </a:r>
            <a:r>
              <a:rPr lang="en-US" dirty="0" err="1" smtClean="0"/>
              <a:t>yourBaudRate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1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6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iotkit</a:t>
            </a:r>
            <a:r>
              <a:rPr lang="en-GB" dirty="0" smtClean="0"/>
              <a:t>-agent:</a:t>
            </a:r>
            <a:r>
              <a:rPr lang="en-GB" baseline="0" dirty="0" smtClean="0"/>
              <a:t> process running in Edison listening on port 41234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iotkit</a:t>
            </a:r>
            <a:r>
              <a:rPr lang="en-GB" dirty="0" smtClean="0"/>
              <a:t>-agent:</a:t>
            </a:r>
            <a:r>
              <a:rPr lang="en-GB" baseline="0" dirty="0" smtClean="0"/>
              <a:t> process running in Edison listening on port 41234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06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2A74D-2613-4473-A820-2DD0EE84AC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0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B282-9A11-4306-B264-2826A6534A1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B282-9A11-4306-B264-2826A6534A10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4AB7-5B62-4E46-92D8-79CD9D22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EnableIoT</a:t>
            </a:r>
            <a:r>
              <a:rPr lang="en-GB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Tuesday 22</a:t>
            </a:r>
            <a:r>
              <a:rPr lang="en-GB" baseline="30000" dirty="0" smtClean="0"/>
              <a:t>nd</a:t>
            </a:r>
            <a:r>
              <a:rPr lang="en-GB" dirty="0" smtClean="0"/>
              <a:t> March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351338"/>
          </a:xfrm>
        </p:spPr>
        <p:txBody>
          <a:bodyPr/>
          <a:lstStyle/>
          <a:p>
            <a:r>
              <a:rPr lang="en-GB" dirty="0" smtClean="0"/>
              <a:t>Setting up sensors on Intel Edison</a:t>
            </a:r>
          </a:p>
          <a:p>
            <a:pPr lvl="1"/>
            <a:r>
              <a:rPr lang="en-GB" dirty="0" smtClean="0"/>
              <a:t>Adding sensor </a:t>
            </a:r>
            <a:r>
              <a:rPr lang="en-GB" dirty="0"/>
              <a:t>to Edison with Grove </a:t>
            </a:r>
            <a:r>
              <a:rPr lang="en-GB" dirty="0" smtClean="0"/>
              <a:t>kit</a:t>
            </a:r>
          </a:p>
          <a:p>
            <a:pPr lvl="2"/>
            <a:r>
              <a:rPr lang="en-GB" dirty="0" smtClean="0"/>
              <a:t>Connect the Grove kit shield</a:t>
            </a:r>
          </a:p>
          <a:p>
            <a:pPr lvl="2"/>
            <a:r>
              <a:rPr lang="en-GB" dirty="0" smtClean="0"/>
              <a:t>Connect a light sensor to A0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099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351338"/>
          </a:xfrm>
        </p:spPr>
        <p:txBody>
          <a:bodyPr/>
          <a:lstStyle/>
          <a:p>
            <a:r>
              <a:rPr lang="en-GB" dirty="0" smtClean="0"/>
              <a:t>Setting up sensors on Intel Edison</a:t>
            </a:r>
            <a:endParaRPr lang="en-GB" dirty="0"/>
          </a:p>
          <a:p>
            <a:pPr lvl="1"/>
            <a:r>
              <a:rPr lang="en-GB" dirty="0"/>
              <a:t>XDK and uploading code to read </a:t>
            </a:r>
            <a:r>
              <a:rPr lang="en-GB" dirty="0" smtClean="0"/>
              <a:t>sensor</a:t>
            </a:r>
          </a:p>
          <a:p>
            <a:pPr lvl="2"/>
            <a:r>
              <a:rPr lang="en-GB" dirty="0"/>
              <a:t>Open XDK</a:t>
            </a:r>
          </a:p>
          <a:p>
            <a:pPr lvl="2"/>
            <a:r>
              <a:rPr lang="en-GB" dirty="0"/>
              <a:t>Create a new project ‘</a:t>
            </a:r>
            <a:r>
              <a:rPr lang="en-GB" dirty="0" err="1"/>
              <a:t>analog_read</a:t>
            </a:r>
            <a:r>
              <a:rPr lang="en-GB" dirty="0"/>
              <a:t>’ using the Analog Read </a:t>
            </a:r>
            <a:r>
              <a:rPr lang="en-GB" dirty="0" smtClean="0"/>
              <a:t>template</a:t>
            </a:r>
          </a:p>
          <a:p>
            <a:pPr lvl="2"/>
            <a:r>
              <a:rPr lang="en-GB" dirty="0" smtClean="0"/>
              <a:t>Connect to Edison - </a:t>
            </a:r>
            <a:r>
              <a:rPr lang="en-GB" dirty="0" err="1" smtClean="0"/>
              <a:t>IoT</a:t>
            </a:r>
            <a:r>
              <a:rPr lang="en-GB" dirty="0" smtClean="0"/>
              <a:t> Device</a:t>
            </a:r>
          </a:p>
          <a:p>
            <a:pPr lvl="2"/>
            <a:r>
              <a:rPr lang="en-GB" dirty="0" smtClean="0"/>
              <a:t>Upload code to Edison</a:t>
            </a:r>
          </a:p>
          <a:p>
            <a:pPr lvl="2"/>
            <a:r>
              <a:rPr lang="en-GB" dirty="0" smtClean="0"/>
              <a:t>Run code to see sensor reading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Connect temperature sensor to A1</a:t>
            </a:r>
          </a:p>
          <a:p>
            <a:pPr lvl="2"/>
            <a:r>
              <a:rPr lang="en-GB" dirty="0" smtClean="0"/>
              <a:t>Connect sound sensor to A3 **</a:t>
            </a:r>
          </a:p>
          <a:p>
            <a:pPr lvl="2"/>
            <a:endParaRPr lang="en-GB" dirty="0"/>
          </a:p>
          <a:p>
            <a:pPr marL="914400" lvl="2" indent="0">
              <a:buNone/>
            </a:pPr>
            <a:r>
              <a:rPr lang="en-GB" dirty="0" smtClean="0"/>
              <a:t>** A2 sometimes gives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3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Registering </a:t>
            </a:r>
            <a:r>
              <a:rPr lang="en-GB" dirty="0"/>
              <a:t>the Edison and sensors with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smtClean="0"/>
              <a:t>in terminal/</a:t>
            </a:r>
            <a:r>
              <a:rPr lang="en-GB" dirty="0" err="1" smtClean="0"/>
              <a:t>cmd</a:t>
            </a:r>
            <a:r>
              <a:rPr lang="en-GB" dirty="0" smtClean="0"/>
              <a:t> type 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test’ - to test connection to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device-id’ - to see the ID of your Edison device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set-device-id &lt;your-device-id&gt;’ - to change ID of your Edison device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Activate your Edison device on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2"/>
            <a:r>
              <a:rPr lang="en-GB" dirty="0" smtClean="0"/>
              <a:t>Get activation code - Main menu &gt; Account &gt; Details (refresh activation code and view)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activate &lt;your-activation-code&gt;’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Check updates in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2"/>
            <a:r>
              <a:rPr lang="en-GB" dirty="0" smtClean="0"/>
              <a:t>Devices should list your Edison with correct device ID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Registering </a:t>
            </a:r>
            <a:r>
              <a:rPr lang="en-GB" dirty="0"/>
              <a:t>the Edison and sensors with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err="1"/>
              <a:t>EnableIoT</a:t>
            </a:r>
            <a:r>
              <a:rPr lang="en-GB" dirty="0"/>
              <a:t> </a:t>
            </a:r>
            <a:r>
              <a:rPr lang="en-GB" dirty="0" err="1"/>
              <a:t>Catalog</a:t>
            </a:r>
            <a:r>
              <a:rPr lang="en-GB" dirty="0"/>
              <a:t> and sensor registration</a:t>
            </a:r>
          </a:p>
          <a:p>
            <a:pPr lvl="2"/>
            <a:r>
              <a:rPr lang="en-GB" dirty="0" smtClean="0"/>
              <a:t>Main menu &gt; Account </a:t>
            </a:r>
            <a:r>
              <a:rPr lang="en-GB" dirty="0"/>
              <a:t>&gt; </a:t>
            </a:r>
            <a:r>
              <a:rPr lang="en-GB" dirty="0" err="1"/>
              <a:t>Catalog</a:t>
            </a:r>
            <a:endParaRPr lang="en-GB" dirty="0"/>
          </a:p>
          <a:p>
            <a:pPr lvl="2"/>
            <a:r>
              <a:rPr lang="en-GB" dirty="0"/>
              <a:t>Create new </a:t>
            </a:r>
            <a:r>
              <a:rPr lang="en-GB" dirty="0" err="1"/>
              <a:t>catalog</a:t>
            </a:r>
            <a:r>
              <a:rPr lang="en-GB" dirty="0"/>
              <a:t> items for ‘light’ and ‘sound</a:t>
            </a:r>
            <a:r>
              <a:rPr lang="en-GB" dirty="0" smtClean="0"/>
              <a:t>’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Register sensors on Edison with </a:t>
            </a:r>
            <a:r>
              <a:rPr lang="en-GB" dirty="0" err="1" smtClean="0"/>
              <a:t>EnableIoT</a:t>
            </a:r>
            <a:r>
              <a:rPr lang="en-GB" dirty="0" smtClean="0"/>
              <a:t> using </a:t>
            </a:r>
            <a:r>
              <a:rPr lang="en-GB" dirty="0" err="1" smtClean="0"/>
              <a:t>Catalog</a:t>
            </a:r>
            <a:r>
              <a:rPr lang="en-GB" dirty="0" smtClean="0"/>
              <a:t> types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</a:t>
            </a:r>
            <a:r>
              <a:rPr lang="en-GB" dirty="0" err="1" smtClean="0"/>
              <a:t>catalog</a:t>
            </a:r>
            <a:r>
              <a:rPr lang="en-GB" dirty="0" smtClean="0"/>
              <a:t>’</a:t>
            </a:r>
          </a:p>
          <a:p>
            <a:pPr lvl="2"/>
            <a:r>
              <a:rPr lang="en-GB" dirty="0" smtClean="0"/>
              <a:t>View </a:t>
            </a:r>
            <a:r>
              <a:rPr lang="en-GB" dirty="0" err="1" smtClean="0"/>
              <a:t>catalog</a:t>
            </a:r>
            <a:r>
              <a:rPr lang="en-GB" dirty="0" smtClean="0"/>
              <a:t> types - you should see light and sound also</a:t>
            </a:r>
          </a:p>
          <a:p>
            <a:pPr lvl="2"/>
            <a:r>
              <a:rPr lang="en-GB" dirty="0" smtClean="0"/>
              <a:t>Make note of ‘measure’ and ‘id’ fields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register &lt;measure&gt; &lt;</a:t>
            </a:r>
            <a:r>
              <a:rPr lang="en-GB" dirty="0" err="1" smtClean="0"/>
              <a:t>catalog</a:t>
            </a:r>
            <a:r>
              <a:rPr lang="en-GB" dirty="0" smtClean="0"/>
              <a:t> id&gt;’</a:t>
            </a:r>
          </a:p>
          <a:p>
            <a:pPr lvl="2"/>
            <a:r>
              <a:rPr lang="en-GB" dirty="0" smtClean="0"/>
              <a:t>Do this for light, temp and sound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 smtClean="0"/>
              <a:t>Check updates in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2"/>
            <a:r>
              <a:rPr lang="en-GB" dirty="0" smtClean="0"/>
              <a:t>Main menu &gt; Charts &gt; 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Registering </a:t>
            </a:r>
            <a:r>
              <a:rPr lang="en-GB" dirty="0"/>
              <a:t>the Edison and sensors with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smtClean="0"/>
              <a:t>Send test reading to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observation light 250’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observation temperature 21’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iotkit</a:t>
            </a:r>
            <a:r>
              <a:rPr lang="en-GB" dirty="0" smtClean="0"/>
              <a:t>-admin observation sound 345’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Check </a:t>
            </a:r>
            <a:r>
              <a:rPr lang="en-GB" dirty="0" err="1" smtClean="0"/>
              <a:t>EnableIoT</a:t>
            </a:r>
            <a:r>
              <a:rPr lang="en-GB" dirty="0" smtClean="0"/>
              <a:t> for updates</a:t>
            </a:r>
          </a:p>
          <a:p>
            <a:pPr lvl="2"/>
            <a:r>
              <a:rPr lang="en-GB" dirty="0" smtClean="0"/>
              <a:t>Main menu &gt; Charts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Start </a:t>
            </a:r>
            <a:r>
              <a:rPr lang="en-GB" dirty="0" err="1" smtClean="0"/>
              <a:t>iotkit</a:t>
            </a:r>
            <a:r>
              <a:rPr lang="en-GB" dirty="0" smtClean="0"/>
              <a:t>-agent running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systemctl</a:t>
            </a:r>
            <a:r>
              <a:rPr lang="en-GB" dirty="0" smtClean="0"/>
              <a:t> start </a:t>
            </a:r>
            <a:r>
              <a:rPr lang="en-GB" dirty="0" err="1" smtClean="0"/>
              <a:t>iotkit</a:t>
            </a:r>
            <a:r>
              <a:rPr lang="en-GB" dirty="0" smtClean="0"/>
              <a:t>-agent’   **</a:t>
            </a:r>
          </a:p>
          <a:p>
            <a:pPr lvl="2"/>
            <a:r>
              <a:rPr lang="en-GB" dirty="0" smtClean="0"/>
              <a:t>‘</a:t>
            </a:r>
            <a:r>
              <a:rPr lang="en-GB" dirty="0" err="1" smtClean="0"/>
              <a:t>systemctl</a:t>
            </a:r>
            <a:r>
              <a:rPr lang="en-GB" dirty="0" smtClean="0"/>
              <a:t> status </a:t>
            </a:r>
            <a:r>
              <a:rPr lang="en-GB" dirty="0" err="1" smtClean="0"/>
              <a:t>iotkit</a:t>
            </a:r>
            <a:r>
              <a:rPr lang="en-GB" dirty="0" smtClean="0"/>
              <a:t>-agent’</a:t>
            </a:r>
          </a:p>
          <a:p>
            <a:pPr lvl="2"/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** (</a:t>
            </a:r>
            <a:r>
              <a:rPr lang="en-GB" dirty="0" err="1" smtClean="0"/>
              <a:t>systemctl</a:t>
            </a:r>
            <a:r>
              <a:rPr lang="en-GB" dirty="0" smtClean="0"/>
              <a:t> stop </a:t>
            </a:r>
            <a:r>
              <a:rPr lang="en-GB" dirty="0" err="1" smtClean="0"/>
              <a:t>iotkit</a:t>
            </a:r>
            <a:r>
              <a:rPr lang="en-GB" dirty="0" smtClean="0"/>
              <a:t>-agent)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Pushing data with </a:t>
            </a:r>
            <a:r>
              <a:rPr lang="en-GB" dirty="0" err="1" smtClean="0"/>
              <a:t>iotkit</a:t>
            </a:r>
            <a:r>
              <a:rPr lang="en-GB" dirty="0" smtClean="0"/>
              <a:t>-agent</a:t>
            </a:r>
          </a:p>
          <a:p>
            <a:pPr lvl="1"/>
            <a:r>
              <a:rPr lang="en-GB" dirty="0" smtClean="0"/>
              <a:t>in XDK create new project from blank template</a:t>
            </a:r>
          </a:p>
          <a:p>
            <a:pPr lvl="1"/>
            <a:r>
              <a:rPr lang="en-GB" dirty="0" smtClean="0"/>
              <a:t>copy and paste code from:</a:t>
            </a:r>
          </a:p>
          <a:p>
            <a:pPr marL="914400" lvl="2" indent="0">
              <a:buNone/>
            </a:pPr>
            <a:r>
              <a:rPr lang="en-GB" dirty="0"/>
              <a:t>https://github.com/sarah-g/enable-workshop</a:t>
            </a:r>
            <a:endParaRPr lang="en-GB" dirty="0" smtClean="0"/>
          </a:p>
          <a:p>
            <a:pPr lvl="1"/>
            <a:r>
              <a:rPr lang="en-GB" dirty="0" smtClean="0"/>
              <a:t>code captures sensor readings every 1 second and sends to port 41234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Check </a:t>
            </a:r>
            <a:r>
              <a:rPr lang="en-GB" dirty="0" err="1" smtClean="0"/>
              <a:t>EnableIoT</a:t>
            </a:r>
            <a:r>
              <a:rPr lang="en-GB" dirty="0" smtClean="0"/>
              <a:t> for updates</a:t>
            </a:r>
          </a:p>
          <a:p>
            <a:pPr lvl="2"/>
            <a:r>
              <a:rPr lang="en-GB" dirty="0" smtClean="0"/>
              <a:t>Main menu &gt; Charts &gt; select device and sensor types &gt; select graph view</a:t>
            </a:r>
          </a:p>
        </p:txBody>
      </p:sp>
    </p:spTree>
    <p:extLst>
      <p:ext uri="{BB962C8B-B14F-4D97-AF65-F5344CB8AC3E}">
        <p14:creationId xmlns:p14="http://schemas.microsoft.com/office/powerpoint/2010/main" val="5487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Downloads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Download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and Edison software (for use later)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Getting started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How data is stored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Pushing sensed data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Setting up sensors on Intel Edison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Registering the Edison and sensors with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Pushing data with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iotkit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-agent</a:t>
            </a:r>
          </a:p>
          <a:p>
            <a:pPr lvl="1"/>
            <a:endParaRPr lang="en-GB" dirty="0"/>
          </a:p>
          <a:p>
            <a:r>
              <a:rPr lang="en-GB" dirty="0" smtClean="0"/>
              <a:t>Requesting data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EnableIoT</a:t>
            </a:r>
            <a:r>
              <a:rPr lang="en-GB" dirty="0" smtClean="0"/>
              <a:t>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Authorization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Device Token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IE" dirty="0"/>
              <a:t>A</a:t>
            </a:r>
            <a:r>
              <a:rPr lang="en-IE" dirty="0" smtClean="0"/>
              <a:t>ssigned </a:t>
            </a:r>
            <a:r>
              <a:rPr lang="en-IE" dirty="0"/>
              <a:t>to a device </a:t>
            </a:r>
            <a:r>
              <a:rPr lang="en-IE" dirty="0" smtClean="0"/>
              <a:t>at the time activation.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Used to create time series and send observation</a:t>
            </a:r>
          </a:p>
          <a:p>
            <a:pPr marL="0" indent="0">
              <a:buNone/>
            </a:pPr>
            <a:endParaRPr lang="en-IE" dirty="0"/>
          </a:p>
          <a:p>
            <a:r>
              <a:rPr lang="en-GB" dirty="0" smtClean="0"/>
              <a:t>User Token</a:t>
            </a:r>
          </a:p>
          <a:p>
            <a:pPr marL="914400" lvl="2" indent="0">
              <a:buNone/>
            </a:pPr>
            <a:r>
              <a:rPr lang="en-US" sz="2800" dirty="0" smtClean="0"/>
              <a:t>Used for pulling data from Enable </a:t>
            </a:r>
            <a:r>
              <a:rPr lang="en-US" sz="2800" dirty="0" err="1" smtClean="0"/>
              <a:t>IoT</a:t>
            </a:r>
            <a:r>
              <a:rPr lang="en-US" sz="2800" dirty="0" smtClean="0"/>
              <a:t>. Derived from the user’s credentials. Enables access to the user resources on </a:t>
            </a:r>
            <a:r>
              <a:rPr lang="en-US" sz="2800" dirty="0" err="1" smtClean="0"/>
              <a:t>EnableIoT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15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7496"/>
            <a:ext cx="10515600" cy="247604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Authorization Header:</a:t>
            </a:r>
            <a:br>
              <a:rPr lang="en-GB" dirty="0" smtClean="0"/>
            </a:br>
            <a:r>
              <a:rPr lang="en-GB" sz="2800" dirty="0">
                <a:latin typeface="+mn-lt"/>
              </a:rPr>
              <a:t/>
            </a:r>
            <a:br>
              <a:rPr lang="en-GB" sz="2800" dirty="0">
                <a:latin typeface="+mn-lt"/>
              </a:rPr>
            </a:br>
            <a:r>
              <a:rPr lang="en-GB" sz="2800" dirty="0" smtClean="0">
                <a:latin typeface="+mn-lt"/>
              </a:rPr>
              <a:t>Token must be sent using the HTTP authorization header.</a:t>
            </a:r>
            <a:br>
              <a:rPr lang="en-GB" sz="2800" dirty="0" smtClean="0">
                <a:latin typeface="+mn-lt"/>
              </a:rPr>
            </a:br>
            <a:r>
              <a:rPr lang="en-GB" sz="2800" dirty="0">
                <a:latin typeface="+mn-lt"/>
              </a:rPr>
              <a:t/>
            </a:r>
            <a:br>
              <a:rPr lang="en-GB" sz="2800" dirty="0">
                <a:latin typeface="+mn-lt"/>
              </a:rPr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Example: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740"/>
            <a:ext cx="10515600" cy="721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800" dirty="0" smtClean="0"/>
              <a:t>*REST requires authorization token </a:t>
            </a:r>
            <a:endParaRPr lang="en-US" sz="4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67048"/>
            <a:ext cx="7995557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Authorization: Bearer&lt;space&gt;&lt;token&gt;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5671968"/>
            <a:ext cx="8877300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Authorization: Bearer eyJ0eXAiOiJKV1QiLCJhbGciOiJSUzI1NiJ9....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Downloads</a:t>
            </a:r>
          </a:p>
          <a:p>
            <a:pPr lvl="1"/>
            <a:r>
              <a:rPr lang="en-GB" dirty="0" smtClean="0"/>
              <a:t>Download software for </a:t>
            </a:r>
            <a:r>
              <a:rPr lang="en-GB" dirty="0" err="1" smtClean="0"/>
              <a:t>EnableIoT</a:t>
            </a:r>
            <a:r>
              <a:rPr lang="en-GB" dirty="0" smtClean="0"/>
              <a:t> and Edison (for use later)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What is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smtClean="0"/>
              <a:t>Getting started</a:t>
            </a:r>
          </a:p>
          <a:p>
            <a:pPr lvl="1"/>
            <a:r>
              <a:rPr lang="en-GB" dirty="0" smtClean="0"/>
              <a:t>How data is stored</a:t>
            </a:r>
          </a:p>
          <a:p>
            <a:endParaRPr lang="en-GB" dirty="0"/>
          </a:p>
          <a:p>
            <a:r>
              <a:rPr lang="en-GB" dirty="0" smtClean="0"/>
              <a:t>Pushing sensed data</a:t>
            </a:r>
          </a:p>
          <a:p>
            <a:pPr lvl="1"/>
            <a:r>
              <a:rPr lang="en-GB" dirty="0" smtClean="0"/>
              <a:t>Setting up sensors on Intel Edison</a:t>
            </a:r>
          </a:p>
          <a:p>
            <a:pPr lvl="1"/>
            <a:r>
              <a:rPr lang="en-GB" dirty="0" smtClean="0"/>
              <a:t>Registering the Edison and sensors with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smtClean="0"/>
              <a:t>Pushing data with </a:t>
            </a:r>
            <a:r>
              <a:rPr lang="en-GB" dirty="0" err="1" smtClean="0"/>
              <a:t>iotkit</a:t>
            </a:r>
            <a:r>
              <a:rPr lang="en-GB" dirty="0" smtClean="0"/>
              <a:t>-agent</a:t>
            </a:r>
          </a:p>
          <a:p>
            <a:pPr lvl="1"/>
            <a:endParaRPr lang="en-GB" dirty="0"/>
          </a:p>
          <a:p>
            <a:r>
              <a:rPr lang="en-GB" dirty="0" smtClean="0"/>
              <a:t>Requesting data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46322"/>
              </p:ext>
            </p:extLst>
          </p:nvPr>
        </p:nvGraphicFramePr>
        <p:xfrm>
          <a:off x="979713" y="2204357"/>
          <a:ext cx="9829800" cy="3461658"/>
        </p:xfrm>
        <a:graphic>
          <a:graphicData uri="http://schemas.openxmlformats.org/drawingml/2006/table">
            <a:tbl>
              <a:tblPr/>
              <a:tblGrid>
                <a:gridCol w="2457450"/>
                <a:gridCol w="2457450"/>
                <a:gridCol w="2457450"/>
                <a:gridCol w="2457450"/>
              </a:tblGrid>
              <a:tr h="553865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Param</a:t>
                      </a:r>
                      <a:endParaRPr 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Type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Value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92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Authorization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HTTP Header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Device Token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Authorization: Bearer eyJ0eX...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38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Content-Type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HTTP Header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 of body content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application/json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38466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DeviceId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URL Slug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>
                          <a:effectLst/>
                        </a:rPr>
                        <a:t>The ID of the device from which the data is being submitted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AA-BB-CC-DD-EE-FF-11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2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8185" y="1690688"/>
            <a:ext cx="105210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 "</a:t>
            </a:r>
            <a:r>
              <a:rPr lang="en-US" dirty="0"/>
              <a:t>on": 1354741967799,</a:t>
            </a:r>
          </a:p>
          <a:p>
            <a:r>
              <a:rPr lang="en-US" dirty="0"/>
              <a:t>    "</a:t>
            </a:r>
            <a:r>
              <a:rPr lang="en-US" dirty="0" err="1"/>
              <a:t>accountId</a:t>
            </a:r>
            <a:r>
              <a:rPr lang="en-US" dirty="0"/>
              <a:t>": "550e8400-e29b-41d4-a716-446655440000",</a:t>
            </a:r>
          </a:p>
          <a:p>
            <a:r>
              <a:rPr lang="en-US" dirty="0"/>
              <a:t>    "data": [           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"</a:t>
            </a:r>
            <a:r>
              <a:rPr lang="en-US" dirty="0" err="1"/>
              <a:t>componentId</a:t>
            </a:r>
            <a:r>
              <a:rPr lang="en-US" dirty="0"/>
              <a:t>": "436e7e74-6771-4898-9057-26932f5eb7e1_01",</a:t>
            </a:r>
          </a:p>
          <a:p>
            <a:r>
              <a:rPr lang="en-US" dirty="0"/>
              <a:t>            "on": 1354741966688,</a:t>
            </a:r>
          </a:p>
          <a:p>
            <a:r>
              <a:rPr lang="en-US" dirty="0"/>
              <a:t>            "</a:t>
            </a:r>
            <a:r>
              <a:rPr lang="en-US" dirty="0" err="1"/>
              <a:t>loc</a:t>
            </a:r>
            <a:r>
              <a:rPr lang="en-US" dirty="0"/>
              <a:t>": [ 45.5434085, -122.654422, 124.3 ],</a:t>
            </a:r>
          </a:p>
          <a:p>
            <a:r>
              <a:rPr lang="en-US" dirty="0"/>
              <a:t>            "value": "26.7"</a:t>
            </a:r>
          </a:p>
          <a:p>
            <a:r>
              <a:rPr lang="en-US" dirty="0"/>
              <a:t>        </a:t>
            </a:r>
            <a:r>
              <a:rPr lang="en-US" dirty="0" smtClean="0"/>
              <a:t>},{</a:t>
            </a:r>
            <a:endParaRPr lang="en-US" dirty="0"/>
          </a:p>
          <a:p>
            <a:r>
              <a:rPr lang="en-US" dirty="0"/>
              <a:t>            "</a:t>
            </a:r>
            <a:r>
              <a:rPr lang="en-US" dirty="0" err="1"/>
              <a:t>componentId</a:t>
            </a:r>
            <a:r>
              <a:rPr lang="en-US" dirty="0"/>
              <a:t>": "436e7e74-6771-4898-9057-26932f5eb7e1_03",</a:t>
            </a:r>
          </a:p>
          <a:p>
            <a:r>
              <a:rPr lang="en-US" dirty="0"/>
              <a:t>            "on": 1354741966677,</a:t>
            </a:r>
          </a:p>
          <a:p>
            <a:r>
              <a:rPr lang="en-US" dirty="0"/>
              <a:t>            "value": "</a:t>
            </a:r>
            <a:r>
              <a:rPr lang="en-US" dirty="0" smtClean="0"/>
              <a:t>TWFuIGlzIGRpc3Rpbmd1aXNoZWQsIG5vdCBvbmx5IGJ5IGhpcyByZWFzb24sIlciBhbmltYWxzLCB3aGljaCBpcyBhIGx1c3Qgb2YdGhlIG1"</a:t>
            </a:r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</a:t>
            </a:r>
            <a:r>
              <a:rPr lang="en-US" dirty="0" smtClean="0"/>
              <a:t>	]   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4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560945"/>
              </p:ext>
            </p:extLst>
          </p:nvPr>
        </p:nvGraphicFramePr>
        <p:xfrm>
          <a:off x="1110342" y="2446814"/>
          <a:ext cx="10058400" cy="3431472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  <a:gridCol w="2514600"/>
              </a:tblGrid>
              <a:tr h="623904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Param</a:t>
                      </a:r>
                      <a:endParaRPr 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Type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Value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3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Authorization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HTTP Header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Access Token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Authorization: Bearer eyJ0eX...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390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Content-Type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HTTP Header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 of body content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application/json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09183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accountId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URL Slug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>
                          <a:effectLst/>
                        </a:rPr>
                        <a:t>The ID of an Account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534da46c820cb9f74a0d3de6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9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3257" y="169068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"from": &lt;milliseconds from epoch&gt;,</a:t>
            </a:r>
          </a:p>
          <a:p>
            <a:r>
              <a:rPr lang="en-US" dirty="0"/>
              <a:t>  "to": &lt;milliseconds from epoch&gt;,</a:t>
            </a:r>
          </a:p>
          <a:p>
            <a:r>
              <a:rPr lang="en-US" dirty="0"/>
              <a:t>  "</a:t>
            </a:r>
            <a:r>
              <a:rPr lang="en-US" dirty="0" err="1"/>
              <a:t>targetFilter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deviceList</a:t>
            </a:r>
            <a:r>
              <a:rPr lang="en-US" dirty="0"/>
              <a:t>": [</a:t>
            </a:r>
          </a:p>
          <a:p>
            <a:r>
              <a:rPr lang="en-US" dirty="0"/>
              <a:t>      "&lt;ID&gt;"</a:t>
            </a:r>
          </a:p>
          <a:p>
            <a:r>
              <a:rPr lang="en-US" dirty="0"/>
              <a:t>    ]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"metrics":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"id": "&lt;</a:t>
            </a:r>
            <a:r>
              <a:rPr lang="en-US" dirty="0" err="1"/>
              <a:t>component_id</a:t>
            </a:r>
            <a:r>
              <a:rPr lang="en-US" dirty="0" smtClean="0"/>
              <a:t>&gt;“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14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72184"/>
              </p:ext>
            </p:extLst>
          </p:nvPr>
        </p:nvGraphicFramePr>
        <p:xfrm>
          <a:off x="1311727" y="2677885"/>
          <a:ext cx="9307287" cy="3825984"/>
        </p:xfrm>
        <a:graphic>
          <a:graphicData uri="http://schemas.openxmlformats.org/drawingml/2006/table">
            <a:tbl>
              <a:tblPr/>
              <a:tblGrid>
                <a:gridCol w="3102429"/>
                <a:gridCol w="3102429"/>
                <a:gridCol w="3102429"/>
              </a:tblGrid>
              <a:tr h="4174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from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to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meaning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82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missing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Return all data available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302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-86400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missing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>
                          <a:effectLst/>
                        </a:rPr>
                        <a:t>return all data with timestamps in the last 24 hours (86,400 seconds)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94335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1407979291000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1407980711000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000" dirty="0">
                          <a:effectLst/>
                        </a:rPr>
                        <a:t>return all observations with timestamps between 2014-08-13T18:21:31.000 UTC and 2014-08-13T18:45:11.000 UTC</a:t>
                      </a:r>
                    </a:p>
                  </a:txBody>
                  <a:tcPr marL="81275" marR="81275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06486" y="1722621"/>
            <a:ext cx="549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*epoch : </a:t>
            </a:r>
            <a:r>
              <a:rPr lang="en-US" sz="2400" dirty="0" smtClean="0"/>
              <a:t>milliseconds from 1 January 1970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90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1502688"/>
            <a:ext cx="78159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"from": 1234567890,</a:t>
            </a:r>
          </a:p>
          <a:p>
            <a:r>
              <a:rPr lang="en-US" dirty="0"/>
              <a:t>    "to": 1234567890,</a:t>
            </a:r>
          </a:p>
          <a:p>
            <a:r>
              <a:rPr lang="en-US" dirty="0"/>
              <a:t>    "</a:t>
            </a:r>
            <a:r>
              <a:rPr lang="en-US" dirty="0" err="1"/>
              <a:t>maxPoints</a:t>
            </a:r>
            <a:r>
              <a:rPr lang="en-US" dirty="0"/>
              <a:t>": 100,</a:t>
            </a:r>
          </a:p>
          <a:p>
            <a:r>
              <a:rPr lang="en-US" dirty="0"/>
              <a:t>    "series":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smtClean="0"/>
              <a:t>        </a:t>
            </a:r>
            <a:r>
              <a:rPr lang="en-US" dirty="0"/>
              <a:t>{</a:t>
            </a:r>
          </a:p>
          <a:p>
            <a:r>
              <a:rPr lang="en-US" dirty="0"/>
              <a:t>            "</a:t>
            </a:r>
            <a:r>
              <a:rPr lang="en-US" dirty="0" err="1"/>
              <a:t>deviceId</a:t>
            </a:r>
            <a:r>
              <a:rPr lang="en-US" dirty="0"/>
              <a:t>": "D2",</a:t>
            </a:r>
          </a:p>
          <a:p>
            <a:r>
              <a:rPr lang="en-US" dirty="0"/>
              <a:t>            "</a:t>
            </a:r>
            <a:r>
              <a:rPr lang="en-US" dirty="0" err="1"/>
              <a:t>deviceName</a:t>
            </a:r>
            <a:r>
              <a:rPr lang="en-US" dirty="0"/>
              <a:t>": "D2",</a:t>
            </a:r>
          </a:p>
          <a:p>
            <a:r>
              <a:rPr lang="en-US" dirty="0"/>
              <a:t>            "</a:t>
            </a:r>
            <a:r>
              <a:rPr lang="en-US" dirty="0" err="1"/>
              <a:t>componentId</a:t>
            </a:r>
            <a:r>
              <a:rPr lang="en-US" dirty="0"/>
              <a:t>": "76a95112-2159-4ee6-8e91-6a69b9c51edc",</a:t>
            </a:r>
          </a:p>
          <a:p>
            <a:r>
              <a:rPr lang="en-US" dirty="0"/>
              <a:t>            "</a:t>
            </a:r>
            <a:r>
              <a:rPr lang="en-US" dirty="0" err="1"/>
              <a:t>componentName</a:t>
            </a:r>
            <a:r>
              <a:rPr lang="en-US" dirty="0"/>
              <a:t>": "Humidity 1",</a:t>
            </a:r>
          </a:p>
          <a:p>
            <a:r>
              <a:rPr lang="en-US" dirty="0"/>
              <a:t>            "</a:t>
            </a:r>
            <a:r>
              <a:rPr lang="en-US" dirty="0" err="1"/>
              <a:t>componentType</a:t>
            </a:r>
            <a:r>
              <a:rPr lang="en-US" dirty="0"/>
              <a:t>": "humidity.v1.0",                </a:t>
            </a:r>
          </a:p>
          <a:p>
            <a:r>
              <a:rPr lang="en-US" dirty="0"/>
              <a:t>            "points": [</a:t>
            </a:r>
          </a:p>
          <a:p>
            <a:r>
              <a:rPr lang="en-US" dirty="0"/>
              <a:t>                {"ts":9874569871,"value":"55"},</a:t>
            </a:r>
          </a:p>
          <a:p>
            <a:r>
              <a:rPr lang="en-US" dirty="0"/>
              <a:t>                {"ts":9874569899,"value":"65"}</a:t>
            </a:r>
          </a:p>
          <a:p>
            <a:r>
              <a:rPr lang="en-US" dirty="0"/>
              <a:t>            ]</a:t>
            </a:r>
          </a:p>
          <a:p>
            <a:r>
              <a:rPr lang="en-US" dirty="0"/>
              <a:t>        }            </a:t>
            </a:r>
          </a:p>
          <a:p>
            <a:r>
              <a:rPr lang="en-US" dirty="0"/>
              <a:t>  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8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Downloads</a:t>
            </a:r>
          </a:p>
          <a:p>
            <a:pPr lvl="1"/>
            <a:r>
              <a:rPr lang="en-GB" dirty="0" smtClean="0"/>
              <a:t>Download </a:t>
            </a:r>
            <a:r>
              <a:rPr lang="en-GB" dirty="0" err="1" smtClean="0"/>
              <a:t>EnableIoT</a:t>
            </a:r>
            <a:r>
              <a:rPr lang="en-GB" dirty="0" smtClean="0"/>
              <a:t> and Edison software (for use later)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Getting started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How data is stored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Pushing sensed data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Setting up sensors on Intel Edison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Registering the Edison and sensors with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Pushing data with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iotkit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-agent</a:t>
            </a:r>
          </a:p>
          <a:p>
            <a:pPr lvl="1"/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Requesting data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Edison Getting Started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Choose operating system for download</a:t>
            </a:r>
          </a:p>
          <a:p>
            <a:endParaRPr lang="en-GB" dirty="0"/>
          </a:p>
          <a:p>
            <a:r>
              <a:rPr lang="en-GB" dirty="0" smtClean="0"/>
              <a:t>In options, select to download everything</a:t>
            </a:r>
          </a:p>
          <a:p>
            <a:pPr lvl="1"/>
            <a:r>
              <a:rPr lang="en-GB" dirty="0" smtClean="0"/>
              <a:t>Intel Edison drivers</a:t>
            </a:r>
          </a:p>
          <a:p>
            <a:pPr lvl="1"/>
            <a:r>
              <a:rPr lang="en-GB" dirty="0" smtClean="0"/>
              <a:t>XDK – IDE</a:t>
            </a:r>
          </a:p>
          <a:p>
            <a:pPr lvl="1"/>
            <a:r>
              <a:rPr lang="en-GB" dirty="0" smtClean="0"/>
              <a:t>…plus the rest</a:t>
            </a:r>
          </a:p>
        </p:txBody>
      </p:sp>
    </p:spTree>
    <p:extLst>
      <p:ext uri="{BB962C8B-B14F-4D97-AF65-F5344CB8AC3E}">
        <p14:creationId xmlns:p14="http://schemas.microsoft.com/office/powerpoint/2010/main" val="42926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Downloads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Download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and Edison software (for use later)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What is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smtClean="0"/>
              <a:t>Getting started</a:t>
            </a:r>
          </a:p>
          <a:p>
            <a:pPr lvl="1"/>
            <a:r>
              <a:rPr lang="en-GB" dirty="0" smtClean="0"/>
              <a:t>How data is stored</a:t>
            </a:r>
          </a:p>
          <a:p>
            <a:endParaRPr lang="en-GB" dirty="0"/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Pushing sensed data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Setting up sensors on Intel Edison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Registering the Edison and sensors with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Pushing data with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iotkit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-agent</a:t>
            </a:r>
          </a:p>
          <a:p>
            <a:pPr lvl="1"/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Requesting data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Enable </a:t>
            </a:r>
            <a:r>
              <a:rPr lang="en-GB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EnableIoT</a:t>
            </a:r>
            <a:endParaRPr lang="en-GB" dirty="0"/>
          </a:p>
          <a:p>
            <a:pPr lvl="1"/>
            <a:r>
              <a:rPr lang="en-GB" dirty="0"/>
              <a:t>Getting started</a:t>
            </a:r>
          </a:p>
          <a:p>
            <a:pPr lvl="2"/>
            <a:r>
              <a:rPr lang="en-GB" dirty="0" smtClean="0"/>
              <a:t>Create </a:t>
            </a:r>
            <a:r>
              <a:rPr lang="en-GB" dirty="0"/>
              <a:t>user account</a:t>
            </a:r>
          </a:p>
          <a:p>
            <a:pPr lvl="2"/>
            <a:r>
              <a:rPr lang="en-GB" dirty="0"/>
              <a:t>Explore </a:t>
            </a:r>
            <a:r>
              <a:rPr lang="en-GB" dirty="0" smtClean="0"/>
              <a:t>UI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 err="1" smtClean="0"/>
              <a:t>Github</a:t>
            </a:r>
            <a:r>
              <a:rPr lang="en-GB" dirty="0" smtClean="0"/>
              <a:t> page</a:t>
            </a:r>
          </a:p>
          <a:p>
            <a:pPr lvl="1"/>
            <a:r>
              <a:rPr lang="en-GB" dirty="0" smtClean="0"/>
              <a:t>How </a:t>
            </a:r>
            <a:r>
              <a:rPr lang="en-GB" dirty="0"/>
              <a:t>data is stored</a:t>
            </a:r>
          </a:p>
          <a:p>
            <a:pPr lvl="2"/>
            <a:r>
              <a:rPr lang="en-GB" dirty="0"/>
              <a:t>Accounts, devices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39195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Downloads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Download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and Edison software (for use later)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EnableIoT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Getting started</a:t>
            </a: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How data is stored</a:t>
            </a:r>
          </a:p>
          <a:p>
            <a:endParaRPr lang="en-GB" dirty="0"/>
          </a:p>
          <a:p>
            <a:r>
              <a:rPr lang="en-GB" dirty="0" smtClean="0"/>
              <a:t>Pushing sensed data</a:t>
            </a:r>
          </a:p>
          <a:p>
            <a:pPr lvl="1"/>
            <a:r>
              <a:rPr lang="en-GB" dirty="0" smtClean="0"/>
              <a:t>Setting up sensors on Intel Edison</a:t>
            </a:r>
          </a:p>
          <a:p>
            <a:pPr lvl="1"/>
            <a:r>
              <a:rPr lang="en-GB" dirty="0" smtClean="0"/>
              <a:t>Registering the Edison and sensors with </a:t>
            </a:r>
            <a:r>
              <a:rPr lang="en-GB" dirty="0" err="1" smtClean="0"/>
              <a:t>EnableIoT</a:t>
            </a:r>
            <a:endParaRPr lang="en-GB" dirty="0" smtClean="0"/>
          </a:p>
          <a:p>
            <a:pPr lvl="1"/>
            <a:r>
              <a:rPr lang="en-GB" dirty="0" smtClean="0"/>
              <a:t>Pushing data with </a:t>
            </a:r>
            <a:r>
              <a:rPr lang="en-GB" dirty="0" err="1" smtClean="0"/>
              <a:t>iotkit</a:t>
            </a:r>
            <a:r>
              <a:rPr lang="en-GB" dirty="0" smtClean="0"/>
              <a:t>-agent</a:t>
            </a:r>
          </a:p>
          <a:p>
            <a:pPr lvl="1"/>
            <a:endParaRPr lang="en-GB" dirty="0"/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Requesting data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Setting </a:t>
            </a:r>
            <a:r>
              <a:rPr lang="en-GB" dirty="0"/>
              <a:t>up sensors on Intel </a:t>
            </a:r>
            <a:r>
              <a:rPr lang="en-GB" dirty="0" smtClean="0"/>
              <a:t>Edison</a:t>
            </a:r>
          </a:p>
          <a:p>
            <a:pPr lvl="1"/>
            <a:r>
              <a:rPr lang="en-GB" dirty="0" smtClean="0"/>
              <a:t>Configuring the Intel Edison</a:t>
            </a:r>
          </a:p>
          <a:p>
            <a:pPr lvl="1"/>
            <a:r>
              <a:rPr lang="en-GB" dirty="0"/>
              <a:t>Adding sensors to Edison with Grove </a:t>
            </a:r>
            <a:r>
              <a:rPr lang="en-GB" dirty="0" smtClean="0"/>
              <a:t>kit</a:t>
            </a:r>
            <a:endParaRPr lang="en-GB" dirty="0"/>
          </a:p>
          <a:p>
            <a:pPr lvl="1"/>
            <a:r>
              <a:rPr lang="en-GB" dirty="0"/>
              <a:t>XDK and uploading code to read </a:t>
            </a:r>
            <a:r>
              <a:rPr lang="en-GB" dirty="0" smtClean="0"/>
              <a:t>sensors</a:t>
            </a:r>
          </a:p>
          <a:p>
            <a:endParaRPr lang="en-GB" dirty="0"/>
          </a:p>
          <a:p>
            <a:r>
              <a:rPr lang="en-GB" dirty="0" smtClean="0"/>
              <a:t>Registering </a:t>
            </a:r>
            <a:r>
              <a:rPr lang="en-GB" dirty="0"/>
              <a:t>the Edison and sensors with </a:t>
            </a:r>
            <a:r>
              <a:rPr lang="en-GB" dirty="0" err="1" smtClean="0"/>
              <a:t>EnableIoT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Pushing data with </a:t>
            </a:r>
            <a:r>
              <a:rPr lang="en-GB" dirty="0" err="1" smtClean="0"/>
              <a:t>iotkit</a:t>
            </a:r>
            <a:r>
              <a:rPr lang="en-GB" dirty="0" smtClean="0"/>
              <a:t>-agent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Sensed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351338"/>
          </a:xfrm>
        </p:spPr>
        <p:txBody>
          <a:bodyPr/>
          <a:lstStyle/>
          <a:p>
            <a:r>
              <a:rPr lang="en-GB" dirty="0" smtClean="0"/>
              <a:t>Setting up sensors on Intel Edison</a:t>
            </a:r>
          </a:p>
          <a:p>
            <a:pPr lvl="1"/>
            <a:r>
              <a:rPr lang="en-GB" dirty="0" smtClean="0"/>
              <a:t>Configuring </a:t>
            </a:r>
            <a:r>
              <a:rPr lang="en-GB" dirty="0"/>
              <a:t>the Intel </a:t>
            </a:r>
            <a:r>
              <a:rPr lang="en-GB" dirty="0" smtClean="0"/>
              <a:t>Edison</a:t>
            </a:r>
          </a:p>
          <a:p>
            <a:pPr lvl="2"/>
            <a:r>
              <a:rPr lang="en-GB" dirty="0" smtClean="0"/>
              <a:t>Plug in both USB cables</a:t>
            </a:r>
          </a:p>
          <a:p>
            <a:pPr lvl="2"/>
            <a:r>
              <a:rPr lang="en-GB" dirty="0" smtClean="0"/>
              <a:t>Check the COM port for Edison</a:t>
            </a:r>
          </a:p>
          <a:p>
            <a:pPr lvl="2"/>
            <a:r>
              <a:rPr lang="en-GB" dirty="0" err="1" smtClean="0"/>
              <a:t>ssh</a:t>
            </a:r>
            <a:r>
              <a:rPr lang="en-GB" dirty="0" smtClean="0"/>
              <a:t> into Edison on COM port (using putty or equivalent) – Baud rate = 115200</a:t>
            </a:r>
          </a:p>
          <a:p>
            <a:pPr lvl="2"/>
            <a:r>
              <a:rPr lang="en-GB" dirty="0" smtClean="0"/>
              <a:t>Press enter once</a:t>
            </a:r>
          </a:p>
          <a:p>
            <a:pPr lvl="2"/>
            <a:r>
              <a:rPr lang="en-GB" dirty="0" smtClean="0"/>
              <a:t>Login: root</a:t>
            </a:r>
          </a:p>
          <a:p>
            <a:pPr lvl="2"/>
            <a:r>
              <a:rPr lang="en-GB" dirty="0" err="1" smtClean="0"/>
              <a:t>configure_edison</a:t>
            </a:r>
            <a:r>
              <a:rPr lang="en-GB" dirty="0"/>
              <a:t> </a:t>
            </a:r>
            <a:r>
              <a:rPr lang="en-GB" dirty="0" smtClean="0"/>
              <a:t>--</a:t>
            </a:r>
            <a:r>
              <a:rPr lang="en-GB" dirty="0" err="1" smtClean="0"/>
              <a:t>wifi</a:t>
            </a:r>
            <a:endParaRPr lang="en-GB" dirty="0" smtClean="0"/>
          </a:p>
          <a:p>
            <a:pPr lvl="3"/>
            <a:r>
              <a:rPr lang="en-GB" dirty="0" smtClean="0"/>
              <a:t>Select number of network to join</a:t>
            </a:r>
            <a:endParaRPr lang="en-GB" dirty="0" smtClean="0"/>
          </a:p>
          <a:p>
            <a:pPr lvl="3"/>
            <a:r>
              <a:rPr lang="en-GB" dirty="0" smtClean="0"/>
              <a:t>Enter password</a:t>
            </a:r>
            <a:endParaRPr lang="en-GB" dirty="0" smtClean="0"/>
          </a:p>
          <a:p>
            <a:pPr lvl="2"/>
            <a:r>
              <a:rPr lang="en-GB" dirty="0" err="1" smtClean="0"/>
              <a:t>configure_edison</a:t>
            </a:r>
            <a:r>
              <a:rPr lang="en-GB" dirty="0" smtClean="0"/>
              <a:t> --password </a:t>
            </a:r>
          </a:p>
          <a:p>
            <a:pPr lvl="3"/>
            <a:r>
              <a:rPr lang="en-GB" dirty="0" smtClean="0"/>
              <a:t>Enter a new password for Edison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3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1204</Words>
  <Application>Microsoft Office PowerPoint</Application>
  <PresentationFormat>Widescreen</PresentationFormat>
  <Paragraphs>327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EnableIoT Workshop</vt:lpstr>
      <vt:lpstr>Agenda</vt:lpstr>
      <vt:lpstr>Agenda</vt:lpstr>
      <vt:lpstr>Downloads</vt:lpstr>
      <vt:lpstr>Agenda</vt:lpstr>
      <vt:lpstr>What is Enable IoT</vt:lpstr>
      <vt:lpstr>Agenda</vt:lpstr>
      <vt:lpstr>Pushing Sensed Data</vt:lpstr>
      <vt:lpstr>Pushing Sensed Data</vt:lpstr>
      <vt:lpstr>Pushing Sensed Data</vt:lpstr>
      <vt:lpstr>Pushing Sensed Data</vt:lpstr>
      <vt:lpstr>Pushing Sensed Data</vt:lpstr>
      <vt:lpstr>Pushing Sensed Data</vt:lpstr>
      <vt:lpstr>Pushing Sensed Data</vt:lpstr>
      <vt:lpstr>Pushing Sensed Data</vt:lpstr>
      <vt:lpstr>Agenda</vt:lpstr>
      <vt:lpstr>Requesting data</vt:lpstr>
      <vt:lpstr>Authorization Tokens</vt:lpstr>
      <vt:lpstr>    Authorization Header:  Token must be sent using the HTTP authorization header.     Example: </vt:lpstr>
      <vt:lpstr>Submit Data</vt:lpstr>
      <vt:lpstr>Submit Data</vt:lpstr>
      <vt:lpstr>Request Data</vt:lpstr>
      <vt:lpstr>Request Data</vt:lpstr>
      <vt:lpstr>Request Data</vt:lpstr>
      <vt:lpstr>Response: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EnableIoT Workshop</dc:title>
  <dc:creator>Gallacher, Sarah M</dc:creator>
  <cp:lastModifiedBy>Gallacher, Sarah M</cp:lastModifiedBy>
  <cp:revision>45</cp:revision>
  <dcterms:created xsi:type="dcterms:W3CDTF">2016-03-17T13:15:28Z</dcterms:created>
  <dcterms:modified xsi:type="dcterms:W3CDTF">2016-03-22T16:38:33Z</dcterms:modified>
</cp:coreProperties>
</file>