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73" r:id="rId7"/>
    <p:sldId id="267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19" autoAdjust="0"/>
  </p:normalViewPr>
  <p:slideViewPr>
    <p:cSldViewPr snapToGrid="0">
      <p:cViewPr varScale="1">
        <p:scale>
          <a:sx n="151" d="100"/>
          <a:sy n="15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9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67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796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866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35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3799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68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629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44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8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n-US"/>
              <a:t>Secure Your Mind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843868"/>
            <a:ext cx="4264026" cy="15647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Yuval Itzhak</a:t>
            </a:r>
            <a:br>
              <a:rPr lang="en-US"/>
            </a:br>
            <a:r>
              <a:rPr lang="en-US"/>
              <a:t>Yuval Cohen</a:t>
            </a:r>
            <a:br>
              <a:rPr lang="en-US"/>
            </a:br>
            <a:r>
              <a:rPr lang="en-US"/>
              <a:t>Bar Simovich</a:t>
            </a:r>
            <a:endParaRPr lang="en-US" dirty="0"/>
          </a:p>
        </p:txBody>
      </p:sp>
      <p:sp>
        <p:nvSpPr>
          <p:cNvPr id="51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person, person, holding&#10;&#10;Description automatically generated">
            <a:extLst>
              <a:ext uri="{FF2B5EF4-FFF2-40B4-BE49-F238E27FC236}">
                <a16:creationId xmlns:a16="http://schemas.microsoft.com/office/drawing/2014/main" id="{4D7CF4A6-C04A-477C-AF27-34A66EA72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24764" b="-3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69" name="Group 52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General reliability - </a:t>
            </a:r>
            <a:r>
              <a:rPr lang="en-US" dirty="0" err="1"/>
              <a:t>utv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9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כלי שמאפשר סריקה רחבה של הפייסבוק, לפי קריטריונים רצויים.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Scan specific user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dirty="0"/>
              <a:t>Scan unknown user that sent a friendship request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Scan user from group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Scan unfamiliar friend that appear in your feed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Scan All Friends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Once in a while, know who your friends 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Enables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3136"/>
            <a:ext cx="8534400" cy="948321"/>
          </a:xfrm>
        </p:spPr>
        <p:txBody>
          <a:bodyPr/>
          <a:lstStyle/>
          <a:p>
            <a:r>
              <a:rPr lang="en-US" dirty="0" err="1"/>
              <a:t>Archtecture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3398-08A4-4317-BF90-1278BD12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7" y="1382132"/>
            <a:ext cx="8534399" cy="43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scarper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2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מבצע ניתוח של פרופיל פייסבוק כלשהו.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הדגש המרכזי - פתוח להרחבה ושינויים של האנליזות בהן הוא משתמש.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Potential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09427"/>
            <a:ext cx="8534400" cy="361526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סוגים שונים של פייק ניוז.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הסוג שהתמקדנו בו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CF1-2204-4A7E-8B28-A488E7E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offensiveness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15E5-C213-496E-993F-E484D6BD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8411"/>
            <a:ext cx="8534400" cy="1154361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מציאת חברים וחברות שמתבטאות בצורה פוגענית, תוקפנית, אגרסיבית, בוטה.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58AACC-976B-496E-90FE-585D1FFA95E0}"/>
              </a:ext>
            </a:extLst>
          </p:cNvPr>
          <p:cNvSpPr txBox="1">
            <a:spLocks/>
          </p:cNvSpPr>
          <p:nvPr/>
        </p:nvSpPr>
        <p:spPr>
          <a:xfrm>
            <a:off x="684212" y="335547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Trigers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DCE090-F38B-45D0-97E1-EC9020A7BE3A}"/>
              </a:ext>
            </a:extLst>
          </p:cNvPr>
          <p:cNvSpPr txBox="1">
            <a:spLocks/>
          </p:cNvSpPr>
          <p:nvPr/>
        </p:nvSpPr>
        <p:spPr>
          <a:xfrm>
            <a:off x="684212" y="4518089"/>
            <a:ext cx="8534400" cy="115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v"/>
            </a:pPr>
            <a:r>
              <a:rPr lang="he-IL" dirty="0"/>
              <a:t>מציאת חברים וחברות שמפרסמות פוסטים עם טריגרים מכל מיני סוגים.</a:t>
            </a:r>
          </a:p>
          <a:p>
            <a:pPr marL="0" indent="0" algn="r" rtl="1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23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129</Words>
  <Application>Microsoft Office PowerPoint</Application>
  <PresentationFormat>Widescreen</PresentationFormat>
  <Paragraphs>29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3</vt:lpstr>
      <vt:lpstr>Slice</vt:lpstr>
      <vt:lpstr>Secure Your Mind</vt:lpstr>
      <vt:lpstr>Outline</vt:lpstr>
      <vt:lpstr>concept</vt:lpstr>
      <vt:lpstr>features</vt:lpstr>
      <vt:lpstr>Archtecture</vt:lpstr>
      <vt:lpstr>scarper</vt:lpstr>
      <vt:lpstr>Analyzer</vt:lpstr>
      <vt:lpstr>Potential Fake news</vt:lpstr>
      <vt:lpstr>offensiveness</vt:lpstr>
      <vt:lpstr>General reliability - utv</vt:lpstr>
      <vt:lpstr>challenges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Your Mind</dc:title>
  <dc:creator>Yuval Cohen</dc:creator>
  <cp:lastModifiedBy>Yuval Cohen</cp:lastModifiedBy>
  <cp:revision>10</cp:revision>
  <dcterms:created xsi:type="dcterms:W3CDTF">2020-11-02T15:39:34Z</dcterms:created>
  <dcterms:modified xsi:type="dcterms:W3CDTF">2020-11-02T23:48:27Z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t-yucohe@microsoft.com</vt:lpwstr>
  </property>
  <property fmtid="{D5CDD505-2E9C-101B-9397-08002B2CF9AE}" pid="5" name="MSIP_Label_f42aa342-8706-4288-bd11-ebb85995028c_SetDate">
    <vt:lpwstr>2020-11-02T15:49:02.7639150Z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5bf427c5-e7b1-4a46-9942-9922c39421d2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