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60" r:id="rId4"/>
    <p:sldId id="264" r:id="rId5"/>
    <p:sldId id="259" r:id="rId6"/>
    <p:sldId id="261" r:id="rId7"/>
    <p:sldId id="262" r:id="rId8"/>
    <p:sldId id="263" r:id="rId9"/>
    <p:sldId id="265" r:id="rId10"/>
    <p:sldId id="267" r:id="rId11"/>
    <p:sldId id="275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70864-ABE6-42AC-A427-967B97C94A0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840978B-4A72-4B39-887F-7AAB03BDF47C}">
      <dgm:prSet phldrT="[テキスト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2000" dirty="0">
              <a:solidFill>
                <a:schemeClr val="tx1"/>
              </a:solidFill>
            </a:rPr>
            <a:t>下田</a:t>
          </a:r>
        </a:p>
      </dgm:t>
    </dgm:pt>
    <dgm:pt modelId="{3D29398E-D0DC-41C1-9CBD-A8D5190ED56A}" type="parTrans" cxnId="{286D18E2-6AAE-4869-B82C-9A135623CA5A}">
      <dgm:prSet/>
      <dgm:spPr/>
      <dgm:t>
        <a:bodyPr/>
        <a:lstStyle/>
        <a:p>
          <a:endParaRPr kumimoji="1" lang="ja-JP" altLang="en-US"/>
        </a:p>
      </dgm:t>
    </dgm:pt>
    <dgm:pt modelId="{D65B40E8-9E3A-4898-9476-8C1A4AA31BC8}" type="sibTrans" cxnId="{286D18E2-6AAE-4869-B82C-9A135623CA5A}">
      <dgm:prSet/>
      <dgm:spPr/>
      <dgm:t>
        <a:bodyPr/>
        <a:lstStyle/>
        <a:p>
          <a:endParaRPr kumimoji="1" lang="ja-JP" altLang="en-US"/>
        </a:p>
      </dgm:t>
    </dgm:pt>
    <dgm:pt modelId="{7AE84B66-9D56-4989-91FF-96C048AF0638}" type="asst">
      <dgm:prSet phldrT="[テキスト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1800">
              <a:solidFill>
                <a:schemeClr val="tx1"/>
              </a:solidFill>
            </a:rPr>
            <a:t>矢吹</a:t>
          </a:r>
        </a:p>
      </dgm:t>
    </dgm:pt>
    <dgm:pt modelId="{ED865396-A13A-4353-BE5E-5FEE24F2CF89}" type="parTrans" cxnId="{EF8018D6-040C-4B30-B0CA-07FDCC73BA3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32B8A8FB-3D48-47EE-B465-D7CBBCA5FEA6}" type="sibTrans" cxnId="{EF8018D6-040C-4B30-B0CA-07FDCC73BA33}">
      <dgm:prSet/>
      <dgm:spPr/>
      <dgm:t>
        <a:bodyPr/>
        <a:lstStyle/>
        <a:p>
          <a:endParaRPr kumimoji="1" lang="ja-JP" altLang="en-US"/>
        </a:p>
      </dgm:t>
    </dgm:pt>
    <dgm:pt modelId="{603B9F5D-B814-445A-92E8-E97E3E5F8ED4}">
      <dgm:prSet phldrT="[テキスト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1800">
              <a:solidFill>
                <a:schemeClr val="tx1"/>
              </a:solidFill>
            </a:rPr>
            <a:t>渡邊</a:t>
          </a:r>
        </a:p>
      </dgm:t>
    </dgm:pt>
    <dgm:pt modelId="{FC01B93C-5397-49A8-8402-6DC19F3E9109}" type="parTrans" cxnId="{E56AC8D4-8160-415A-9287-F54460880D86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0C9F5A14-1F50-46BB-9C24-3FE284565A31}" type="sibTrans" cxnId="{E56AC8D4-8160-415A-9287-F54460880D86}">
      <dgm:prSet/>
      <dgm:spPr/>
      <dgm:t>
        <a:bodyPr/>
        <a:lstStyle/>
        <a:p>
          <a:endParaRPr kumimoji="1" lang="ja-JP" altLang="en-US"/>
        </a:p>
      </dgm:t>
    </dgm:pt>
    <dgm:pt modelId="{C481FCB3-83C0-4C95-904B-861880E574FB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1800">
              <a:solidFill>
                <a:schemeClr val="tx1"/>
              </a:solidFill>
            </a:rPr>
            <a:t>土井</a:t>
          </a:r>
        </a:p>
      </dgm:t>
    </dgm:pt>
    <dgm:pt modelId="{B59D2BEB-3B4C-491C-964E-EDDA4F1AF803}" type="parTrans" cxnId="{A26B9CD3-99CB-493E-B97F-AEB0261FFF98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221E4CF9-88D9-470E-9A22-39CAFF4C988D}" type="sibTrans" cxnId="{A26B9CD3-99CB-493E-B97F-AEB0261FFF98}">
      <dgm:prSet/>
      <dgm:spPr/>
      <dgm:t>
        <a:bodyPr/>
        <a:lstStyle/>
        <a:p>
          <a:endParaRPr kumimoji="1" lang="ja-JP" altLang="en-US"/>
        </a:p>
      </dgm:t>
    </dgm:pt>
    <dgm:pt modelId="{9C389A2B-391E-4130-86AD-A6697020D677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1800">
              <a:solidFill>
                <a:schemeClr val="tx1"/>
              </a:solidFill>
            </a:rPr>
            <a:t>小野寺</a:t>
          </a:r>
        </a:p>
      </dgm:t>
    </dgm:pt>
    <dgm:pt modelId="{36F78183-9332-4430-9DB9-B48B148D03F5}" type="parTrans" cxnId="{5AC9B981-F694-4807-A28F-163D2F46EBC4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09EDB2DB-5371-40C2-A7C6-1DE42C88A2FD}" type="sibTrans" cxnId="{5AC9B981-F694-4807-A28F-163D2F46EBC4}">
      <dgm:prSet/>
      <dgm:spPr/>
      <dgm:t>
        <a:bodyPr/>
        <a:lstStyle/>
        <a:p>
          <a:endParaRPr kumimoji="1" lang="ja-JP" altLang="en-US"/>
        </a:p>
      </dgm:t>
    </dgm:pt>
    <dgm:pt modelId="{240DE5E6-E806-451F-A3D2-62ACC04A64C6}" type="pres">
      <dgm:prSet presAssocID="{AE670864-ABE6-42AC-A427-967B97C94A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964CB4FB-2671-4408-A628-3209066294E2}" type="pres">
      <dgm:prSet presAssocID="{F840978B-4A72-4B39-887F-7AAB03BDF47C}" presName="hierRoot1" presStyleCnt="0">
        <dgm:presLayoutVars>
          <dgm:hierBranch val="init"/>
        </dgm:presLayoutVars>
      </dgm:prSet>
      <dgm:spPr/>
    </dgm:pt>
    <dgm:pt modelId="{EB553C23-3610-4C68-A53B-73B5DB2046C3}" type="pres">
      <dgm:prSet presAssocID="{F840978B-4A72-4B39-887F-7AAB03BDF47C}" presName="rootComposite1" presStyleCnt="0"/>
      <dgm:spPr/>
    </dgm:pt>
    <dgm:pt modelId="{5327E9C2-9058-4C93-9105-6861F7130B64}" type="pres">
      <dgm:prSet presAssocID="{F840978B-4A72-4B39-887F-7AAB03BDF47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1A474F2-5BF1-435A-9702-E0A78F5FF289}" type="pres">
      <dgm:prSet presAssocID="{F840978B-4A72-4B39-887F-7AAB03BDF47C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909E41F0-FBCF-43BE-ACA4-A9E4A5A33D59}" type="pres">
      <dgm:prSet presAssocID="{F840978B-4A72-4B39-887F-7AAB03BDF47C}" presName="hierChild2" presStyleCnt="0"/>
      <dgm:spPr/>
    </dgm:pt>
    <dgm:pt modelId="{BEB32B51-0FCD-4BD1-A5A2-7C9DFF4F1E01}" type="pres">
      <dgm:prSet presAssocID="{FC01B93C-5397-49A8-8402-6DC19F3E9109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DD71C2D2-51CF-4F22-B5C9-A714983396EC}" type="pres">
      <dgm:prSet presAssocID="{603B9F5D-B814-445A-92E8-E97E3E5F8ED4}" presName="hierRoot2" presStyleCnt="0">
        <dgm:presLayoutVars>
          <dgm:hierBranch val="r"/>
        </dgm:presLayoutVars>
      </dgm:prSet>
      <dgm:spPr/>
    </dgm:pt>
    <dgm:pt modelId="{65C3D28B-84B4-4363-9F1F-4BE3A3B0944C}" type="pres">
      <dgm:prSet presAssocID="{603B9F5D-B814-445A-92E8-E97E3E5F8ED4}" presName="rootComposite" presStyleCnt="0"/>
      <dgm:spPr/>
    </dgm:pt>
    <dgm:pt modelId="{53B80A84-1E5F-48C5-8550-F6B5D252E301}" type="pres">
      <dgm:prSet presAssocID="{603B9F5D-B814-445A-92E8-E97E3E5F8ED4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B9425DA-EFF7-40C5-91C4-081FFECABDD7}" type="pres">
      <dgm:prSet presAssocID="{603B9F5D-B814-445A-92E8-E97E3E5F8ED4}" presName="rootConnector" presStyleLbl="node2" presStyleIdx="0" presStyleCnt="1"/>
      <dgm:spPr/>
      <dgm:t>
        <a:bodyPr/>
        <a:lstStyle/>
        <a:p>
          <a:endParaRPr kumimoji="1" lang="ja-JP" altLang="en-US"/>
        </a:p>
      </dgm:t>
    </dgm:pt>
    <dgm:pt modelId="{CB829B96-FCD1-436C-95AE-DEE57B129B25}" type="pres">
      <dgm:prSet presAssocID="{603B9F5D-B814-445A-92E8-E97E3E5F8ED4}" presName="hierChild4" presStyleCnt="0"/>
      <dgm:spPr/>
    </dgm:pt>
    <dgm:pt modelId="{D26426F0-A432-4CE0-AFA6-2DE59C202DEE}" type="pres">
      <dgm:prSet presAssocID="{B59D2BEB-3B4C-491C-964E-EDDA4F1AF803}" presName="Name50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6FFBC963-E908-4D13-8FA8-A7F9597C31B4}" type="pres">
      <dgm:prSet presAssocID="{C481FCB3-83C0-4C95-904B-861880E574FB}" presName="hierRoot2" presStyleCnt="0">
        <dgm:presLayoutVars>
          <dgm:hierBranch val="init"/>
        </dgm:presLayoutVars>
      </dgm:prSet>
      <dgm:spPr/>
    </dgm:pt>
    <dgm:pt modelId="{6A2062AA-DDE7-4B7B-83E2-C897799C3490}" type="pres">
      <dgm:prSet presAssocID="{C481FCB3-83C0-4C95-904B-861880E574FB}" presName="rootComposite" presStyleCnt="0"/>
      <dgm:spPr/>
    </dgm:pt>
    <dgm:pt modelId="{3191349D-425E-4EDF-A8C7-FC9A5A95C662}" type="pres">
      <dgm:prSet presAssocID="{C481FCB3-83C0-4C95-904B-861880E574FB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FE8AEFE-17FD-4025-9165-C7A5F3BEAE20}" type="pres">
      <dgm:prSet presAssocID="{C481FCB3-83C0-4C95-904B-861880E574FB}" presName="rootConnector" presStyleLbl="node3" presStyleIdx="0" presStyleCnt="2"/>
      <dgm:spPr/>
      <dgm:t>
        <a:bodyPr/>
        <a:lstStyle/>
        <a:p>
          <a:endParaRPr kumimoji="1" lang="ja-JP" altLang="en-US"/>
        </a:p>
      </dgm:t>
    </dgm:pt>
    <dgm:pt modelId="{D89CE7BE-FE06-4E39-A066-8325A664E589}" type="pres">
      <dgm:prSet presAssocID="{C481FCB3-83C0-4C95-904B-861880E574FB}" presName="hierChild4" presStyleCnt="0"/>
      <dgm:spPr/>
    </dgm:pt>
    <dgm:pt modelId="{0A1DB1CB-592D-411D-A855-AC46A779B294}" type="pres">
      <dgm:prSet presAssocID="{C481FCB3-83C0-4C95-904B-861880E574FB}" presName="hierChild5" presStyleCnt="0"/>
      <dgm:spPr/>
    </dgm:pt>
    <dgm:pt modelId="{2DC58870-D371-4FA7-93E0-459A3905D65D}" type="pres">
      <dgm:prSet presAssocID="{36F78183-9332-4430-9DB9-B48B148D03F5}" presName="Name50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A09C9233-7CA5-4AED-B95A-A6CDB4E4D75F}" type="pres">
      <dgm:prSet presAssocID="{9C389A2B-391E-4130-86AD-A6697020D677}" presName="hierRoot2" presStyleCnt="0">
        <dgm:presLayoutVars>
          <dgm:hierBranch val="init"/>
        </dgm:presLayoutVars>
      </dgm:prSet>
      <dgm:spPr/>
    </dgm:pt>
    <dgm:pt modelId="{19706EB6-6118-4558-88E7-0EC07ECDFD82}" type="pres">
      <dgm:prSet presAssocID="{9C389A2B-391E-4130-86AD-A6697020D677}" presName="rootComposite" presStyleCnt="0"/>
      <dgm:spPr/>
    </dgm:pt>
    <dgm:pt modelId="{CF942E8F-63EE-4009-850B-9903D45833C3}" type="pres">
      <dgm:prSet presAssocID="{9C389A2B-391E-4130-86AD-A6697020D677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53046BA-B48F-4C2A-B2D2-F857673807C6}" type="pres">
      <dgm:prSet presAssocID="{9C389A2B-391E-4130-86AD-A6697020D677}" presName="rootConnector" presStyleLbl="node3" presStyleIdx="1" presStyleCnt="2"/>
      <dgm:spPr/>
      <dgm:t>
        <a:bodyPr/>
        <a:lstStyle/>
        <a:p>
          <a:endParaRPr kumimoji="1" lang="ja-JP" altLang="en-US"/>
        </a:p>
      </dgm:t>
    </dgm:pt>
    <dgm:pt modelId="{65476BDE-716E-41F8-A044-A4C4CE6C357C}" type="pres">
      <dgm:prSet presAssocID="{9C389A2B-391E-4130-86AD-A6697020D677}" presName="hierChild4" presStyleCnt="0"/>
      <dgm:spPr/>
    </dgm:pt>
    <dgm:pt modelId="{B7CAA6AD-680A-4A66-803C-3B940D95BB04}" type="pres">
      <dgm:prSet presAssocID="{9C389A2B-391E-4130-86AD-A6697020D677}" presName="hierChild5" presStyleCnt="0"/>
      <dgm:spPr/>
    </dgm:pt>
    <dgm:pt modelId="{06A664A7-D7CA-479D-8CBA-74C1414ADC21}" type="pres">
      <dgm:prSet presAssocID="{603B9F5D-B814-445A-92E8-E97E3E5F8ED4}" presName="hierChild5" presStyleCnt="0"/>
      <dgm:spPr/>
    </dgm:pt>
    <dgm:pt modelId="{AA1AE6A6-C091-460B-8F7B-C5D96882EECB}" type="pres">
      <dgm:prSet presAssocID="{F840978B-4A72-4B39-887F-7AAB03BDF47C}" presName="hierChild3" presStyleCnt="0"/>
      <dgm:spPr/>
    </dgm:pt>
    <dgm:pt modelId="{D8A3D7A9-17F5-4E0A-822D-F40952AC3F89}" type="pres">
      <dgm:prSet presAssocID="{ED865396-A13A-4353-BE5E-5FEE24F2CF89}" presName="Name11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ABFD4D57-8282-4D45-B530-465B8C4BD6F9}" type="pres">
      <dgm:prSet presAssocID="{7AE84B66-9D56-4989-91FF-96C048AF0638}" presName="hierRoot3" presStyleCnt="0">
        <dgm:presLayoutVars>
          <dgm:hierBranch val="init"/>
        </dgm:presLayoutVars>
      </dgm:prSet>
      <dgm:spPr/>
    </dgm:pt>
    <dgm:pt modelId="{92C767AD-BB81-4B62-82E4-879A04742A97}" type="pres">
      <dgm:prSet presAssocID="{7AE84B66-9D56-4989-91FF-96C048AF0638}" presName="rootComposite3" presStyleCnt="0"/>
      <dgm:spPr/>
    </dgm:pt>
    <dgm:pt modelId="{BE6AAB15-9B53-48DD-8D71-49D765A003F7}" type="pres">
      <dgm:prSet presAssocID="{7AE84B66-9D56-4989-91FF-96C048AF0638}" presName="rootText3" presStyleLbl="asst1" presStyleIdx="0" presStyleCnt="1" custLinFactX="26247" custLinFactNeighborX="100000" custLinFactNeighborY="-154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7789630-7E5A-4F31-99FE-B1AE11730721}" type="pres">
      <dgm:prSet presAssocID="{7AE84B66-9D56-4989-91FF-96C048AF0638}" presName="rootConnector3" presStyleLbl="asst1" presStyleIdx="0" presStyleCnt="1"/>
      <dgm:spPr/>
      <dgm:t>
        <a:bodyPr/>
        <a:lstStyle/>
        <a:p>
          <a:endParaRPr kumimoji="1" lang="ja-JP" altLang="en-US"/>
        </a:p>
      </dgm:t>
    </dgm:pt>
    <dgm:pt modelId="{C6EC3667-4499-4A3A-A3E0-20CDAE73B081}" type="pres">
      <dgm:prSet presAssocID="{7AE84B66-9D56-4989-91FF-96C048AF0638}" presName="hierChild6" presStyleCnt="0"/>
      <dgm:spPr/>
    </dgm:pt>
    <dgm:pt modelId="{1CF88F2C-7381-4E48-8ABD-A6FCA16FFFCD}" type="pres">
      <dgm:prSet presAssocID="{7AE84B66-9D56-4989-91FF-96C048AF0638}" presName="hierChild7" presStyleCnt="0"/>
      <dgm:spPr/>
    </dgm:pt>
  </dgm:ptLst>
  <dgm:cxnLst>
    <dgm:cxn modelId="{EF8018D6-040C-4B30-B0CA-07FDCC73BA33}" srcId="{F840978B-4A72-4B39-887F-7AAB03BDF47C}" destId="{7AE84B66-9D56-4989-91FF-96C048AF0638}" srcOrd="0" destOrd="0" parTransId="{ED865396-A13A-4353-BE5E-5FEE24F2CF89}" sibTransId="{32B8A8FB-3D48-47EE-B465-D7CBBCA5FEA6}"/>
    <dgm:cxn modelId="{93D9F7A7-09A6-4B55-8A98-8778DCFEB06E}" type="presOf" srcId="{9C389A2B-391E-4130-86AD-A6697020D677}" destId="{CF942E8F-63EE-4009-850B-9903D45833C3}" srcOrd="0" destOrd="0" presId="urn:microsoft.com/office/officeart/2005/8/layout/orgChart1"/>
    <dgm:cxn modelId="{F8FA4F81-27DA-457F-95DF-D56749A34A1D}" type="presOf" srcId="{FC01B93C-5397-49A8-8402-6DC19F3E9109}" destId="{BEB32B51-0FCD-4BD1-A5A2-7C9DFF4F1E01}" srcOrd="0" destOrd="0" presId="urn:microsoft.com/office/officeart/2005/8/layout/orgChart1"/>
    <dgm:cxn modelId="{F5D4A3D1-4652-489A-AB0F-0B9D22673A5E}" type="presOf" srcId="{603B9F5D-B814-445A-92E8-E97E3E5F8ED4}" destId="{7B9425DA-EFF7-40C5-91C4-081FFECABDD7}" srcOrd="1" destOrd="0" presId="urn:microsoft.com/office/officeart/2005/8/layout/orgChart1"/>
    <dgm:cxn modelId="{80FF0AB1-539B-4CC9-A303-3653132D187C}" type="presOf" srcId="{F840978B-4A72-4B39-887F-7AAB03BDF47C}" destId="{5327E9C2-9058-4C93-9105-6861F7130B64}" srcOrd="0" destOrd="0" presId="urn:microsoft.com/office/officeart/2005/8/layout/orgChart1"/>
    <dgm:cxn modelId="{E836BE4A-103B-406F-8882-C431E49BDE60}" type="presOf" srcId="{C481FCB3-83C0-4C95-904B-861880E574FB}" destId="{2FE8AEFE-17FD-4025-9165-C7A5F3BEAE20}" srcOrd="1" destOrd="0" presId="urn:microsoft.com/office/officeart/2005/8/layout/orgChart1"/>
    <dgm:cxn modelId="{E969D61F-A2F1-4F7F-A8A5-41D296F992C1}" type="presOf" srcId="{F840978B-4A72-4B39-887F-7AAB03BDF47C}" destId="{11A474F2-5BF1-435A-9702-E0A78F5FF289}" srcOrd="1" destOrd="0" presId="urn:microsoft.com/office/officeart/2005/8/layout/orgChart1"/>
    <dgm:cxn modelId="{E9244C48-2843-4DDE-A668-0B048A49EECB}" type="presOf" srcId="{603B9F5D-B814-445A-92E8-E97E3E5F8ED4}" destId="{53B80A84-1E5F-48C5-8550-F6B5D252E301}" srcOrd="0" destOrd="0" presId="urn:microsoft.com/office/officeart/2005/8/layout/orgChart1"/>
    <dgm:cxn modelId="{71660CC2-B65C-495B-BD85-6BD7591DAA15}" type="presOf" srcId="{7AE84B66-9D56-4989-91FF-96C048AF0638}" destId="{BE6AAB15-9B53-48DD-8D71-49D765A003F7}" srcOrd="0" destOrd="0" presId="urn:microsoft.com/office/officeart/2005/8/layout/orgChart1"/>
    <dgm:cxn modelId="{A26B9CD3-99CB-493E-B97F-AEB0261FFF98}" srcId="{603B9F5D-B814-445A-92E8-E97E3E5F8ED4}" destId="{C481FCB3-83C0-4C95-904B-861880E574FB}" srcOrd="0" destOrd="0" parTransId="{B59D2BEB-3B4C-491C-964E-EDDA4F1AF803}" sibTransId="{221E4CF9-88D9-470E-9A22-39CAFF4C988D}"/>
    <dgm:cxn modelId="{956B6537-E510-4CDD-B316-8EBA3DA33601}" type="presOf" srcId="{9C389A2B-391E-4130-86AD-A6697020D677}" destId="{953046BA-B48F-4C2A-B2D2-F857673807C6}" srcOrd="1" destOrd="0" presId="urn:microsoft.com/office/officeart/2005/8/layout/orgChart1"/>
    <dgm:cxn modelId="{E56AC8D4-8160-415A-9287-F54460880D86}" srcId="{F840978B-4A72-4B39-887F-7AAB03BDF47C}" destId="{603B9F5D-B814-445A-92E8-E97E3E5F8ED4}" srcOrd="1" destOrd="0" parTransId="{FC01B93C-5397-49A8-8402-6DC19F3E9109}" sibTransId="{0C9F5A14-1F50-46BB-9C24-3FE284565A31}"/>
    <dgm:cxn modelId="{68C04065-DB3A-462D-BEEB-64879AE95058}" type="presOf" srcId="{7AE84B66-9D56-4989-91FF-96C048AF0638}" destId="{F7789630-7E5A-4F31-99FE-B1AE11730721}" srcOrd="1" destOrd="0" presId="urn:microsoft.com/office/officeart/2005/8/layout/orgChart1"/>
    <dgm:cxn modelId="{286D18E2-6AAE-4869-B82C-9A135623CA5A}" srcId="{AE670864-ABE6-42AC-A427-967B97C94A0D}" destId="{F840978B-4A72-4B39-887F-7AAB03BDF47C}" srcOrd="0" destOrd="0" parTransId="{3D29398E-D0DC-41C1-9CBD-A8D5190ED56A}" sibTransId="{D65B40E8-9E3A-4898-9476-8C1A4AA31BC8}"/>
    <dgm:cxn modelId="{B61B0164-B082-4AD5-A93E-C0A5F9A53DDD}" type="presOf" srcId="{ED865396-A13A-4353-BE5E-5FEE24F2CF89}" destId="{D8A3D7A9-17F5-4E0A-822D-F40952AC3F89}" srcOrd="0" destOrd="0" presId="urn:microsoft.com/office/officeart/2005/8/layout/orgChart1"/>
    <dgm:cxn modelId="{817BB772-9B38-4D40-A021-CC045601E9F6}" type="presOf" srcId="{C481FCB3-83C0-4C95-904B-861880E574FB}" destId="{3191349D-425E-4EDF-A8C7-FC9A5A95C662}" srcOrd="0" destOrd="0" presId="urn:microsoft.com/office/officeart/2005/8/layout/orgChart1"/>
    <dgm:cxn modelId="{5AC9B981-F694-4807-A28F-163D2F46EBC4}" srcId="{603B9F5D-B814-445A-92E8-E97E3E5F8ED4}" destId="{9C389A2B-391E-4130-86AD-A6697020D677}" srcOrd="1" destOrd="0" parTransId="{36F78183-9332-4430-9DB9-B48B148D03F5}" sibTransId="{09EDB2DB-5371-40C2-A7C6-1DE42C88A2FD}"/>
    <dgm:cxn modelId="{A4DB119A-7A38-4126-9637-5BDD0663BF53}" type="presOf" srcId="{B59D2BEB-3B4C-491C-964E-EDDA4F1AF803}" destId="{D26426F0-A432-4CE0-AFA6-2DE59C202DEE}" srcOrd="0" destOrd="0" presId="urn:microsoft.com/office/officeart/2005/8/layout/orgChart1"/>
    <dgm:cxn modelId="{7EA52BE7-4CD4-4FCE-8923-B10B7270F439}" type="presOf" srcId="{36F78183-9332-4430-9DB9-B48B148D03F5}" destId="{2DC58870-D371-4FA7-93E0-459A3905D65D}" srcOrd="0" destOrd="0" presId="urn:microsoft.com/office/officeart/2005/8/layout/orgChart1"/>
    <dgm:cxn modelId="{606FBE05-7C1A-4321-9693-1A804CC5A890}" type="presOf" srcId="{AE670864-ABE6-42AC-A427-967B97C94A0D}" destId="{240DE5E6-E806-451F-A3D2-62ACC04A64C6}" srcOrd="0" destOrd="0" presId="urn:microsoft.com/office/officeart/2005/8/layout/orgChart1"/>
    <dgm:cxn modelId="{9DE6C8A3-B852-4A4B-B7B4-307E4734B4F3}" type="presParOf" srcId="{240DE5E6-E806-451F-A3D2-62ACC04A64C6}" destId="{964CB4FB-2671-4408-A628-3209066294E2}" srcOrd="0" destOrd="0" presId="urn:microsoft.com/office/officeart/2005/8/layout/orgChart1"/>
    <dgm:cxn modelId="{A9180672-056A-4106-9A58-AB468C6A76D5}" type="presParOf" srcId="{964CB4FB-2671-4408-A628-3209066294E2}" destId="{EB553C23-3610-4C68-A53B-73B5DB2046C3}" srcOrd="0" destOrd="0" presId="urn:microsoft.com/office/officeart/2005/8/layout/orgChart1"/>
    <dgm:cxn modelId="{56F366AA-74C0-4EC3-9A14-6E8B589056B4}" type="presParOf" srcId="{EB553C23-3610-4C68-A53B-73B5DB2046C3}" destId="{5327E9C2-9058-4C93-9105-6861F7130B64}" srcOrd="0" destOrd="0" presId="urn:microsoft.com/office/officeart/2005/8/layout/orgChart1"/>
    <dgm:cxn modelId="{D62FD9E7-3E49-4319-895F-1C3821DF9C0C}" type="presParOf" srcId="{EB553C23-3610-4C68-A53B-73B5DB2046C3}" destId="{11A474F2-5BF1-435A-9702-E0A78F5FF289}" srcOrd="1" destOrd="0" presId="urn:microsoft.com/office/officeart/2005/8/layout/orgChart1"/>
    <dgm:cxn modelId="{912E6029-C28C-4A7D-A527-B4DE28B67D09}" type="presParOf" srcId="{964CB4FB-2671-4408-A628-3209066294E2}" destId="{909E41F0-FBCF-43BE-ACA4-A9E4A5A33D59}" srcOrd="1" destOrd="0" presId="urn:microsoft.com/office/officeart/2005/8/layout/orgChart1"/>
    <dgm:cxn modelId="{DB908EE6-A736-4744-8659-C99E9BB2365C}" type="presParOf" srcId="{909E41F0-FBCF-43BE-ACA4-A9E4A5A33D59}" destId="{BEB32B51-0FCD-4BD1-A5A2-7C9DFF4F1E01}" srcOrd="0" destOrd="0" presId="urn:microsoft.com/office/officeart/2005/8/layout/orgChart1"/>
    <dgm:cxn modelId="{BAB78548-F42E-4D8A-8C75-3F0D4F50D9E4}" type="presParOf" srcId="{909E41F0-FBCF-43BE-ACA4-A9E4A5A33D59}" destId="{DD71C2D2-51CF-4F22-B5C9-A714983396EC}" srcOrd="1" destOrd="0" presId="urn:microsoft.com/office/officeart/2005/8/layout/orgChart1"/>
    <dgm:cxn modelId="{481E25E1-4A66-4F52-9F4C-D1A03799400E}" type="presParOf" srcId="{DD71C2D2-51CF-4F22-B5C9-A714983396EC}" destId="{65C3D28B-84B4-4363-9F1F-4BE3A3B0944C}" srcOrd="0" destOrd="0" presId="urn:microsoft.com/office/officeart/2005/8/layout/orgChart1"/>
    <dgm:cxn modelId="{724CEECB-5977-4544-B8DE-14E7BF1469B1}" type="presParOf" srcId="{65C3D28B-84B4-4363-9F1F-4BE3A3B0944C}" destId="{53B80A84-1E5F-48C5-8550-F6B5D252E301}" srcOrd="0" destOrd="0" presId="urn:microsoft.com/office/officeart/2005/8/layout/orgChart1"/>
    <dgm:cxn modelId="{A5FD2156-9366-4C0B-ABC8-1BDD97E64B7B}" type="presParOf" srcId="{65C3D28B-84B4-4363-9F1F-4BE3A3B0944C}" destId="{7B9425DA-EFF7-40C5-91C4-081FFECABDD7}" srcOrd="1" destOrd="0" presId="urn:microsoft.com/office/officeart/2005/8/layout/orgChart1"/>
    <dgm:cxn modelId="{F8F45A3D-5B40-4DF2-B9FA-578E666F126C}" type="presParOf" srcId="{DD71C2D2-51CF-4F22-B5C9-A714983396EC}" destId="{CB829B96-FCD1-436C-95AE-DEE57B129B25}" srcOrd="1" destOrd="0" presId="urn:microsoft.com/office/officeart/2005/8/layout/orgChart1"/>
    <dgm:cxn modelId="{6D2B55DC-D894-4C21-8F87-E25D220ED0B7}" type="presParOf" srcId="{CB829B96-FCD1-436C-95AE-DEE57B129B25}" destId="{D26426F0-A432-4CE0-AFA6-2DE59C202DEE}" srcOrd="0" destOrd="0" presId="urn:microsoft.com/office/officeart/2005/8/layout/orgChart1"/>
    <dgm:cxn modelId="{285839D3-92A1-414D-A346-5D6291CF2A7F}" type="presParOf" srcId="{CB829B96-FCD1-436C-95AE-DEE57B129B25}" destId="{6FFBC963-E908-4D13-8FA8-A7F9597C31B4}" srcOrd="1" destOrd="0" presId="urn:microsoft.com/office/officeart/2005/8/layout/orgChart1"/>
    <dgm:cxn modelId="{D4EFDA24-EAAC-4BA0-9786-6177DFF94A37}" type="presParOf" srcId="{6FFBC963-E908-4D13-8FA8-A7F9597C31B4}" destId="{6A2062AA-DDE7-4B7B-83E2-C897799C3490}" srcOrd="0" destOrd="0" presId="urn:microsoft.com/office/officeart/2005/8/layout/orgChart1"/>
    <dgm:cxn modelId="{F13110A1-2B5A-46FE-ABF9-61DDDBBD0C76}" type="presParOf" srcId="{6A2062AA-DDE7-4B7B-83E2-C897799C3490}" destId="{3191349D-425E-4EDF-A8C7-FC9A5A95C662}" srcOrd="0" destOrd="0" presId="urn:microsoft.com/office/officeart/2005/8/layout/orgChart1"/>
    <dgm:cxn modelId="{8E4FDF4A-242C-443A-8C09-3762327FB966}" type="presParOf" srcId="{6A2062AA-DDE7-4B7B-83E2-C897799C3490}" destId="{2FE8AEFE-17FD-4025-9165-C7A5F3BEAE20}" srcOrd="1" destOrd="0" presId="urn:microsoft.com/office/officeart/2005/8/layout/orgChart1"/>
    <dgm:cxn modelId="{3398951D-BDB3-44F3-8E8F-4F6A7F2D6A6A}" type="presParOf" srcId="{6FFBC963-E908-4D13-8FA8-A7F9597C31B4}" destId="{D89CE7BE-FE06-4E39-A066-8325A664E589}" srcOrd="1" destOrd="0" presId="urn:microsoft.com/office/officeart/2005/8/layout/orgChart1"/>
    <dgm:cxn modelId="{1CCE6B0A-B1EF-489D-9D2F-B71D2C0A1D1E}" type="presParOf" srcId="{6FFBC963-E908-4D13-8FA8-A7F9597C31B4}" destId="{0A1DB1CB-592D-411D-A855-AC46A779B294}" srcOrd="2" destOrd="0" presId="urn:microsoft.com/office/officeart/2005/8/layout/orgChart1"/>
    <dgm:cxn modelId="{06246FBD-CA35-4745-BEED-F230D2142C48}" type="presParOf" srcId="{CB829B96-FCD1-436C-95AE-DEE57B129B25}" destId="{2DC58870-D371-4FA7-93E0-459A3905D65D}" srcOrd="2" destOrd="0" presId="urn:microsoft.com/office/officeart/2005/8/layout/orgChart1"/>
    <dgm:cxn modelId="{3F617618-2186-473F-9E3F-084AB520FA5E}" type="presParOf" srcId="{CB829B96-FCD1-436C-95AE-DEE57B129B25}" destId="{A09C9233-7CA5-4AED-B95A-A6CDB4E4D75F}" srcOrd="3" destOrd="0" presId="urn:microsoft.com/office/officeart/2005/8/layout/orgChart1"/>
    <dgm:cxn modelId="{FFE60483-7709-4E3A-AD26-920D7B0DB037}" type="presParOf" srcId="{A09C9233-7CA5-4AED-B95A-A6CDB4E4D75F}" destId="{19706EB6-6118-4558-88E7-0EC07ECDFD82}" srcOrd="0" destOrd="0" presId="urn:microsoft.com/office/officeart/2005/8/layout/orgChart1"/>
    <dgm:cxn modelId="{4DB921FA-C95C-4D6F-B164-16BBCD93C201}" type="presParOf" srcId="{19706EB6-6118-4558-88E7-0EC07ECDFD82}" destId="{CF942E8F-63EE-4009-850B-9903D45833C3}" srcOrd="0" destOrd="0" presId="urn:microsoft.com/office/officeart/2005/8/layout/orgChart1"/>
    <dgm:cxn modelId="{ADFEE8EB-98DD-48C2-BE6A-6A8A3C845FD3}" type="presParOf" srcId="{19706EB6-6118-4558-88E7-0EC07ECDFD82}" destId="{953046BA-B48F-4C2A-B2D2-F857673807C6}" srcOrd="1" destOrd="0" presId="urn:microsoft.com/office/officeart/2005/8/layout/orgChart1"/>
    <dgm:cxn modelId="{D5DA09A5-C896-4C9F-A5AD-DDD7E85B23CE}" type="presParOf" srcId="{A09C9233-7CA5-4AED-B95A-A6CDB4E4D75F}" destId="{65476BDE-716E-41F8-A044-A4C4CE6C357C}" srcOrd="1" destOrd="0" presId="urn:microsoft.com/office/officeart/2005/8/layout/orgChart1"/>
    <dgm:cxn modelId="{96463DB0-7126-4EE6-A786-09085001EFEB}" type="presParOf" srcId="{A09C9233-7CA5-4AED-B95A-A6CDB4E4D75F}" destId="{B7CAA6AD-680A-4A66-803C-3B940D95BB04}" srcOrd="2" destOrd="0" presId="urn:microsoft.com/office/officeart/2005/8/layout/orgChart1"/>
    <dgm:cxn modelId="{5155343C-B414-4BD4-823B-9629D4A6FF3C}" type="presParOf" srcId="{DD71C2D2-51CF-4F22-B5C9-A714983396EC}" destId="{06A664A7-D7CA-479D-8CBA-74C1414ADC21}" srcOrd="2" destOrd="0" presId="urn:microsoft.com/office/officeart/2005/8/layout/orgChart1"/>
    <dgm:cxn modelId="{BE643BB9-8FE9-4CB6-8324-181FAD2DDEED}" type="presParOf" srcId="{964CB4FB-2671-4408-A628-3209066294E2}" destId="{AA1AE6A6-C091-460B-8F7B-C5D96882EECB}" srcOrd="2" destOrd="0" presId="urn:microsoft.com/office/officeart/2005/8/layout/orgChart1"/>
    <dgm:cxn modelId="{6534B1AC-CBEB-4091-9E45-110F696B7E31}" type="presParOf" srcId="{AA1AE6A6-C091-460B-8F7B-C5D96882EECB}" destId="{D8A3D7A9-17F5-4E0A-822D-F40952AC3F89}" srcOrd="0" destOrd="0" presId="urn:microsoft.com/office/officeart/2005/8/layout/orgChart1"/>
    <dgm:cxn modelId="{89D189F8-353E-44DB-A664-DF39A4546BB2}" type="presParOf" srcId="{AA1AE6A6-C091-460B-8F7B-C5D96882EECB}" destId="{ABFD4D57-8282-4D45-B530-465B8C4BD6F9}" srcOrd="1" destOrd="0" presId="urn:microsoft.com/office/officeart/2005/8/layout/orgChart1"/>
    <dgm:cxn modelId="{6B896734-1609-416D-ACE3-9C16780C52D4}" type="presParOf" srcId="{ABFD4D57-8282-4D45-B530-465B8C4BD6F9}" destId="{92C767AD-BB81-4B62-82E4-879A04742A97}" srcOrd="0" destOrd="0" presId="urn:microsoft.com/office/officeart/2005/8/layout/orgChart1"/>
    <dgm:cxn modelId="{5282D81C-94C1-44B3-827A-575BF6FC1C54}" type="presParOf" srcId="{92C767AD-BB81-4B62-82E4-879A04742A97}" destId="{BE6AAB15-9B53-48DD-8D71-49D765A003F7}" srcOrd="0" destOrd="0" presId="urn:microsoft.com/office/officeart/2005/8/layout/orgChart1"/>
    <dgm:cxn modelId="{49E7B1D3-D862-4A8E-BAF0-285D6E601BE3}" type="presParOf" srcId="{92C767AD-BB81-4B62-82E4-879A04742A97}" destId="{F7789630-7E5A-4F31-99FE-B1AE11730721}" srcOrd="1" destOrd="0" presId="urn:microsoft.com/office/officeart/2005/8/layout/orgChart1"/>
    <dgm:cxn modelId="{CB71AF52-C701-46E2-A47A-0D1AC09D89A6}" type="presParOf" srcId="{ABFD4D57-8282-4D45-B530-465B8C4BD6F9}" destId="{C6EC3667-4499-4A3A-A3E0-20CDAE73B081}" srcOrd="1" destOrd="0" presId="urn:microsoft.com/office/officeart/2005/8/layout/orgChart1"/>
    <dgm:cxn modelId="{3A19FDFF-D1BC-4D37-BE1B-4DD1E4E1F381}" type="presParOf" srcId="{ABFD4D57-8282-4D45-B530-465B8C4BD6F9}" destId="{1CF88F2C-7381-4E48-8ABD-A6FCA16FFF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3D7A9-17F5-4E0A-822D-F40952AC3F89}">
      <dsp:nvSpPr>
        <dsp:cNvPr id="0" name=""/>
        <dsp:cNvSpPr/>
      </dsp:nvSpPr>
      <dsp:spPr>
        <a:xfrm>
          <a:off x="2919802" y="518650"/>
          <a:ext cx="162791" cy="467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539"/>
              </a:lnTo>
              <a:lnTo>
                <a:pt x="162791" y="4675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58870-D371-4FA7-93E0-459A3905D65D}">
      <dsp:nvSpPr>
        <dsp:cNvPr id="0" name=""/>
        <dsp:cNvSpPr/>
      </dsp:nvSpPr>
      <dsp:spPr>
        <a:xfrm>
          <a:off x="2506284" y="1986641"/>
          <a:ext cx="155069" cy="1209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541"/>
              </a:lnTo>
              <a:lnTo>
                <a:pt x="155069" y="120954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426F0-A432-4CE0-AFA6-2DE59C202DEE}">
      <dsp:nvSpPr>
        <dsp:cNvPr id="0" name=""/>
        <dsp:cNvSpPr/>
      </dsp:nvSpPr>
      <dsp:spPr>
        <a:xfrm>
          <a:off x="2506284" y="1986641"/>
          <a:ext cx="155069" cy="475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546"/>
              </a:lnTo>
              <a:lnTo>
                <a:pt x="155069" y="4755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32B51-0FCD-4BD1-A5A2-7C9DFF4F1E01}">
      <dsp:nvSpPr>
        <dsp:cNvPr id="0" name=""/>
        <dsp:cNvSpPr/>
      </dsp:nvSpPr>
      <dsp:spPr>
        <a:xfrm>
          <a:off x="2874082" y="518650"/>
          <a:ext cx="91440" cy="951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5109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7E9C2-9058-4C93-9105-6861F7130B64}">
      <dsp:nvSpPr>
        <dsp:cNvPr id="0" name=""/>
        <dsp:cNvSpPr/>
      </dsp:nvSpPr>
      <dsp:spPr>
        <a:xfrm>
          <a:off x="2402904" y="1751"/>
          <a:ext cx="1033796" cy="516898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>
              <a:solidFill>
                <a:schemeClr val="tx1"/>
              </a:solidFill>
            </a:rPr>
            <a:t>下田</a:t>
          </a:r>
        </a:p>
      </dsp:txBody>
      <dsp:txXfrm>
        <a:off x="2402904" y="1751"/>
        <a:ext cx="1033796" cy="516898"/>
      </dsp:txXfrm>
    </dsp:sp>
    <dsp:sp modelId="{53B80A84-1E5F-48C5-8550-F6B5D252E301}">
      <dsp:nvSpPr>
        <dsp:cNvPr id="0" name=""/>
        <dsp:cNvSpPr/>
      </dsp:nvSpPr>
      <dsp:spPr>
        <a:xfrm>
          <a:off x="2402904" y="1469742"/>
          <a:ext cx="1033796" cy="516898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>
              <a:solidFill>
                <a:schemeClr val="tx1"/>
              </a:solidFill>
            </a:rPr>
            <a:t>渡邊</a:t>
          </a:r>
        </a:p>
      </dsp:txBody>
      <dsp:txXfrm>
        <a:off x="2402904" y="1469742"/>
        <a:ext cx="1033796" cy="516898"/>
      </dsp:txXfrm>
    </dsp:sp>
    <dsp:sp modelId="{3191349D-425E-4EDF-A8C7-FC9A5A95C662}">
      <dsp:nvSpPr>
        <dsp:cNvPr id="0" name=""/>
        <dsp:cNvSpPr/>
      </dsp:nvSpPr>
      <dsp:spPr>
        <a:xfrm>
          <a:off x="2661353" y="2203738"/>
          <a:ext cx="1033796" cy="516898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>
              <a:solidFill>
                <a:schemeClr val="tx1"/>
              </a:solidFill>
            </a:rPr>
            <a:t>土井</a:t>
          </a:r>
        </a:p>
      </dsp:txBody>
      <dsp:txXfrm>
        <a:off x="2661353" y="2203738"/>
        <a:ext cx="1033796" cy="516898"/>
      </dsp:txXfrm>
    </dsp:sp>
    <dsp:sp modelId="{CF942E8F-63EE-4009-850B-9903D45833C3}">
      <dsp:nvSpPr>
        <dsp:cNvPr id="0" name=""/>
        <dsp:cNvSpPr/>
      </dsp:nvSpPr>
      <dsp:spPr>
        <a:xfrm>
          <a:off x="2661353" y="2937733"/>
          <a:ext cx="1033796" cy="516898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>
              <a:solidFill>
                <a:schemeClr val="tx1"/>
              </a:solidFill>
            </a:rPr>
            <a:t>小野寺</a:t>
          </a:r>
        </a:p>
      </dsp:txBody>
      <dsp:txXfrm>
        <a:off x="2661353" y="2937733"/>
        <a:ext cx="1033796" cy="516898"/>
      </dsp:txXfrm>
    </dsp:sp>
    <dsp:sp modelId="{BE6AAB15-9B53-48DD-8D71-49D765A003F7}">
      <dsp:nvSpPr>
        <dsp:cNvPr id="0" name=""/>
        <dsp:cNvSpPr/>
      </dsp:nvSpPr>
      <dsp:spPr>
        <a:xfrm>
          <a:off x="3082594" y="727740"/>
          <a:ext cx="1033796" cy="516898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>
              <a:solidFill>
                <a:schemeClr val="tx1"/>
              </a:solidFill>
            </a:rPr>
            <a:t>矢吹</a:t>
          </a:r>
        </a:p>
      </dsp:txBody>
      <dsp:txXfrm>
        <a:off x="3082594" y="727740"/>
        <a:ext cx="1033796" cy="516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0C76C-0E79-4FCA-B5BA-4591DDB5B899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942C2-863C-4256-AFAD-78D0761F1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289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3B7FF-3682-490D-9962-2A3CA860DB37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4540D-F4AB-4355-8836-3D3B855082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50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540D-F4AB-4355-8836-3D3B8550828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20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540D-F4AB-4355-8836-3D3B8550828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20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540D-F4AB-4355-8836-3D3B8550828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20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540D-F4AB-4355-8836-3D3B8550828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209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540D-F4AB-4355-8836-3D3B8550828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20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00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81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62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33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91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53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21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1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23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15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5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9EA5-642F-49D2-9F5E-909E591F2CEF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19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470025"/>
          </a:xfrm>
        </p:spPr>
        <p:txBody>
          <a:bodyPr>
            <a:noAutofit/>
          </a:bodyPr>
          <a:lstStyle/>
          <a:p>
            <a:r>
              <a:rPr kumimoji="1" lang="ja-JP" altLang="en-US" sz="9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中間発表</a:t>
            </a:r>
            <a:endParaRPr kumimoji="1" lang="ja-JP" altLang="en-US" sz="9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>
            <a:noAutofit/>
          </a:bodyPr>
          <a:lstStyle/>
          <a:p>
            <a:r>
              <a:rPr lang="en-US" altLang="ja-JP" sz="4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</a:t>
            </a:r>
            <a:r>
              <a:rPr kumimoji="1" lang="en-US" altLang="ja-JP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acebook</a:t>
            </a:r>
            <a:r>
              <a:rPr kumimoji="1" lang="en-US" altLang="ja-JP" sz="4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kumimoji="1"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連携システム</a:t>
            </a:r>
            <a:endParaRPr kumimoji="1"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矢吹研究室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チーム</a:t>
            </a:r>
          </a:p>
          <a:p>
            <a:pPr algn="l"/>
            <a:endParaRPr lang="en-US" altLang="ja-JP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8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611723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２．プロジェクトマネジメント計画の概要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1" y="1412776"/>
            <a:ext cx="4851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r>
              <a:rPr lang="ja-JP" alt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</a:t>
            </a:r>
            <a:endParaRPr kumimoji="1" lang="ja-JP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71600" y="2708920"/>
            <a:ext cx="7200800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7624" y="3188875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kumimoji="1" lang="en-US" altLang="ja-JP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acebook</a:t>
            </a:r>
            <a:r>
              <a:rPr kumimoji="1"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連携顧客管理システムのプロトタイプを</a:t>
            </a:r>
            <a:r>
              <a:rPr kumimoji="1"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kumimoji="1"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週間で開発する</a:t>
            </a:r>
            <a:endParaRPr kumimoji="1" lang="ja-JP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52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611723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２，プロジェクトマネジメント計画の概要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1" y="1412776"/>
            <a:ext cx="4851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</a:t>
            </a:r>
            <a:r>
              <a:rPr lang="ja-JP" alt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</a:t>
            </a:r>
            <a:endParaRPr kumimoji="1" lang="ja-JP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68949" y="2721114"/>
            <a:ext cx="7822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品質</a:t>
            </a:r>
            <a:endParaRPr kumimoji="1" lang="en-US" altLang="ja-JP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7965" y="3861048"/>
            <a:ext cx="7164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ja-JP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acebook</a:t>
            </a:r>
            <a:r>
              <a:rPr lang="ja-JP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連携顧客管理システム</a:t>
            </a: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</a:t>
            </a:r>
            <a:r>
              <a:rPr lang="ja-JP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プロトタイプを完成させる</a:t>
            </a:r>
            <a:endParaRPr lang="ja-JP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80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611723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２，プロジェクトマネジメント計画の概要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1" y="1412776"/>
            <a:ext cx="4851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</a:t>
            </a:r>
            <a:r>
              <a:rPr lang="ja-JP" alt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</a:t>
            </a:r>
            <a:endParaRPr kumimoji="1" lang="ja-JP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68949" y="2721114"/>
            <a:ext cx="7822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コスト</a:t>
            </a:r>
            <a:endParaRPr kumimoji="1" lang="en-US" altLang="ja-JP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7897" y="4005064"/>
            <a:ext cx="7694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想定工数で</a:t>
            </a:r>
            <a:r>
              <a:rPr lang="ja-JP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ある</a:t>
            </a:r>
            <a:endParaRPr lang="en-US" altLang="ja-JP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330</a:t>
            </a:r>
            <a:r>
              <a:rPr lang="ja-JP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</a:t>
            </a:r>
            <a:r>
              <a:rPr lang="en-US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(=3</a:t>
            </a:r>
            <a:r>
              <a:rPr lang="ja-JP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人×</a:t>
            </a:r>
            <a:r>
              <a:rPr lang="en-US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ja-JP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時間／週×</a:t>
            </a:r>
            <a:r>
              <a:rPr lang="en-US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ja-JP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週</a:t>
            </a:r>
            <a:r>
              <a:rPr lang="en-US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ja-JP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でプロジェクトを完了する</a:t>
            </a:r>
            <a:endParaRPr lang="ja-JP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01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611723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２．プロジェクトマネジメント計画の概要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1" y="1412776"/>
            <a:ext cx="4851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</a:t>
            </a:r>
            <a:r>
              <a:rPr lang="ja-JP" alt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</a:t>
            </a:r>
            <a:endParaRPr kumimoji="1" lang="ja-JP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68949" y="2717316"/>
            <a:ext cx="7822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納期</a:t>
            </a:r>
            <a:endParaRPr kumimoji="1" lang="en-US" altLang="ja-JP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76734"/>
              </p:ext>
            </p:extLst>
          </p:nvPr>
        </p:nvGraphicFramePr>
        <p:xfrm>
          <a:off x="4139952" y="2284415"/>
          <a:ext cx="4117142" cy="4378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3799"/>
                <a:gridCol w="1623343"/>
              </a:tblGrid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工程内容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8580" algn="just">
                        <a:spcAft>
                          <a:spcPts val="0"/>
                        </a:spcAft>
                      </a:pPr>
                      <a:r>
                        <a:rPr lang="ja-JP" altLang="en-US" sz="14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r>
                        <a:rPr lang="ja-JP" sz="14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提出</a:t>
                      </a: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予定日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要件定義書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r>
                        <a:rPr lang="ja-JP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５月</a:t>
                      </a:r>
                      <a:r>
                        <a:rPr lang="ja-JP" sz="18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２４日</a:t>
                      </a:r>
                      <a:endParaRPr lang="ja-JP" sz="18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プロジェクトマネジメント計画書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r>
                        <a:rPr lang="ja-JP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５月</a:t>
                      </a:r>
                      <a:r>
                        <a:rPr lang="ja-JP" sz="18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３０日</a:t>
                      </a:r>
                      <a:endParaRPr lang="ja-JP" sz="18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中間発表資料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r>
                        <a:rPr lang="ja-JP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５月</a:t>
                      </a:r>
                      <a:r>
                        <a:rPr lang="ja-JP" sz="18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３１日</a:t>
                      </a:r>
                      <a:endParaRPr lang="ja-JP" sz="18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外部設計書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r>
                        <a:rPr lang="ja-JP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６月</a:t>
                      </a:r>
                      <a:r>
                        <a:rPr lang="ja-JP" sz="18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７日</a:t>
                      </a:r>
                      <a:endParaRPr lang="ja-JP" sz="18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コスト見積書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r>
                        <a:rPr lang="ja-JP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６月</a:t>
                      </a:r>
                      <a:r>
                        <a:rPr lang="ja-JP" sz="18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１４日</a:t>
                      </a:r>
                      <a:endParaRPr lang="ja-JP" sz="18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契約書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r>
                        <a:rPr lang="ja-JP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６月</a:t>
                      </a:r>
                      <a:r>
                        <a:rPr lang="ja-JP" sz="18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１４日</a:t>
                      </a:r>
                      <a:endParaRPr lang="ja-JP" sz="18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内部設計書</a:t>
                      </a:r>
                      <a:r>
                        <a:rPr lang="en-US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r>
                        <a:rPr lang="ja-JP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６月</a:t>
                      </a:r>
                      <a:r>
                        <a:rPr lang="ja-JP" sz="18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２１日</a:t>
                      </a:r>
                      <a:endParaRPr lang="ja-JP" sz="18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プログラム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r>
                        <a:rPr lang="ja-JP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６月</a:t>
                      </a:r>
                      <a:r>
                        <a:rPr lang="ja-JP" sz="18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２８日</a:t>
                      </a:r>
                      <a:endParaRPr lang="ja-JP" sz="18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テスト計画書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r>
                        <a:rPr lang="ja-JP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６月</a:t>
                      </a:r>
                      <a:r>
                        <a:rPr lang="ja-JP" sz="18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２８日</a:t>
                      </a:r>
                      <a:endParaRPr lang="ja-JP" sz="18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テスト報告書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r>
                        <a:rPr lang="ja-JP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７月</a:t>
                      </a:r>
                      <a:r>
                        <a:rPr lang="ja-JP" sz="18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５日</a:t>
                      </a:r>
                      <a:endParaRPr lang="ja-JP" sz="18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納品書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r>
                        <a:rPr lang="ja-JP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７月</a:t>
                      </a:r>
                      <a:r>
                        <a:rPr lang="ja-JP" sz="18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１２日</a:t>
                      </a:r>
                      <a:endParaRPr lang="ja-JP" sz="18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マニュアル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b="1" i="0" kern="1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r>
                        <a:rPr lang="ja-JP" sz="1800" b="1" i="0" kern="1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７月</a:t>
                      </a:r>
                      <a:r>
                        <a:rPr lang="ja-JP" sz="18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１２日</a:t>
                      </a:r>
                      <a:endParaRPr lang="ja-JP" sz="18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QCD </a:t>
                      </a: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評価報告書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r>
                        <a:rPr lang="ja-JP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７月</a:t>
                      </a:r>
                      <a:r>
                        <a:rPr lang="ja-JP" sz="18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１２日</a:t>
                      </a:r>
                      <a:endParaRPr lang="ja-JP" sz="18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マネジメント レポート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r>
                        <a:rPr lang="ja-JP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７月</a:t>
                      </a:r>
                      <a:r>
                        <a:rPr lang="ja-JP" sz="18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１２日</a:t>
                      </a:r>
                      <a:endParaRPr lang="ja-JP" sz="18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最終発表資料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r>
                        <a:rPr lang="ja-JP" sz="1800" b="1" i="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７月</a:t>
                      </a:r>
                      <a:r>
                        <a:rPr lang="ja-JP" sz="18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１９日</a:t>
                      </a:r>
                      <a:endParaRPr lang="ja-JP" sz="18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611723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２．プロジェクトマネジメント計画の概要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5995" y="1412776"/>
            <a:ext cx="4851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</a:t>
            </a:r>
            <a:r>
              <a:rPr lang="ja-JP" alt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体制表</a:t>
            </a:r>
            <a:endParaRPr kumimoji="1" lang="ja-JP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9" name="図表 38"/>
          <p:cNvGraphicFramePr/>
          <p:nvPr>
            <p:extLst>
              <p:ext uri="{D42A27DB-BD31-4B8C-83A1-F6EECF244321}">
                <p14:modId xmlns:p14="http://schemas.microsoft.com/office/powerpoint/2010/main" val="3149399316"/>
              </p:ext>
            </p:extLst>
          </p:nvPr>
        </p:nvGraphicFramePr>
        <p:xfrm>
          <a:off x="466765" y="2407789"/>
          <a:ext cx="547260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" name="正方形/長方形 39"/>
          <p:cNvSpPr/>
          <p:nvPr/>
        </p:nvSpPr>
        <p:spPr>
          <a:xfrm>
            <a:off x="1830555" y="3055861"/>
            <a:ext cx="5837010" cy="33123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2410981" y="3775941"/>
            <a:ext cx="4608512" cy="2304256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385755" y="4443847"/>
            <a:ext cx="2430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dirty="0"/>
          </a:p>
          <a:p>
            <a:r>
              <a:rPr lang="ja-JP" altLang="en-US" dirty="0"/>
              <a:t>（</a:t>
            </a:r>
            <a:r>
              <a:rPr lang="ja-JP" altLang="en-US" dirty="0" smtClean="0"/>
              <a:t>プロジェクトメンバ）</a:t>
            </a:r>
            <a:endParaRPr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4427205" y="4074515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（</a:t>
            </a:r>
            <a:r>
              <a:rPr lang="ja-JP" altLang="en-US" dirty="0" smtClean="0"/>
              <a:t>プロジェクトマネージャ</a:t>
            </a:r>
            <a:r>
              <a:rPr lang="ja-JP" altLang="en-US" dirty="0"/>
              <a:t>）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4427205" y="5360117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（</a:t>
            </a:r>
            <a:r>
              <a:rPr lang="ja-JP" altLang="en-US" dirty="0" smtClean="0"/>
              <a:t>プロジェクトメンバ）</a:t>
            </a:r>
            <a:endParaRPr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781012" y="320272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（シニアマネージャ）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3988656" y="2551805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（ユーザ）</a:t>
            </a:r>
          </a:p>
        </p:txBody>
      </p:sp>
      <p:sp>
        <p:nvSpPr>
          <p:cNvPr id="47" name="テキスト ボックス 22"/>
          <p:cNvSpPr txBox="1"/>
          <p:nvPr/>
        </p:nvSpPr>
        <p:spPr>
          <a:xfrm>
            <a:off x="5828842" y="3775941"/>
            <a:ext cx="914479" cy="310768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50" b="1" kern="100" dirty="0">
                <a:effectLst/>
                <a:latin typeface="Century"/>
                <a:ea typeface="ＭＳ 明朝"/>
                <a:cs typeface="Times New Roman"/>
              </a:rPr>
              <a:t>プロジェクト内</a:t>
            </a:r>
            <a:endParaRPr lang="ja-JP" sz="1050" kern="100" dirty="0">
              <a:effectLst/>
              <a:latin typeface="Century"/>
              <a:ea typeface="ＭＳ 明朝"/>
              <a:cs typeface="Times New Roman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5828842" y="3763365"/>
            <a:ext cx="1089250" cy="311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857425" y="3117734"/>
            <a:ext cx="733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社内</a:t>
            </a:r>
          </a:p>
        </p:txBody>
      </p:sp>
      <p:sp>
        <p:nvSpPr>
          <p:cNvPr id="50" name="円/楕円 49"/>
          <p:cNvSpPr/>
          <p:nvPr/>
        </p:nvSpPr>
        <p:spPr>
          <a:xfrm>
            <a:off x="6857425" y="3167484"/>
            <a:ext cx="733578" cy="2698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8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611723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２．プロジェクトマネジメント計画の概要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1" y="1412776"/>
            <a:ext cx="4851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en-US" altLang="ja-JP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ガントチャート</a:t>
            </a:r>
            <a:endParaRPr kumimoji="1" lang="ja-JP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0" y="2257394"/>
            <a:ext cx="7893168" cy="44119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7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611723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２．プロジェクトマネジメント計画の概要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0" y="1513709"/>
            <a:ext cx="877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</a:t>
            </a:r>
            <a:r>
              <a:rPr lang="ja-JP" alt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リスク・ブレークダウン・ストラクチャー</a:t>
            </a:r>
            <a:endParaRPr kumimoji="1" lang="ja-JP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図 3" descr="\\Server-pc\win鯖\3年\Cぐるーぷ\プロジェクト計画書\リスク登録簿\ＲＢＳ２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28113"/>
            <a:ext cx="7128792" cy="4613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7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611723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２．プロジェクトマネジメント計画の概要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9386" y="1461058"/>
            <a:ext cx="8775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</a:t>
            </a:r>
            <a:r>
              <a:rPr lang="ja-JP" alt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リスク登録簿</a:t>
            </a:r>
            <a:endParaRPr kumimoji="1" lang="ja-JP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59464"/>
            <a:ext cx="7416824" cy="460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0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971600" y="3429000"/>
            <a:ext cx="7902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プロジェクトメンバ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altLang="ja-JP" sz="3200" dirty="0"/>
          </a:p>
          <a:p>
            <a:r>
              <a:rPr lang="ja-JP" altLang="en-US" sz="3200" dirty="0" smtClean="0"/>
              <a:t>　　　</a:t>
            </a:r>
            <a:r>
              <a:rPr lang="ja-JP" altLang="en-US" sz="3200" dirty="0"/>
              <a:t> </a:t>
            </a:r>
            <a:r>
              <a:rPr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</a:t>
            </a:r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1142123</a:t>
            </a:r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渡邊 雄大</a:t>
            </a:r>
          </a:p>
          <a:p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 </a:t>
            </a: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    　 </a:t>
            </a:r>
            <a:r>
              <a:rPr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1142032</a:t>
            </a:r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小野寺 航己</a:t>
            </a:r>
          </a:p>
          <a:p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   </a:t>
            </a:r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1142078</a:t>
            </a:r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土井 貴司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560874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ユーザ </a:t>
            </a:r>
            <a:r>
              <a:rPr lang="en-US" altLang="ja-JP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kumimoji="1" lang="en-US" altLang="ja-JP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下田 篤</a:t>
            </a:r>
            <a:endParaRPr kumimoji="1" lang="ja-JP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4303" y="199658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シニアマネージャ </a:t>
            </a:r>
            <a:r>
              <a:rPr lang="en-US" altLang="ja-JP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kumimoji="1" lang="en-US" altLang="ja-JP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矢吹 </a:t>
            </a:r>
            <a:r>
              <a:rPr kumimoji="1"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太朗</a:t>
            </a:r>
            <a:endParaRPr kumimoji="1" lang="ja-JP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3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目次</a:t>
            </a:r>
            <a:endParaRPr kumimoji="1" lang="ja-JP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1354760"/>
            <a:ext cx="68407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１．開発システムの概要</a:t>
            </a:r>
            <a:endParaRPr kumimoji="1"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  　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</a:t>
            </a:r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背景</a:t>
            </a:r>
            <a:endParaRPr lang="en-US" altLang="ja-JP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システム開発の目的</a:t>
            </a:r>
            <a:endParaRPr kumimoji="1" lang="en-US" altLang="ja-JP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システムの概要</a:t>
            </a:r>
            <a:endParaRPr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システムの機能</a:t>
            </a:r>
            <a:endParaRPr kumimoji="1" lang="en-US" altLang="ja-JP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en-US" altLang="ja-JP" dirty="0" smtClean="0"/>
          </a:p>
          <a:p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２．プロジェクトマネジメント計画の概要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プロジェクト目的</a:t>
            </a:r>
            <a:endParaRPr lang="en-US" altLang="ja-JP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プロジェクト目標</a:t>
            </a:r>
            <a:endParaRPr kumimoji="1" lang="en-US" altLang="ja-JP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</a:t>
            </a:r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体制表</a:t>
            </a:r>
            <a:endParaRPr lang="en-US" altLang="ja-JP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ガントチャート</a:t>
            </a:r>
            <a:endParaRPr kumimoji="1" lang="en-US" altLang="ja-JP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</a:t>
            </a:r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リスク・ブレークダウン・ストラクチャー</a:t>
            </a:r>
            <a:endParaRPr lang="en-US" altLang="ja-JP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</a:t>
            </a:r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リスク</a:t>
            </a:r>
            <a:endParaRPr kumimoji="1" lang="en-US" altLang="ja-JP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93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-468560" y="112474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システムの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概要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86272" y="2852936"/>
            <a:ext cx="69847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 　</a:t>
            </a:r>
            <a:r>
              <a:rPr lang="en-US" altLang="ja-JP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</a:t>
            </a:r>
            <a:r>
              <a:rPr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背景</a:t>
            </a:r>
            <a:endParaRPr lang="en-US" altLang="ja-JP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ja-JP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r>
              <a:rPr lang="ja-JP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</a:t>
            </a:r>
            <a:endParaRPr lang="en-US" altLang="ja-JP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ja-JP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r>
              <a:rPr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概要</a:t>
            </a:r>
            <a:endParaRPr lang="en-US" altLang="ja-JP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ja-JP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</a:t>
            </a:r>
            <a:r>
              <a:rPr lang="ja-JP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機能</a:t>
            </a:r>
            <a:endParaRPr lang="en-US" altLang="ja-JP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8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システムの概要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342509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</a:t>
            </a:r>
            <a:r>
              <a:rPr kumimoji="1"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</a:t>
            </a:r>
            <a:endParaRPr kumimoji="1" lang="ja-JP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015662" y="1988840"/>
            <a:ext cx="3132348" cy="151216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3476" y="244097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下田青果店</a:t>
            </a:r>
            <a:endParaRPr kumimoji="1" lang="ja-JP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4067944" y="3789040"/>
            <a:ext cx="1008112" cy="936104"/>
          </a:xfrm>
          <a:prstGeom prst="down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91926" y="3872371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依頼</a:t>
            </a:r>
            <a:endParaRPr kumimoji="1" lang="ja-JP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699900" y="4941167"/>
            <a:ext cx="5744199" cy="144016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07332" y="4999528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ja-JP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acebook</a:t>
            </a:r>
            <a:r>
              <a:rPr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連携</a:t>
            </a:r>
            <a:endParaRPr lang="en-US" altLang="ja-JP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顧客管理システム</a:t>
            </a:r>
            <a:endParaRPr kumimoji="1" lang="ja-JP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6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１．開発システムの概要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456" y="1340768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r>
              <a:rPr kumimoji="1"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</a:t>
            </a:r>
            <a:endParaRPr kumimoji="1" lang="ja-JP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3719" y="2996952"/>
            <a:ext cx="80648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ｆ</a:t>
            </a:r>
            <a:r>
              <a:rPr lang="en-US" altLang="ja-JP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acebook</a:t>
            </a:r>
            <a:r>
              <a:rPr kumimoji="1" lang="en-US" altLang="ja-JP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情報を参照できる</a:t>
            </a:r>
            <a:endParaRPr kumimoji="1" lang="en-US" altLang="ja-JP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顧客管理システムの基盤の開発</a:t>
            </a:r>
            <a:endParaRPr kumimoji="1" lang="ja-JP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7544" y="2852936"/>
            <a:ext cx="8136904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5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１．開発システムの概要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340768"/>
            <a:ext cx="5112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r>
              <a:rPr kumimoji="1"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概要</a:t>
            </a:r>
            <a:endParaRPr kumimoji="1" lang="ja-JP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45" y="2095093"/>
            <a:ext cx="5860504" cy="474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691680" y="337405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下田青果店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9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１．開発システムの概要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340768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</a:t>
            </a:r>
            <a:r>
              <a:rPr kumimoji="1"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機能</a:t>
            </a:r>
            <a:endParaRPr kumimoji="1" lang="ja-JP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9454" y="2287058"/>
            <a:ext cx="76409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　ログイン機能</a:t>
            </a:r>
            <a:endParaRPr kumimoji="1" lang="en-US" altLang="ja-JP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　顧客情報</a:t>
            </a:r>
            <a:endParaRPr lang="en-US" altLang="ja-JP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 一覧表示機能</a:t>
            </a:r>
            <a:endParaRPr lang="en-US" altLang="ja-JP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　 登録機能</a:t>
            </a:r>
            <a:endParaRPr lang="en-US" altLang="ja-JP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　 更新機能</a:t>
            </a:r>
            <a:endParaRPr kumimoji="1" lang="en-US" altLang="ja-JP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　 削除機能</a:t>
            </a:r>
            <a:endParaRPr lang="en-US" altLang="ja-JP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　</a:t>
            </a:r>
            <a:r>
              <a:rPr kumimoji="1"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顧客</a:t>
            </a:r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ｆ</a:t>
            </a:r>
            <a:r>
              <a:rPr kumimoji="1" lang="en-US" altLang="ja-JP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acebook</a:t>
            </a:r>
            <a:r>
              <a:rPr kumimoji="1"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基本データ表示機能</a:t>
            </a:r>
            <a:endParaRPr kumimoji="1" lang="en-US" altLang="ja-JP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左大かっこ 6"/>
          <p:cNvSpPr/>
          <p:nvPr/>
        </p:nvSpPr>
        <p:spPr>
          <a:xfrm>
            <a:off x="2195736" y="3573016"/>
            <a:ext cx="396044" cy="194421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5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08520" y="1052736"/>
            <a:ext cx="915536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２．プロジェクトマネジメント計画の概要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992" y="2276872"/>
            <a:ext cx="907300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</a:t>
            </a:r>
            <a:r>
              <a:rPr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</a:t>
            </a:r>
            <a:endParaRPr lang="en-US" altLang="ja-JP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</a:t>
            </a:r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</a:t>
            </a:r>
            <a:endParaRPr lang="en-US" altLang="ja-JP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</a:t>
            </a: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体制表</a:t>
            </a:r>
            <a:endParaRPr lang="en-US" altLang="ja-JP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</a:t>
            </a:r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ガントチャート</a:t>
            </a:r>
            <a:endParaRPr lang="en-US" altLang="ja-JP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</a:t>
            </a: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リスク・ブレークダウン・ストラクチャー</a:t>
            </a:r>
            <a:endParaRPr lang="en-US" altLang="ja-JP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</a:t>
            </a: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リスク</a:t>
            </a:r>
            <a:endParaRPr lang="en-US" altLang="ja-JP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03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250</Words>
  <Application>Microsoft Office PowerPoint</Application>
  <PresentationFormat>画面に合わせる (4:3)</PresentationFormat>
  <Paragraphs>137</Paragraphs>
  <Slides>17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​​テーマ</vt:lpstr>
      <vt:lpstr>中間発表</vt:lpstr>
      <vt:lpstr>PowerPoint プレゼンテーション</vt:lpstr>
      <vt:lpstr>目次</vt:lpstr>
      <vt:lpstr>１．開発システムの概要</vt:lpstr>
      <vt:lpstr>１．開発システムの概要</vt:lpstr>
      <vt:lpstr>１．開発システムの概要</vt:lpstr>
      <vt:lpstr>１．開発システムの概要</vt:lpstr>
      <vt:lpstr>１．開発システムの概要</vt:lpstr>
      <vt:lpstr>２．プロジェクトマネジメント計画の概要 </vt:lpstr>
      <vt:lpstr>２．プロジェクトマネジメント計画の概要 </vt:lpstr>
      <vt:lpstr>２，プロジェクトマネジメント計画の概要 </vt:lpstr>
      <vt:lpstr>２，プロジェクトマネジメント計画の概要 </vt:lpstr>
      <vt:lpstr>２．プロジェクトマネジメント計画の概要 </vt:lpstr>
      <vt:lpstr>２．プロジェクトマネジメント計画の概要 </vt:lpstr>
      <vt:lpstr>２．プロジェクトマネジメント計画の概要 </vt:lpstr>
      <vt:lpstr>２．プロジェクトマネジメント計画の概要 </vt:lpstr>
      <vt:lpstr>２．プロジェクトマネジメント計画の概要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doi</dc:creator>
  <cp:lastModifiedBy>doi</cp:lastModifiedBy>
  <cp:revision>44</cp:revision>
  <cp:lastPrinted>2013-05-30T08:50:25Z</cp:lastPrinted>
  <dcterms:created xsi:type="dcterms:W3CDTF">2013-05-29T11:19:45Z</dcterms:created>
  <dcterms:modified xsi:type="dcterms:W3CDTF">2013-05-31T03:34:46Z</dcterms:modified>
</cp:coreProperties>
</file>