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9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1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4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7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CFDD-44CD-45DF-A9B6-53BB16198F7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8DBE-9A61-46D3-9A32-10952F255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" y="836712"/>
            <a:ext cx="9061815" cy="5256584"/>
          </a:xfrm>
        </p:spPr>
      </p:pic>
      <p:sp>
        <p:nvSpPr>
          <p:cNvPr id="5" name="円/楕円 4"/>
          <p:cNvSpPr/>
          <p:nvPr/>
        </p:nvSpPr>
        <p:spPr>
          <a:xfrm>
            <a:off x="3275856" y="4005844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012160" y="191683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7236296" y="3789040"/>
            <a:ext cx="93610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3131840" y="2996952"/>
            <a:ext cx="936104" cy="7920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771800" y="2276872"/>
            <a:ext cx="1656184" cy="6120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4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836712"/>
            <a:ext cx="8964488" cy="5689235"/>
          </a:xfrm>
        </p:spPr>
      </p:pic>
      <p:sp>
        <p:nvSpPr>
          <p:cNvPr id="5" name="円/楕円 4"/>
          <p:cNvSpPr/>
          <p:nvPr/>
        </p:nvSpPr>
        <p:spPr>
          <a:xfrm>
            <a:off x="2267744" y="24928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220072" y="5373216"/>
            <a:ext cx="648072" cy="5760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355976" y="2464619"/>
            <a:ext cx="648072" cy="5760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572544" y="41533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516216" y="39330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35324" y="1936419"/>
            <a:ext cx="1312912" cy="54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887652" y="4825429"/>
            <a:ext cx="1312912" cy="5477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183796" y="3385269"/>
            <a:ext cx="1312912" cy="54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240124" y="3588141"/>
            <a:ext cx="1312912" cy="54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4023556" y="1897187"/>
            <a:ext cx="1312912" cy="5477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7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ishii</cp:lastModifiedBy>
  <cp:revision>3</cp:revision>
  <dcterms:created xsi:type="dcterms:W3CDTF">2014-05-13T14:03:25Z</dcterms:created>
  <dcterms:modified xsi:type="dcterms:W3CDTF">2014-05-16T02:52:46Z</dcterms:modified>
</cp:coreProperties>
</file>