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6" r:id="rId4"/>
    <p:sldId id="270" r:id="rId5"/>
    <p:sldId id="275" r:id="rId6"/>
    <p:sldId id="277" r:id="rId7"/>
    <p:sldId id="284" r:id="rId8"/>
    <p:sldId id="258" r:id="rId9"/>
    <p:sldId id="287" r:id="rId10"/>
    <p:sldId id="283" r:id="rId11"/>
    <p:sldId id="272" r:id="rId12"/>
    <p:sldId id="273" r:id="rId13"/>
    <p:sldId id="282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-19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651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まとめ!$A$10</c:f>
              <c:strCache>
                <c:ptCount val="1"/>
                <c:pt idx="0">
                  <c:v>PV</c:v>
                </c:pt>
              </c:strCache>
            </c:strRef>
          </c:tx>
          <c:marker>
            <c:symbol val="none"/>
          </c:marker>
          <c:cat>
            <c:numRef>
              <c:f>まとめ!$B$9:$AY$9</c:f>
              <c:numCache>
                <c:formatCode>m"月"d"日"</c:formatCode>
                <c:ptCount val="50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  <c:pt idx="48">
                  <c:v>41053</c:v>
                </c:pt>
                <c:pt idx="49">
                  <c:v>41054</c:v>
                </c:pt>
              </c:numCache>
            </c:numRef>
          </c:cat>
          <c:val>
            <c:numRef>
              <c:f>まとめ!$B$10:$AY$10</c:f>
              <c:numCache>
                <c:formatCode>General</c:formatCode>
                <c:ptCount val="50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722500</c:v>
                </c:pt>
                <c:pt idx="25">
                  <c:v>765000</c:v>
                </c:pt>
                <c:pt idx="26">
                  <c:v>807500</c:v>
                </c:pt>
                <c:pt idx="27">
                  <c:v>850000</c:v>
                </c:pt>
                <c:pt idx="28">
                  <c:v>892500</c:v>
                </c:pt>
                <c:pt idx="29">
                  <c:v>892500</c:v>
                </c:pt>
                <c:pt idx="30">
                  <c:v>892500</c:v>
                </c:pt>
                <c:pt idx="31">
                  <c:v>935000</c:v>
                </c:pt>
                <c:pt idx="32">
                  <c:v>977500</c:v>
                </c:pt>
                <c:pt idx="33">
                  <c:v>1020000</c:v>
                </c:pt>
                <c:pt idx="34">
                  <c:v>1062500</c:v>
                </c:pt>
                <c:pt idx="35">
                  <c:v>1105000</c:v>
                </c:pt>
                <c:pt idx="36">
                  <c:v>1105000</c:v>
                </c:pt>
                <c:pt idx="37">
                  <c:v>1105000</c:v>
                </c:pt>
                <c:pt idx="38">
                  <c:v>1147500</c:v>
                </c:pt>
                <c:pt idx="39">
                  <c:v>1190000</c:v>
                </c:pt>
                <c:pt idx="40">
                  <c:v>1232500</c:v>
                </c:pt>
                <c:pt idx="41">
                  <c:v>1275000</c:v>
                </c:pt>
                <c:pt idx="42">
                  <c:v>1317500</c:v>
                </c:pt>
                <c:pt idx="43">
                  <c:v>1317500</c:v>
                </c:pt>
                <c:pt idx="44">
                  <c:v>1317500</c:v>
                </c:pt>
                <c:pt idx="45">
                  <c:v>1360000</c:v>
                </c:pt>
                <c:pt idx="46">
                  <c:v>1402500</c:v>
                </c:pt>
                <c:pt idx="47">
                  <c:v>1445000</c:v>
                </c:pt>
                <c:pt idx="48">
                  <c:v>1487500</c:v>
                </c:pt>
                <c:pt idx="49">
                  <c:v>1530000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まとめ!$A$11</c:f>
              <c:strCache>
                <c:ptCount val="1"/>
                <c:pt idx="0">
                  <c:v>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まとめ!$B$9:$AY$9</c:f>
              <c:numCache>
                <c:formatCode>m"月"d"日"</c:formatCode>
                <c:ptCount val="50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  <c:pt idx="48">
                  <c:v>41053</c:v>
                </c:pt>
                <c:pt idx="49">
                  <c:v>41054</c:v>
                </c:pt>
              </c:numCache>
            </c:numRef>
          </c:cat>
          <c:val>
            <c:numRef>
              <c:f>まとめ!$B$11:$AY$11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124999</c:v>
                </c:pt>
                <c:pt idx="5">
                  <c:v>124999</c:v>
                </c:pt>
                <c:pt idx="6">
                  <c:v>281249</c:v>
                </c:pt>
                <c:pt idx="7">
                  <c:v>281249</c:v>
                </c:pt>
                <c:pt idx="8">
                  <c:v>281249</c:v>
                </c:pt>
                <c:pt idx="9">
                  <c:v>281249</c:v>
                </c:pt>
                <c:pt idx="10">
                  <c:v>281249</c:v>
                </c:pt>
                <c:pt idx="11">
                  <c:v>507911</c:v>
                </c:pt>
                <c:pt idx="12">
                  <c:v>507911</c:v>
                </c:pt>
                <c:pt idx="13">
                  <c:v>632910</c:v>
                </c:pt>
                <c:pt idx="14">
                  <c:v>632910</c:v>
                </c:pt>
                <c:pt idx="15">
                  <c:v>632910</c:v>
                </c:pt>
                <c:pt idx="16">
                  <c:v>632910</c:v>
                </c:pt>
                <c:pt idx="17">
                  <c:v>632910</c:v>
                </c:pt>
                <c:pt idx="18">
                  <c:v>632910</c:v>
                </c:pt>
                <c:pt idx="19">
                  <c:v>632910</c:v>
                </c:pt>
                <c:pt idx="20">
                  <c:v>632910</c:v>
                </c:pt>
                <c:pt idx="21">
                  <c:v>632910</c:v>
                </c:pt>
                <c:pt idx="22">
                  <c:v>632910</c:v>
                </c:pt>
                <c:pt idx="23">
                  <c:v>632910</c:v>
                </c:pt>
                <c:pt idx="24">
                  <c:v>632910</c:v>
                </c:pt>
                <c:pt idx="25">
                  <c:v>632910</c:v>
                </c:pt>
                <c:pt idx="26">
                  <c:v>632910</c:v>
                </c:pt>
                <c:pt idx="27">
                  <c:v>632910</c:v>
                </c:pt>
                <c:pt idx="28">
                  <c:v>632910</c:v>
                </c:pt>
                <c:pt idx="29">
                  <c:v>632910</c:v>
                </c:pt>
                <c:pt idx="30">
                  <c:v>632910</c:v>
                </c:pt>
                <c:pt idx="31">
                  <c:v>632910</c:v>
                </c:pt>
                <c:pt idx="32">
                  <c:v>632910</c:v>
                </c:pt>
                <c:pt idx="33">
                  <c:v>632910</c:v>
                </c:pt>
                <c:pt idx="34">
                  <c:v>632910</c:v>
                </c:pt>
                <c:pt idx="35">
                  <c:v>632910</c:v>
                </c:pt>
                <c:pt idx="36">
                  <c:v>632910</c:v>
                </c:pt>
                <c:pt idx="37">
                  <c:v>632910</c:v>
                </c:pt>
                <c:pt idx="38">
                  <c:v>632910</c:v>
                </c:pt>
                <c:pt idx="39">
                  <c:v>632910</c:v>
                </c:pt>
                <c:pt idx="40">
                  <c:v>789160</c:v>
                </c:pt>
                <c:pt idx="41">
                  <c:v>789160</c:v>
                </c:pt>
                <c:pt idx="42">
                  <c:v>1015822</c:v>
                </c:pt>
                <c:pt idx="43">
                  <c:v>1015822</c:v>
                </c:pt>
                <c:pt idx="44">
                  <c:v>1015822</c:v>
                </c:pt>
                <c:pt idx="45">
                  <c:v>1015822</c:v>
                </c:pt>
                <c:pt idx="46">
                  <c:v>1015822</c:v>
                </c:pt>
                <c:pt idx="47">
                  <c:v>1015822</c:v>
                </c:pt>
                <c:pt idx="48">
                  <c:v>1015822</c:v>
                </c:pt>
                <c:pt idx="49">
                  <c:v>1015822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まとめ!$A$12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まとめ!$B$9:$AY$9</c:f>
              <c:numCache>
                <c:formatCode>m"月"d"日"</c:formatCode>
                <c:ptCount val="50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  <c:pt idx="48">
                  <c:v>41053</c:v>
                </c:pt>
                <c:pt idx="49">
                  <c:v>41054</c:v>
                </c:pt>
              </c:numCache>
            </c:numRef>
          </c:cat>
          <c:val>
            <c:numRef>
              <c:f>まとめ!$B$12:$AY$12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12750</c:v>
                </c:pt>
                <c:pt idx="5">
                  <c:v>29750</c:v>
                </c:pt>
                <c:pt idx="6">
                  <c:v>94250</c:v>
                </c:pt>
                <c:pt idx="7">
                  <c:v>170750</c:v>
                </c:pt>
                <c:pt idx="8">
                  <c:v>170750</c:v>
                </c:pt>
                <c:pt idx="9">
                  <c:v>170750</c:v>
                </c:pt>
                <c:pt idx="10">
                  <c:v>170750</c:v>
                </c:pt>
                <c:pt idx="11">
                  <c:v>192500</c:v>
                </c:pt>
                <c:pt idx="12">
                  <c:v>197000</c:v>
                </c:pt>
                <c:pt idx="13">
                  <c:v>223000</c:v>
                </c:pt>
                <c:pt idx="14">
                  <c:v>263000</c:v>
                </c:pt>
                <c:pt idx="15">
                  <c:v>263000</c:v>
                </c:pt>
                <c:pt idx="16">
                  <c:v>263000</c:v>
                </c:pt>
                <c:pt idx="17">
                  <c:v>263000</c:v>
                </c:pt>
                <c:pt idx="18">
                  <c:v>288500</c:v>
                </c:pt>
                <c:pt idx="19">
                  <c:v>305500</c:v>
                </c:pt>
                <c:pt idx="20">
                  <c:v>329000</c:v>
                </c:pt>
                <c:pt idx="21">
                  <c:v>398000</c:v>
                </c:pt>
                <c:pt idx="22">
                  <c:v>398000</c:v>
                </c:pt>
                <c:pt idx="23">
                  <c:v>407000</c:v>
                </c:pt>
                <c:pt idx="24">
                  <c:v>407000</c:v>
                </c:pt>
                <c:pt idx="25">
                  <c:v>414500</c:v>
                </c:pt>
                <c:pt idx="26">
                  <c:v>433500</c:v>
                </c:pt>
                <c:pt idx="27">
                  <c:v>439500</c:v>
                </c:pt>
                <c:pt idx="28">
                  <c:v>448500</c:v>
                </c:pt>
                <c:pt idx="29">
                  <c:v>454500</c:v>
                </c:pt>
                <c:pt idx="30">
                  <c:v>466500</c:v>
                </c:pt>
                <c:pt idx="31">
                  <c:v>466500</c:v>
                </c:pt>
                <c:pt idx="32">
                  <c:v>466500</c:v>
                </c:pt>
                <c:pt idx="33">
                  <c:v>466500</c:v>
                </c:pt>
                <c:pt idx="34">
                  <c:v>483500</c:v>
                </c:pt>
                <c:pt idx="35">
                  <c:v>538750</c:v>
                </c:pt>
                <c:pt idx="36">
                  <c:v>538750</c:v>
                </c:pt>
                <c:pt idx="37">
                  <c:v>538750</c:v>
                </c:pt>
                <c:pt idx="38">
                  <c:v>538750</c:v>
                </c:pt>
                <c:pt idx="39">
                  <c:v>554750</c:v>
                </c:pt>
                <c:pt idx="40">
                  <c:v>554750</c:v>
                </c:pt>
                <c:pt idx="41">
                  <c:v>588250</c:v>
                </c:pt>
                <c:pt idx="42">
                  <c:v>628750</c:v>
                </c:pt>
                <c:pt idx="43">
                  <c:v>628750</c:v>
                </c:pt>
                <c:pt idx="44">
                  <c:v>648250</c:v>
                </c:pt>
                <c:pt idx="45">
                  <c:v>676750</c:v>
                </c:pt>
                <c:pt idx="46">
                  <c:v>698750</c:v>
                </c:pt>
                <c:pt idx="47">
                  <c:v>748250</c:v>
                </c:pt>
                <c:pt idx="48">
                  <c:v>816250</c:v>
                </c:pt>
                <c:pt idx="49">
                  <c:v>850250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53344"/>
        <c:axId val="35775616"/>
      </c:lineChart>
      <c:dateAx>
        <c:axId val="35753344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35775616"/>
        <c:crosses val="autoZero"/>
        <c:auto val="1"/>
        <c:lblOffset val="100"/>
        <c:baseTimeUnit val="days"/>
      </c:dateAx>
      <c:valAx>
        <c:axId val="3577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53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0EC7A-108A-4993-AFDA-E757922F7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95D2D23-78F6-4F30-A78C-C9F0538320A3}">
      <dgm:prSet phldrT="[テキスト]"/>
      <dgm:spPr/>
      <dgm:t>
        <a:bodyPr/>
        <a:lstStyle/>
        <a:p>
          <a:r>
            <a:rPr kumimoji="1" lang="ja-JP" altLang="en-US" dirty="0" smtClean="0"/>
            <a:t>要求定義</a:t>
          </a:r>
          <a:endParaRPr kumimoji="1" lang="ja-JP" altLang="en-US" dirty="0"/>
        </a:p>
      </dgm:t>
    </dgm:pt>
    <dgm:pt modelId="{3E367518-0057-4405-9EBF-4877CE3912ED}" type="parTrans" cxnId="{04EB57A0-91E6-494A-A064-EE867CB35840}">
      <dgm:prSet/>
      <dgm:spPr/>
      <dgm:t>
        <a:bodyPr/>
        <a:lstStyle/>
        <a:p>
          <a:endParaRPr kumimoji="1" lang="ja-JP" altLang="en-US"/>
        </a:p>
      </dgm:t>
    </dgm:pt>
    <dgm:pt modelId="{8F222AEE-E789-49DC-9F99-0ECFF848C4F5}" type="sibTrans" cxnId="{04EB57A0-91E6-494A-A064-EE867CB35840}">
      <dgm:prSet/>
      <dgm:spPr/>
      <dgm:t>
        <a:bodyPr/>
        <a:lstStyle/>
        <a:p>
          <a:endParaRPr kumimoji="1" lang="ja-JP" altLang="en-US"/>
        </a:p>
      </dgm:t>
    </dgm:pt>
    <dgm:pt modelId="{529853A9-6F08-43CB-894C-A8E30ECAC6EE}">
      <dgm:prSet phldrT="[テキスト]"/>
      <dgm:spPr/>
      <dgm:t>
        <a:bodyPr/>
        <a:lstStyle/>
        <a:p>
          <a:r>
            <a:rPr kumimoji="1" lang="ja-JP" altLang="en-US" dirty="0" smtClean="0"/>
            <a:t>現状分析書</a:t>
          </a:r>
          <a:endParaRPr kumimoji="1" lang="ja-JP" altLang="en-US" dirty="0"/>
        </a:p>
      </dgm:t>
    </dgm:pt>
    <dgm:pt modelId="{629B16CB-D908-4618-921D-71E2BC8B7AA2}" type="parTrans" cxnId="{0744352C-DCC5-4207-AA26-B81127308D2D}">
      <dgm:prSet/>
      <dgm:spPr/>
      <dgm:t>
        <a:bodyPr/>
        <a:lstStyle/>
        <a:p>
          <a:endParaRPr kumimoji="1" lang="ja-JP" altLang="en-US"/>
        </a:p>
      </dgm:t>
    </dgm:pt>
    <dgm:pt modelId="{61930708-5E17-48F8-90B0-DE4753034123}" type="sibTrans" cxnId="{0744352C-DCC5-4207-AA26-B81127308D2D}">
      <dgm:prSet/>
      <dgm:spPr/>
      <dgm:t>
        <a:bodyPr/>
        <a:lstStyle/>
        <a:p>
          <a:endParaRPr kumimoji="1" lang="ja-JP" altLang="en-US"/>
        </a:p>
      </dgm:t>
    </dgm:pt>
    <dgm:pt modelId="{24623558-8BF9-4601-B66E-1FF8E66E1B80}">
      <dgm:prSet phldrT="[テキスト]"/>
      <dgm:spPr/>
      <dgm:t>
        <a:bodyPr/>
        <a:lstStyle/>
        <a:p>
          <a:r>
            <a:rPr kumimoji="1" lang="ja-JP" altLang="en-US" dirty="0" smtClean="0"/>
            <a:t>プロジェクト計画</a:t>
          </a:r>
          <a:endParaRPr kumimoji="1" lang="ja-JP" altLang="en-US" dirty="0"/>
        </a:p>
      </dgm:t>
    </dgm:pt>
    <dgm:pt modelId="{79A81F56-58CD-4771-944B-9AF11EC32B72}" type="parTrans" cxnId="{7F571118-306E-447B-B2F9-4F8A47EA2AC5}">
      <dgm:prSet/>
      <dgm:spPr/>
      <dgm:t>
        <a:bodyPr/>
        <a:lstStyle/>
        <a:p>
          <a:endParaRPr kumimoji="1" lang="ja-JP" altLang="en-US"/>
        </a:p>
      </dgm:t>
    </dgm:pt>
    <dgm:pt modelId="{A7F47F4D-C6BC-4A5E-A87E-45B963D69882}" type="sibTrans" cxnId="{7F571118-306E-447B-B2F9-4F8A47EA2AC5}">
      <dgm:prSet/>
      <dgm:spPr/>
      <dgm:t>
        <a:bodyPr/>
        <a:lstStyle/>
        <a:p>
          <a:endParaRPr kumimoji="1" lang="ja-JP" altLang="en-US"/>
        </a:p>
      </dgm:t>
    </dgm:pt>
    <dgm:pt modelId="{FB16A16E-07FB-4724-9930-DDC316CEEA22}">
      <dgm:prSet phldrT="[テキスト]"/>
      <dgm:spPr/>
      <dgm:t>
        <a:bodyPr/>
        <a:lstStyle/>
        <a:p>
          <a:r>
            <a:rPr kumimoji="1" lang="ja-JP" altLang="en-US" dirty="0" smtClean="0"/>
            <a:t>プロジェクト憲章</a:t>
          </a:r>
          <a:endParaRPr kumimoji="1" lang="ja-JP" altLang="en-US" dirty="0"/>
        </a:p>
      </dgm:t>
    </dgm:pt>
    <dgm:pt modelId="{E74EC0A1-90D4-4261-99BD-9DDD13F2118C}" type="parTrans" cxnId="{A43A363A-0224-4D39-8484-031F192EB33F}">
      <dgm:prSet/>
      <dgm:spPr/>
      <dgm:t>
        <a:bodyPr/>
        <a:lstStyle/>
        <a:p>
          <a:endParaRPr kumimoji="1" lang="ja-JP" altLang="en-US"/>
        </a:p>
      </dgm:t>
    </dgm:pt>
    <dgm:pt modelId="{E525D6D0-378D-4EC2-9355-DA8497AA683D}" type="sibTrans" cxnId="{A43A363A-0224-4D39-8484-031F192EB33F}">
      <dgm:prSet/>
      <dgm:spPr/>
      <dgm:t>
        <a:bodyPr/>
        <a:lstStyle/>
        <a:p>
          <a:endParaRPr kumimoji="1" lang="ja-JP" altLang="en-US"/>
        </a:p>
      </dgm:t>
    </dgm:pt>
    <dgm:pt modelId="{2E1D730B-01BC-4EA9-A100-C9A3A94DEEFB}">
      <dgm:prSet phldrT="[テキスト]"/>
      <dgm:spPr/>
      <dgm:t>
        <a:bodyPr/>
        <a:lstStyle/>
        <a:p>
          <a:r>
            <a:rPr kumimoji="1" lang="ja-JP" altLang="en-US" dirty="0" smtClean="0"/>
            <a:t>プロジェクト計画書</a:t>
          </a:r>
          <a:endParaRPr kumimoji="1" lang="ja-JP" altLang="en-US" dirty="0"/>
        </a:p>
      </dgm:t>
    </dgm:pt>
    <dgm:pt modelId="{EF12C6EE-4E36-45F9-AC9D-16726052102D}" type="parTrans" cxnId="{9B980C08-6809-471D-A262-5E83CD37779E}">
      <dgm:prSet/>
      <dgm:spPr/>
      <dgm:t>
        <a:bodyPr/>
        <a:lstStyle/>
        <a:p>
          <a:endParaRPr kumimoji="1" lang="ja-JP" altLang="en-US"/>
        </a:p>
      </dgm:t>
    </dgm:pt>
    <dgm:pt modelId="{DB65CCA2-6221-4F01-AF67-FB022F883233}" type="sibTrans" cxnId="{9B980C08-6809-471D-A262-5E83CD37779E}">
      <dgm:prSet/>
      <dgm:spPr/>
      <dgm:t>
        <a:bodyPr/>
        <a:lstStyle/>
        <a:p>
          <a:endParaRPr kumimoji="1" lang="ja-JP" altLang="en-US"/>
        </a:p>
      </dgm:t>
    </dgm:pt>
    <dgm:pt modelId="{8B2135C4-2085-4D75-A6BE-9C8ACF3326C0}">
      <dgm:prSet phldrT="[テキスト]"/>
      <dgm:spPr/>
      <dgm:t>
        <a:bodyPr/>
        <a:lstStyle/>
        <a:p>
          <a:r>
            <a:rPr kumimoji="1" lang="ja-JP" altLang="en-US" dirty="0" smtClean="0"/>
            <a:t>設計</a:t>
          </a:r>
          <a:endParaRPr kumimoji="1" lang="ja-JP" altLang="en-US" dirty="0"/>
        </a:p>
      </dgm:t>
    </dgm:pt>
    <dgm:pt modelId="{4E861F1D-3F25-434B-926C-0928021D0E07}" type="parTrans" cxnId="{8AB8FB58-48C5-40A4-AA5E-28BB15149C31}">
      <dgm:prSet/>
      <dgm:spPr/>
      <dgm:t>
        <a:bodyPr/>
        <a:lstStyle/>
        <a:p>
          <a:endParaRPr kumimoji="1" lang="ja-JP" altLang="en-US"/>
        </a:p>
      </dgm:t>
    </dgm:pt>
    <dgm:pt modelId="{E1EE4C4B-ED68-401E-A8E3-398C1458BF64}" type="sibTrans" cxnId="{8AB8FB58-48C5-40A4-AA5E-28BB15149C31}">
      <dgm:prSet/>
      <dgm:spPr/>
      <dgm:t>
        <a:bodyPr/>
        <a:lstStyle/>
        <a:p>
          <a:endParaRPr kumimoji="1" lang="ja-JP" altLang="en-US"/>
        </a:p>
      </dgm:t>
    </dgm:pt>
    <dgm:pt modelId="{535D3DAF-43EC-4269-9E9E-2BBA009C09B1}">
      <dgm:prSet phldrT="[テキスト]"/>
      <dgm:spPr/>
      <dgm:t>
        <a:bodyPr/>
        <a:lstStyle/>
        <a:p>
          <a:r>
            <a:rPr kumimoji="1" lang="ja-JP" altLang="en-US" dirty="0" smtClean="0"/>
            <a:t>外部設計書</a:t>
          </a:r>
          <a:endParaRPr kumimoji="1" lang="ja-JP" altLang="en-US" dirty="0"/>
        </a:p>
      </dgm:t>
    </dgm:pt>
    <dgm:pt modelId="{B40C986A-6315-4496-A2AC-9E7B9EB0D774}" type="parTrans" cxnId="{205342A4-7669-4174-8A2A-4EFBE75D6CD8}">
      <dgm:prSet/>
      <dgm:spPr/>
      <dgm:t>
        <a:bodyPr/>
        <a:lstStyle/>
        <a:p>
          <a:endParaRPr kumimoji="1" lang="ja-JP" altLang="en-US"/>
        </a:p>
      </dgm:t>
    </dgm:pt>
    <dgm:pt modelId="{914151C1-EA5A-4FA0-A6CB-6D1B239A4C59}" type="sibTrans" cxnId="{205342A4-7669-4174-8A2A-4EFBE75D6CD8}">
      <dgm:prSet/>
      <dgm:spPr/>
      <dgm:t>
        <a:bodyPr/>
        <a:lstStyle/>
        <a:p>
          <a:endParaRPr kumimoji="1" lang="ja-JP" altLang="en-US"/>
        </a:p>
      </dgm:t>
    </dgm:pt>
    <dgm:pt modelId="{07AA4FFA-6C66-41B4-A2BA-B667C4EC488C}">
      <dgm:prSet phldrT="[テキスト]"/>
      <dgm:spPr/>
      <dgm:t>
        <a:bodyPr/>
        <a:lstStyle/>
        <a:p>
          <a:r>
            <a:rPr kumimoji="1" lang="ja-JP" altLang="en-US" dirty="0" smtClean="0"/>
            <a:t>内部設計書</a:t>
          </a:r>
          <a:endParaRPr kumimoji="1" lang="ja-JP" altLang="en-US" dirty="0"/>
        </a:p>
      </dgm:t>
    </dgm:pt>
    <dgm:pt modelId="{184F1BD2-7946-41E2-AA68-E88530AD8CDC}" type="parTrans" cxnId="{C6F38D13-5158-4218-ABA6-D406B3CA51B2}">
      <dgm:prSet/>
      <dgm:spPr/>
      <dgm:t>
        <a:bodyPr/>
        <a:lstStyle/>
        <a:p>
          <a:endParaRPr kumimoji="1" lang="ja-JP" altLang="en-US"/>
        </a:p>
      </dgm:t>
    </dgm:pt>
    <dgm:pt modelId="{E8BD349C-FDB0-48A4-B474-05276994E36B}" type="sibTrans" cxnId="{C6F38D13-5158-4218-ABA6-D406B3CA51B2}">
      <dgm:prSet/>
      <dgm:spPr/>
      <dgm:t>
        <a:bodyPr/>
        <a:lstStyle/>
        <a:p>
          <a:endParaRPr kumimoji="1" lang="ja-JP" altLang="en-US"/>
        </a:p>
      </dgm:t>
    </dgm:pt>
    <dgm:pt modelId="{C2D33BF2-E236-4E18-8F53-FB5AAD62FAD3}">
      <dgm:prSet phldrT="[テキスト]"/>
      <dgm:spPr/>
      <dgm:t>
        <a:bodyPr/>
        <a:lstStyle/>
        <a:p>
          <a:r>
            <a:rPr kumimoji="1" lang="ja-JP" altLang="en-US" dirty="0" smtClean="0"/>
            <a:t>プログラミング</a:t>
          </a:r>
          <a:endParaRPr kumimoji="1" lang="ja-JP" altLang="en-US" dirty="0"/>
        </a:p>
      </dgm:t>
    </dgm:pt>
    <dgm:pt modelId="{8FEAA47A-638C-4018-8003-270E42B4C235}" type="parTrans" cxnId="{CE745E1E-5DB3-4BD9-A920-9F3797BAB9B0}">
      <dgm:prSet/>
      <dgm:spPr/>
      <dgm:t>
        <a:bodyPr/>
        <a:lstStyle/>
        <a:p>
          <a:endParaRPr kumimoji="1" lang="ja-JP" altLang="en-US"/>
        </a:p>
      </dgm:t>
    </dgm:pt>
    <dgm:pt modelId="{FC880356-37F2-4711-B370-F68775622EBE}" type="sibTrans" cxnId="{CE745E1E-5DB3-4BD9-A920-9F3797BAB9B0}">
      <dgm:prSet/>
      <dgm:spPr/>
      <dgm:t>
        <a:bodyPr/>
        <a:lstStyle/>
        <a:p>
          <a:endParaRPr kumimoji="1" lang="ja-JP" altLang="en-US"/>
        </a:p>
      </dgm:t>
    </dgm:pt>
    <dgm:pt modelId="{56A2348A-37BA-4D7D-81C7-0A6A861AB496}">
      <dgm:prSet phldrT="[テキスト]"/>
      <dgm:spPr/>
      <dgm:t>
        <a:bodyPr/>
        <a:lstStyle/>
        <a:p>
          <a:r>
            <a:rPr kumimoji="1" lang="en-US" altLang="ja-JP" dirty="0" smtClean="0"/>
            <a:t>MySQL</a:t>
          </a:r>
          <a:endParaRPr kumimoji="1" lang="ja-JP" altLang="en-US" dirty="0"/>
        </a:p>
      </dgm:t>
    </dgm:pt>
    <dgm:pt modelId="{B34ABDCE-3661-4F51-AC64-B5751DD17B7F}" type="parTrans" cxnId="{EDE2B729-46BA-4B68-B56A-47ABCB1C414F}">
      <dgm:prSet/>
      <dgm:spPr/>
      <dgm:t>
        <a:bodyPr/>
        <a:lstStyle/>
        <a:p>
          <a:endParaRPr kumimoji="1" lang="ja-JP" altLang="en-US"/>
        </a:p>
      </dgm:t>
    </dgm:pt>
    <dgm:pt modelId="{F2D1C443-45B8-4A70-A4F7-918BA88A9178}" type="sibTrans" cxnId="{EDE2B729-46BA-4B68-B56A-47ABCB1C414F}">
      <dgm:prSet/>
      <dgm:spPr/>
      <dgm:t>
        <a:bodyPr/>
        <a:lstStyle/>
        <a:p>
          <a:endParaRPr kumimoji="1" lang="ja-JP" altLang="en-US"/>
        </a:p>
      </dgm:t>
    </dgm:pt>
    <dgm:pt modelId="{98FBB4DB-F365-4FB5-86D2-4C8498EBA3B9}">
      <dgm:prSet phldrT="[テキスト]"/>
      <dgm:spPr/>
      <dgm:t>
        <a:bodyPr/>
        <a:lstStyle/>
        <a:p>
          <a:r>
            <a:rPr kumimoji="1" lang="en-US" altLang="ja-JP" dirty="0" smtClean="0"/>
            <a:t>PHP</a:t>
          </a:r>
          <a:endParaRPr kumimoji="1" lang="ja-JP" altLang="en-US" dirty="0"/>
        </a:p>
      </dgm:t>
    </dgm:pt>
    <dgm:pt modelId="{8705CD5D-24F9-4B30-8DCE-916B75A89E69}" type="parTrans" cxnId="{E55C2E4F-89F7-489D-93B5-586C498FD4C8}">
      <dgm:prSet/>
      <dgm:spPr/>
      <dgm:t>
        <a:bodyPr/>
        <a:lstStyle/>
        <a:p>
          <a:endParaRPr kumimoji="1" lang="ja-JP" altLang="en-US"/>
        </a:p>
      </dgm:t>
    </dgm:pt>
    <dgm:pt modelId="{71D2DA93-2CA6-4657-A96D-9EE969E8B3C4}" type="sibTrans" cxnId="{E55C2E4F-89F7-489D-93B5-586C498FD4C8}">
      <dgm:prSet/>
      <dgm:spPr/>
      <dgm:t>
        <a:bodyPr/>
        <a:lstStyle/>
        <a:p>
          <a:endParaRPr kumimoji="1" lang="ja-JP" altLang="en-US"/>
        </a:p>
      </dgm:t>
    </dgm:pt>
    <dgm:pt modelId="{0C13BB83-A25C-4827-A057-3E74ADF21259}">
      <dgm:prSet phldrT="[テキスト]"/>
      <dgm:spPr/>
      <dgm:t>
        <a:bodyPr/>
        <a:lstStyle/>
        <a:p>
          <a:r>
            <a:rPr kumimoji="1" lang="ja-JP" altLang="en-US" dirty="0" smtClean="0"/>
            <a:t>納品</a:t>
          </a:r>
          <a:endParaRPr kumimoji="1" lang="ja-JP" altLang="en-US" dirty="0"/>
        </a:p>
      </dgm:t>
    </dgm:pt>
    <dgm:pt modelId="{20CAC52C-DB13-4130-97CE-702592A4EC03}" type="parTrans" cxnId="{3108F419-F0EF-48A6-98CE-1BD5F628C247}">
      <dgm:prSet/>
      <dgm:spPr/>
      <dgm:t>
        <a:bodyPr/>
        <a:lstStyle/>
        <a:p>
          <a:endParaRPr kumimoji="1" lang="ja-JP" altLang="en-US"/>
        </a:p>
      </dgm:t>
    </dgm:pt>
    <dgm:pt modelId="{B0C6E2BA-DA43-4EAB-925D-250CCB21B12B}" type="sibTrans" cxnId="{3108F419-F0EF-48A6-98CE-1BD5F628C247}">
      <dgm:prSet/>
      <dgm:spPr/>
      <dgm:t>
        <a:bodyPr/>
        <a:lstStyle/>
        <a:p>
          <a:endParaRPr kumimoji="1" lang="ja-JP" altLang="en-US"/>
        </a:p>
      </dgm:t>
    </dgm:pt>
    <dgm:pt modelId="{ECD399BA-3DC4-492C-A76C-067314B7B94D}">
      <dgm:prSet phldrT="[テキスト]"/>
      <dgm:spPr/>
      <dgm:t>
        <a:bodyPr/>
        <a:lstStyle/>
        <a:p>
          <a:r>
            <a:rPr kumimoji="1" lang="ja-JP" altLang="en-US" dirty="0" smtClean="0"/>
            <a:t>マニュアル</a:t>
          </a:r>
          <a:endParaRPr kumimoji="1" lang="ja-JP" altLang="en-US" dirty="0"/>
        </a:p>
      </dgm:t>
    </dgm:pt>
    <dgm:pt modelId="{9F212D50-8041-4D97-BCD4-82F7E12F1D7C}" type="parTrans" cxnId="{BAD55C50-20FC-4887-B691-8EDDE480B9CD}">
      <dgm:prSet/>
      <dgm:spPr/>
      <dgm:t>
        <a:bodyPr/>
        <a:lstStyle/>
        <a:p>
          <a:endParaRPr kumimoji="1" lang="ja-JP" altLang="en-US"/>
        </a:p>
      </dgm:t>
    </dgm:pt>
    <dgm:pt modelId="{6F988AC8-93C9-4F9F-A731-2555F4B595D5}" type="sibTrans" cxnId="{BAD55C50-20FC-4887-B691-8EDDE480B9CD}">
      <dgm:prSet/>
      <dgm:spPr/>
      <dgm:t>
        <a:bodyPr/>
        <a:lstStyle/>
        <a:p>
          <a:endParaRPr kumimoji="1" lang="ja-JP" altLang="en-US"/>
        </a:p>
      </dgm:t>
    </dgm:pt>
    <dgm:pt modelId="{169B932A-338B-45B0-A298-57F1D9BF02D8}">
      <dgm:prSet phldrT="[テキスト]"/>
      <dgm:spPr/>
      <dgm:t>
        <a:bodyPr/>
        <a:lstStyle/>
        <a:p>
          <a:r>
            <a:rPr kumimoji="1" lang="ja-JP" altLang="en-US" dirty="0" smtClean="0"/>
            <a:t>プロトタイプ</a:t>
          </a:r>
          <a:endParaRPr kumimoji="1" lang="ja-JP" altLang="en-US" dirty="0"/>
        </a:p>
      </dgm:t>
    </dgm:pt>
    <dgm:pt modelId="{8DBB8FD1-A10F-451A-BEF4-4FBEC960A230}" type="parTrans" cxnId="{66ED2D47-28C9-4C7B-A48D-7F27F674D052}">
      <dgm:prSet/>
      <dgm:spPr/>
      <dgm:t>
        <a:bodyPr/>
        <a:lstStyle/>
        <a:p>
          <a:endParaRPr kumimoji="1" lang="ja-JP" altLang="en-US"/>
        </a:p>
      </dgm:t>
    </dgm:pt>
    <dgm:pt modelId="{E8662983-6FFD-4676-958D-5D29731761A8}" type="sibTrans" cxnId="{66ED2D47-28C9-4C7B-A48D-7F27F674D052}">
      <dgm:prSet/>
      <dgm:spPr/>
      <dgm:t>
        <a:bodyPr/>
        <a:lstStyle/>
        <a:p>
          <a:endParaRPr kumimoji="1" lang="ja-JP" altLang="en-US"/>
        </a:p>
      </dgm:t>
    </dgm:pt>
    <dgm:pt modelId="{D6BA2DFB-C90D-40CC-8639-7DDA57B9F3D2}" type="pres">
      <dgm:prSet presAssocID="{FE60EC7A-108A-4993-AFDA-E757922F7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62DAF2D-681F-472B-89A5-456F5A83212D}" type="pres">
      <dgm:prSet presAssocID="{A95D2D23-78F6-4F30-A78C-C9F0538320A3}" presName="composite" presStyleCnt="0"/>
      <dgm:spPr/>
    </dgm:pt>
    <dgm:pt modelId="{89FBDA3B-61C3-4EE5-A53A-0A81FA0F551B}" type="pres">
      <dgm:prSet presAssocID="{A95D2D23-78F6-4F30-A78C-C9F0538320A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C5906BF-6053-4833-A938-96BEFEC7DCBA}" type="pres">
      <dgm:prSet presAssocID="{A95D2D23-78F6-4F30-A78C-C9F0538320A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2064DD-C158-4ACB-A156-F09A1B349901}" type="pres">
      <dgm:prSet presAssocID="{8F222AEE-E789-49DC-9F99-0ECFF848C4F5}" presName="sp" presStyleCnt="0"/>
      <dgm:spPr/>
    </dgm:pt>
    <dgm:pt modelId="{1CDB3436-D8AC-479F-ACEB-22385B19E44E}" type="pres">
      <dgm:prSet presAssocID="{24623558-8BF9-4601-B66E-1FF8E66E1B80}" presName="composite" presStyleCnt="0"/>
      <dgm:spPr/>
    </dgm:pt>
    <dgm:pt modelId="{06874A1E-A772-4EBB-85B1-334FBC30FDAA}" type="pres">
      <dgm:prSet presAssocID="{24623558-8BF9-4601-B66E-1FF8E66E1B8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C88D834-52E7-4784-A775-6C44F493AAF4}" type="pres">
      <dgm:prSet presAssocID="{24623558-8BF9-4601-B66E-1FF8E66E1B8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81E72A-EC58-46F1-AE2A-A838CF5BFE85}" type="pres">
      <dgm:prSet presAssocID="{A7F47F4D-C6BC-4A5E-A87E-45B963D69882}" presName="sp" presStyleCnt="0"/>
      <dgm:spPr/>
    </dgm:pt>
    <dgm:pt modelId="{438B50A8-70B4-4F79-AA28-2BB1B8D9E7F5}" type="pres">
      <dgm:prSet presAssocID="{8B2135C4-2085-4D75-A6BE-9C8ACF3326C0}" presName="composite" presStyleCnt="0"/>
      <dgm:spPr/>
    </dgm:pt>
    <dgm:pt modelId="{C929D878-E55C-4A50-97B7-CF037B4DFB23}" type="pres">
      <dgm:prSet presAssocID="{8B2135C4-2085-4D75-A6BE-9C8ACF3326C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49F5E2-C42C-4F75-9870-EC04CFBFC5E7}" type="pres">
      <dgm:prSet presAssocID="{8B2135C4-2085-4D75-A6BE-9C8ACF3326C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FD1D83-8BC7-4357-A2FB-8C1AA44A5FDF}" type="pres">
      <dgm:prSet presAssocID="{E1EE4C4B-ED68-401E-A8E3-398C1458BF64}" presName="sp" presStyleCnt="0"/>
      <dgm:spPr/>
    </dgm:pt>
    <dgm:pt modelId="{D6DD1232-9533-4B27-A43D-141556DE0DFE}" type="pres">
      <dgm:prSet presAssocID="{C2D33BF2-E236-4E18-8F53-FB5AAD62FAD3}" presName="composite" presStyleCnt="0"/>
      <dgm:spPr/>
    </dgm:pt>
    <dgm:pt modelId="{69AF77CF-E853-46AF-8443-D7AB89F91672}" type="pres">
      <dgm:prSet presAssocID="{C2D33BF2-E236-4E18-8F53-FB5AAD62FAD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03620D-613E-4BB6-8D47-AE36DD5ADB2D}" type="pres">
      <dgm:prSet presAssocID="{C2D33BF2-E236-4E18-8F53-FB5AAD62FAD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37AD328-DE22-400C-B04B-40CAD2917AB6}" type="pres">
      <dgm:prSet presAssocID="{FC880356-37F2-4711-B370-F68775622EBE}" presName="sp" presStyleCnt="0"/>
      <dgm:spPr/>
    </dgm:pt>
    <dgm:pt modelId="{E018CDB9-B529-4D28-BE8B-A3E937D89AAA}" type="pres">
      <dgm:prSet presAssocID="{0C13BB83-A25C-4827-A057-3E74ADF21259}" presName="composite" presStyleCnt="0"/>
      <dgm:spPr/>
    </dgm:pt>
    <dgm:pt modelId="{5A492EEB-B812-4234-B412-F2866220D6A6}" type="pres">
      <dgm:prSet presAssocID="{0C13BB83-A25C-4827-A057-3E74ADF2125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CB2E3D0-70BD-45D0-B876-210260C0176F}" type="pres">
      <dgm:prSet presAssocID="{0C13BB83-A25C-4827-A057-3E74ADF2125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F571118-306E-447B-B2F9-4F8A47EA2AC5}" srcId="{FE60EC7A-108A-4993-AFDA-E757922F7E29}" destId="{24623558-8BF9-4601-B66E-1FF8E66E1B80}" srcOrd="1" destOrd="0" parTransId="{79A81F56-58CD-4771-944B-9AF11EC32B72}" sibTransId="{A7F47F4D-C6BC-4A5E-A87E-45B963D69882}"/>
    <dgm:cxn modelId="{11B820DB-ACFF-4110-95D4-B48D651B4CCE}" type="presOf" srcId="{0C13BB83-A25C-4827-A057-3E74ADF21259}" destId="{5A492EEB-B812-4234-B412-F2866220D6A6}" srcOrd="0" destOrd="0" presId="urn:microsoft.com/office/officeart/2005/8/layout/chevron2"/>
    <dgm:cxn modelId="{04EB57A0-91E6-494A-A064-EE867CB35840}" srcId="{FE60EC7A-108A-4993-AFDA-E757922F7E29}" destId="{A95D2D23-78F6-4F30-A78C-C9F0538320A3}" srcOrd="0" destOrd="0" parTransId="{3E367518-0057-4405-9EBF-4877CE3912ED}" sibTransId="{8F222AEE-E789-49DC-9F99-0ECFF848C4F5}"/>
    <dgm:cxn modelId="{924FC630-A1D0-410B-8421-9AC2DC8D5ADB}" type="presOf" srcId="{FE60EC7A-108A-4993-AFDA-E757922F7E29}" destId="{D6BA2DFB-C90D-40CC-8639-7DDA57B9F3D2}" srcOrd="0" destOrd="0" presId="urn:microsoft.com/office/officeart/2005/8/layout/chevron2"/>
    <dgm:cxn modelId="{0744352C-DCC5-4207-AA26-B81127308D2D}" srcId="{A95D2D23-78F6-4F30-A78C-C9F0538320A3}" destId="{529853A9-6F08-43CB-894C-A8E30ECAC6EE}" srcOrd="0" destOrd="0" parTransId="{629B16CB-D908-4618-921D-71E2BC8B7AA2}" sibTransId="{61930708-5E17-48F8-90B0-DE4753034123}"/>
    <dgm:cxn modelId="{C1B86CB2-E8B8-4153-ABBA-65F459C5C23A}" type="presOf" srcId="{24623558-8BF9-4601-B66E-1FF8E66E1B80}" destId="{06874A1E-A772-4EBB-85B1-334FBC30FDAA}" srcOrd="0" destOrd="0" presId="urn:microsoft.com/office/officeart/2005/8/layout/chevron2"/>
    <dgm:cxn modelId="{35AE408A-8865-4461-96DF-5198F14DCC15}" type="presOf" srcId="{8B2135C4-2085-4D75-A6BE-9C8ACF3326C0}" destId="{C929D878-E55C-4A50-97B7-CF037B4DFB23}" srcOrd="0" destOrd="0" presId="urn:microsoft.com/office/officeart/2005/8/layout/chevron2"/>
    <dgm:cxn modelId="{F57FBC47-63B7-4718-99F2-03B23AF8E743}" type="presOf" srcId="{C2D33BF2-E236-4E18-8F53-FB5AAD62FAD3}" destId="{69AF77CF-E853-46AF-8443-D7AB89F91672}" srcOrd="0" destOrd="0" presId="urn:microsoft.com/office/officeart/2005/8/layout/chevron2"/>
    <dgm:cxn modelId="{9B980C08-6809-471D-A262-5E83CD37779E}" srcId="{24623558-8BF9-4601-B66E-1FF8E66E1B80}" destId="{2E1D730B-01BC-4EA9-A100-C9A3A94DEEFB}" srcOrd="1" destOrd="0" parTransId="{EF12C6EE-4E36-45F9-AC9D-16726052102D}" sibTransId="{DB65CCA2-6221-4F01-AF67-FB022F883233}"/>
    <dgm:cxn modelId="{DD0C1B4D-156E-4489-B930-CF6C12FC5A3D}" type="presOf" srcId="{FB16A16E-07FB-4724-9930-DDC316CEEA22}" destId="{BC88D834-52E7-4784-A775-6C44F493AAF4}" srcOrd="0" destOrd="0" presId="urn:microsoft.com/office/officeart/2005/8/layout/chevron2"/>
    <dgm:cxn modelId="{3108F419-F0EF-48A6-98CE-1BD5F628C247}" srcId="{FE60EC7A-108A-4993-AFDA-E757922F7E29}" destId="{0C13BB83-A25C-4827-A057-3E74ADF21259}" srcOrd="4" destOrd="0" parTransId="{20CAC52C-DB13-4130-97CE-702592A4EC03}" sibTransId="{B0C6E2BA-DA43-4EAB-925D-250CCB21B12B}"/>
    <dgm:cxn modelId="{CE745E1E-5DB3-4BD9-A920-9F3797BAB9B0}" srcId="{FE60EC7A-108A-4993-AFDA-E757922F7E29}" destId="{C2D33BF2-E236-4E18-8F53-FB5AAD62FAD3}" srcOrd="3" destOrd="0" parTransId="{8FEAA47A-638C-4018-8003-270E42B4C235}" sibTransId="{FC880356-37F2-4711-B370-F68775622EBE}"/>
    <dgm:cxn modelId="{EDE2B729-46BA-4B68-B56A-47ABCB1C414F}" srcId="{C2D33BF2-E236-4E18-8F53-FB5AAD62FAD3}" destId="{56A2348A-37BA-4D7D-81C7-0A6A861AB496}" srcOrd="0" destOrd="0" parTransId="{B34ABDCE-3661-4F51-AC64-B5751DD17B7F}" sibTransId="{F2D1C443-45B8-4A70-A4F7-918BA88A9178}"/>
    <dgm:cxn modelId="{AE5BCCD8-367A-484D-A083-D320629D44DE}" type="presOf" srcId="{A95D2D23-78F6-4F30-A78C-C9F0538320A3}" destId="{89FBDA3B-61C3-4EE5-A53A-0A81FA0F551B}" srcOrd="0" destOrd="0" presId="urn:microsoft.com/office/officeart/2005/8/layout/chevron2"/>
    <dgm:cxn modelId="{25990F81-8625-4C8A-AE97-99FF6440589A}" type="presOf" srcId="{535D3DAF-43EC-4269-9E9E-2BBA009C09B1}" destId="{D849F5E2-C42C-4F75-9870-EC04CFBFC5E7}" srcOrd="0" destOrd="0" presId="urn:microsoft.com/office/officeart/2005/8/layout/chevron2"/>
    <dgm:cxn modelId="{66ED2D47-28C9-4C7B-A48D-7F27F674D052}" srcId="{0C13BB83-A25C-4827-A057-3E74ADF21259}" destId="{169B932A-338B-45B0-A298-57F1D9BF02D8}" srcOrd="1" destOrd="0" parTransId="{8DBB8FD1-A10F-451A-BEF4-4FBEC960A230}" sibTransId="{E8662983-6FFD-4676-958D-5D29731761A8}"/>
    <dgm:cxn modelId="{01E4A321-4F3F-4D07-812D-0D521BA3423B}" type="presOf" srcId="{169B932A-338B-45B0-A298-57F1D9BF02D8}" destId="{DCB2E3D0-70BD-45D0-B876-210260C0176F}" srcOrd="0" destOrd="1" presId="urn:microsoft.com/office/officeart/2005/8/layout/chevron2"/>
    <dgm:cxn modelId="{9D87EDE2-9780-4928-976B-5D01B1195D7D}" type="presOf" srcId="{2E1D730B-01BC-4EA9-A100-C9A3A94DEEFB}" destId="{BC88D834-52E7-4784-A775-6C44F493AAF4}" srcOrd="0" destOrd="1" presId="urn:microsoft.com/office/officeart/2005/8/layout/chevron2"/>
    <dgm:cxn modelId="{C6F38D13-5158-4218-ABA6-D406B3CA51B2}" srcId="{8B2135C4-2085-4D75-A6BE-9C8ACF3326C0}" destId="{07AA4FFA-6C66-41B4-A2BA-B667C4EC488C}" srcOrd="1" destOrd="0" parTransId="{184F1BD2-7946-41E2-AA68-E88530AD8CDC}" sibTransId="{E8BD349C-FDB0-48A4-B474-05276994E36B}"/>
    <dgm:cxn modelId="{A970388F-125F-4844-8A3C-DD7E21B7EE9E}" type="presOf" srcId="{56A2348A-37BA-4D7D-81C7-0A6A861AB496}" destId="{6103620D-613E-4BB6-8D47-AE36DD5ADB2D}" srcOrd="0" destOrd="0" presId="urn:microsoft.com/office/officeart/2005/8/layout/chevron2"/>
    <dgm:cxn modelId="{8AB8FB58-48C5-40A4-AA5E-28BB15149C31}" srcId="{FE60EC7A-108A-4993-AFDA-E757922F7E29}" destId="{8B2135C4-2085-4D75-A6BE-9C8ACF3326C0}" srcOrd="2" destOrd="0" parTransId="{4E861F1D-3F25-434B-926C-0928021D0E07}" sibTransId="{E1EE4C4B-ED68-401E-A8E3-398C1458BF64}"/>
    <dgm:cxn modelId="{968681AE-8577-4FCB-AA85-C1B2F22A03F4}" type="presOf" srcId="{98FBB4DB-F365-4FB5-86D2-4C8498EBA3B9}" destId="{6103620D-613E-4BB6-8D47-AE36DD5ADB2D}" srcOrd="0" destOrd="1" presId="urn:microsoft.com/office/officeart/2005/8/layout/chevron2"/>
    <dgm:cxn modelId="{BAD55C50-20FC-4887-B691-8EDDE480B9CD}" srcId="{0C13BB83-A25C-4827-A057-3E74ADF21259}" destId="{ECD399BA-3DC4-492C-A76C-067314B7B94D}" srcOrd="0" destOrd="0" parTransId="{9F212D50-8041-4D97-BCD4-82F7E12F1D7C}" sibTransId="{6F988AC8-93C9-4F9F-A731-2555F4B595D5}"/>
    <dgm:cxn modelId="{D0DCCFA6-A9B0-4E03-A7C5-ADF1370D83E8}" type="presOf" srcId="{ECD399BA-3DC4-492C-A76C-067314B7B94D}" destId="{DCB2E3D0-70BD-45D0-B876-210260C0176F}" srcOrd="0" destOrd="0" presId="urn:microsoft.com/office/officeart/2005/8/layout/chevron2"/>
    <dgm:cxn modelId="{961A9A49-232C-4B96-9261-2403B6395DC2}" type="presOf" srcId="{07AA4FFA-6C66-41B4-A2BA-B667C4EC488C}" destId="{D849F5E2-C42C-4F75-9870-EC04CFBFC5E7}" srcOrd="0" destOrd="1" presId="urn:microsoft.com/office/officeart/2005/8/layout/chevron2"/>
    <dgm:cxn modelId="{E55C2E4F-89F7-489D-93B5-586C498FD4C8}" srcId="{C2D33BF2-E236-4E18-8F53-FB5AAD62FAD3}" destId="{98FBB4DB-F365-4FB5-86D2-4C8498EBA3B9}" srcOrd="1" destOrd="0" parTransId="{8705CD5D-24F9-4B30-8DCE-916B75A89E69}" sibTransId="{71D2DA93-2CA6-4657-A96D-9EE969E8B3C4}"/>
    <dgm:cxn modelId="{BB7F019C-5F2A-4E83-BD03-F351AC76646A}" type="presOf" srcId="{529853A9-6F08-43CB-894C-A8E30ECAC6EE}" destId="{1C5906BF-6053-4833-A938-96BEFEC7DCBA}" srcOrd="0" destOrd="0" presId="urn:microsoft.com/office/officeart/2005/8/layout/chevron2"/>
    <dgm:cxn modelId="{205342A4-7669-4174-8A2A-4EFBE75D6CD8}" srcId="{8B2135C4-2085-4D75-A6BE-9C8ACF3326C0}" destId="{535D3DAF-43EC-4269-9E9E-2BBA009C09B1}" srcOrd="0" destOrd="0" parTransId="{B40C986A-6315-4496-A2AC-9E7B9EB0D774}" sibTransId="{914151C1-EA5A-4FA0-A6CB-6D1B239A4C59}"/>
    <dgm:cxn modelId="{A43A363A-0224-4D39-8484-031F192EB33F}" srcId="{24623558-8BF9-4601-B66E-1FF8E66E1B80}" destId="{FB16A16E-07FB-4724-9930-DDC316CEEA22}" srcOrd="0" destOrd="0" parTransId="{E74EC0A1-90D4-4261-99BD-9DDD13F2118C}" sibTransId="{E525D6D0-378D-4EC2-9355-DA8497AA683D}"/>
    <dgm:cxn modelId="{62D81A4E-E874-46EA-8600-C3E2141F9038}" type="presParOf" srcId="{D6BA2DFB-C90D-40CC-8639-7DDA57B9F3D2}" destId="{C62DAF2D-681F-472B-89A5-456F5A83212D}" srcOrd="0" destOrd="0" presId="urn:microsoft.com/office/officeart/2005/8/layout/chevron2"/>
    <dgm:cxn modelId="{D4C3C96B-B3E3-478C-97AE-D2EADD571040}" type="presParOf" srcId="{C62DAF2D-681F-472B-89A5-456F5A83212D}" destId="{89FBDA3B-61C3-4EE5-A53A-0A81FA0F551B}" srcOrd="0" destOrd="0" presId="urn:microsoft.com/office/officeart/2005/8/layout/chevron2"/>
    <dgm:cxn modelId="{34307038-5E38-4087-97E5-F783C9726BCB}" type="presParOf" srcId="{C62DAF2D-681F-472B-89A5-456F5A83212D}" destId="{1C5906BF-6053-4833-A938-96BEFEC7DCBA}" srcOrd="1" destOrd="0" presId="urn:microsoft.com/office/officeart/2005/8/layout/chevron2"/>
    <dgm:cxn modelId="{D0811420-0E83-473E-A7E1-049EEC9FD9E9}" type="presParOf" srcId="{D6BA2DFB-C90D-40CC-8639-7DDA57B9F3D2}" destId="{9A2064DD-C158-4ACB-A156-F09A1B349901}" srcOrd="1" destOrd="0" presId="urn:microsoft.com/office/officeart/2005/8/layout/chevron2"/>
    <dgm:cxn modelId="{80D27741-DEC6-4327-9357-5B913250C9BD}" type="presParOf" srcId="{D6BA2DFB-C90D-40CC-8639-7DDA57B9F3D2}" destId="{1CDB3436-D8AC-479F-ACEB-22385B19E44E}" srcOrd="2" destOrd="0" presId="urn:microsoft.com/office/officeart/2005/8/layout/chevron2"/>
    <dgm:cxn modelId="{1279F152-61C2-485D-ADBA-9F574058630B}" type="presParOf" srcId="{1CDB3436-D8AC-479F-ACEB-22385B19E44E}" destId="{06874A1E-A772-4EBB-85B1-334FBC30FDAA}" srcOrd="0" destOrd="0" presId="urn:microsoft.com/office/officeart/2005/8/layout/chevron2"/>
    <dgm:cxn modelId="{8DD3D5D7-0994-48BD-B4B4-7A222E1A09EE}" type="presParOf" srcId="{1CDB3436-D8AC-479F-ACEB-22385B19E44E}" destId="{BC88D834-52E7-4784-A775-6C44F493AAF4}" srcOrd="1" destOrd="0" presId="urn:microsoft.com/office/officeart/2005/8/layout/chevron2"/>
    <dgm:cxn modelId="{006CB0DA-C047-410A-937C-DCE59E9B613A}" type="presParOf" srcId="{D6BA2DFB-C90D-40CC-8639-7DDA57B9F3D2}" destId="{D981E72A-EC58-46F1-AE2A-A838CF5BFE85}" srcOrd="3" destOrd="0" presId="urn:microsoft.com/office/officeart/2005/8/layout/chevron2"/>
    <dgm:cxn modelId="{ED2D5E80-FD7E-4A77-9EE4-69D2C10FF513}" type="presParOf" srcId="{D6BA2DFB-C90D-40CC-8639-7DDA57B9F3D2}" destId="{438B50A8-70B4-4F79-AA28-2BB1B8D9E7F5}" srcOrd="4" destOrd="0" presId="urn:microsoft.com/office/officeart/2005/8/layout/chevron2"/>
    <dgm:cxn modelId="{D61D2622-91E3-4BB5-9C50-B0920052B2A8}" type="presParOf" srcId="{438B50A8-70B4-4F79-AA28-2BB1B8D9E7F5}" destId="{C929D878-E55C-4A50-97B7-CF037B4DFB23}" srcOrd="0" destOrd="0" presId="urn:microsoft.com/office/officeart/2005/8/layout/chevron2"/>
    <dgm:cxn modelId="{BB798148-9824-40CF-BCAB-B20D9525D1C2}" type="presParOf" srcId="{438B50A8-70B4-4F79-AA28-2BB1B8D9E7F5}" destId="{D849F5E2-C42C-4F75-9870-EC04CFBFC5E7}" srcOrd="1" destOrd="0" presId="urn:microsoft.com/office/officeart/2005/8/layout/chevron2"/>
    <dgm:cxn modelId="{F3DF15CD-4195-4C95-B357-33E3C0A3D8BA}" type="presParOf" srcId="{D6BA2DFB-C90D-40CC-8639-7DDA57B9F3D2}" destId="{66FD1D83-8BC7-4357-A2FB-8C1AA44A5FDF}" srcOrd="5" destOrd="0" presId="urn:microsoft.com/office/officeart/2005/8/layout/chevron2"/>
    <dgm:cxn modelId="{0859EB45-BDAA-4F4D-A95D-957D84247B16}" type="presParOf" srcId="{D6BA2DFB-C90D-40CC-8639-7DDA57B9F3D2}" destId="{D6DD1232-9533-4B27-A43D-141556DE0DFE}" srcOrd="6" destOrd="0" presId="urn:microsoft.com/office/officeart/2005/8/layout/chevron2"/>
    <dgm:cxn modelId="{19075A77-2F88-4587-B8D1-6A755EF4410A}" type="presParOf" srcId="{D6DD1232-9533-4B27-A43D-141556DE0DFE}" destId="{69AF77CF-E853-46AF-8443-D7AB89F91672}" srcOrd="0" destOrd="0" presId="urn:microsoft.com/office/officeart/2005/8/layout/chevron2"/>
    <dgm:cxn modelId="{9DBEADE6-E906-4ADA-9D8E-0C714630734B}" type="presParOf" srcId="{D6DD1232-9533-4B27-A43D-141556DE0DFE}" destId="{6103620D-613E-4BB6-8D47-AE36DD5ADB2D}" srcOrd="1" destOrd="0" presId="urn:microsoft.com/office/officeart/2005/8/layout/chevron2"/>
    <dgm:cxn modelId="{8CE5A48F-77AA-4859-A46B-ADA04E52790A}" type="presParOf" srcId="{D6BA2DFB-C90D-40CC-8639-7DDA57B9F3D2}" destId="{137AD328-DE22-400C-B04B-40CAD2917AB6}" srcOrd="7" destOrd="0" presId="urn:microsoft.com/office/officeart/2005/8/layout/chevron2"/>
    <dgm:cxn modelId="{60DBECB6-91AD-4F8D-BE16-2377A37F2569}" type="presParOf" srcId="{D6BA2DFB-C90D-40CC-8639-7DDA57B9F3D2}" destId="{E018CDB9-B529-4D28-BE8B-A3E937D89AAA}" srcOrd="8" destOrd="0" presId="urn:microsoft.com/office/officeart/2005/8/layout/chevron2"/>
    <dgm:cxn modelId="{D468DF7A-2171-438D-8E2C-9A717BDE0194}" type="presParOf" srcId="{E018CDB9-B529-4D28-BE8B-A3E937D89AAA}" destId="{5A492EEB-B812-4234-B412-F2866220D6A6}" srcOrd="0" destOrd="0" presId="urn:microsoft.com/office/officeart/2005/8/layout/chevron2"/>
    <dgm:cxn modelId="{7E665149-D41E-4CA5-89BA-A6D82EF3B976}" type="presParOf" srcId="{E018CDB9-B529-4D28-BE8B-A3E937D89AAA}" destId="{DCB2E3D0-70BD-45D0-B876-210260C01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BDA3B-61C3-4EE5-A53A-0A81FA0F551B}">
      <dsp:nvSpPr>
        <dsp:cNvPr id="0" name=""/>
        <dsp:cNvSpPr/>
      </dsp:nvSpPr>
      <dsp:spPr>
        <a:xfrm rot="5400000">
          <a:off x="-162180" y="162360"/>
          <a:ext cx="1081201" cy="756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要求定義</a:t>
          </a:r>
          <a:endParaRPr kumimoji="1" lang="ja-JP" altLang="en-US" sz="1000" kern="1200" dirty="0"/>
        </a:p>
      </dsp:txBody>
      <dsp:txXfrm rot="-5400000">
        <a:off x="1" y="378601"/>
        <a:ext cx="756841" cy="324360"/>
      </dsp:txXfrm>
    </dsp:sp>
    <dsp:sp modelId="{1C5906BF-6053-4833-A938-96BEFEC7DCBA}">
      <dsp:nvSpPr>
        <dsp:cNvPr id="0" name=""/>
        <dsp:cNvSpPr/>
      </dsp:nvSpPr>
      <dsp:spPr>
        <a:xfrm rot="5400000">
          <a:off x="4141830" y="-3384808"/>
          <a:ext cx="702780" cy="7472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現状分析書</a:t>
          </a:r>
          <a:endParaRPr kumimoji="1" lang="ja-JP" altLang="en-US" sz="1800" kern="1200" dirty="0"/>
        </a:p>
      </dsp:txBody>
      <dsp:txXfrm rot="-5400000">
        <a:off x="756842" y="34487"/>
        <a:ext cx="7438451" cy="634166"/>
      </dsp:txXfrm>
    </dsp:sp>
    <dsp:sp modelId="{06874A1E-A772-4EBB-85B1-334FBC30FDAA}">
      <dsp:nvSpPr>
        <dsp:cNvPr id="0" name=""/>
        <dsp:cNvSpPr/>
      </dsp:nvSpPr>
      <dsp:spPr>
        <a:xfrm rot="5400000">
          <a:off x="-162180" y="1126251"/>
          <a:ext cx="1081201" cy="756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プロジェクト計画</a:t>
          </a:r>
          <a:endParaRPr kumimoji="1" lang="ja-JP" altLang="en-US" sz="1000" kern="1200" dirty="0"/>
        </a:p>
      </dsp:txBody>
      <dsp:txXfrm rot="-5400000">
        <a:off x="1" y="1342492"/>
        <a:ext cx="756841" cy="324360"/>
      </dsp:txXfrm>
    </dsp:sp>
    <dsp:sp modelId="{BC88D834-52E7-4784-A775-6C44F493AAF4}">
      <dsp:nvSpPr>
        <dsp:cNvPr id="0" name=""/>
        <dsp:cNvSpPr/>
      </dsp:nvSpPr>
      <dsp:spPr>
        <a:xfrm rot="5400000">
          <a:off x="4141830" y="-2420917"/>
          <a:ext cx="702780" cy="7472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プロジェクト憲章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プロジェクト計画書</a:t>
          </a:r>
          <a:endParaRPr kumimoji="1" lang="ja-JP" altLang="en-US" sz="1800" kern="1200" dirty="0"/>
        </a:p>
      </dsp:txBody>
      <dsp:txXfrm rot="-5400000">
        <a:off x="756842" y="998378"/>
        <a:ext cx="7438451" cy="634166"/>
      </dsp:txXfrm>
    </dsp:sp>
    <dsp:sp modelId="{C929D878-E55C-4A50-97B7-CF037B4DFB23}">
      <dsp:nvSpPr>
        <dsp:cNvPr id="0" name=""/>
        <dsp:cNvSpPr/>
      </dsp:nvSpPr>
      <dsp:spPr>
        <a:xfrm rot="5400000">
          <a:off x="-162180" y="2090141"/>
          <a:ext cx="1081201" cy="756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設計</a:t>
          </a:r>
          <a:endParaRPr kumimoji="1" lang="ja-JP" altLang="en-US" sz="1000" kern="1200" dirty="0"/>
        </a:p>
      </dsp:txBody>
      <dsp:txXfrm rot="-5400000">
        <a:off x="1" y="2306382"/>
        <a:ext cx="756841" cy="324360"/>
      </dsp:txXfrm>
    </dsp:sp>
    <dsp:sp modelId="{D849F5E2-C42C-4F75-9870-EC04CFBFC5E7}">
      <dsp:nvSpPr>
        <dsp:cNvPr id="0" name=""/>
        <dsp:cNvSpPr/>
      </dsp:nvSpPr>
      <dsp:spPr>
        <a:xfrm rot="5400000">
          <a:off x="4141830" y="-1457027"/>
          <a:ext cx="702780" cy="7472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外部設計書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内部設計書</a:t>
          </a:r>
          <a:endParaRPr kumimoji="1" lang="ja-JP" altLang="en-US" sz="1800" kern="1200" dirty="0"/>
        </a:p>
      </dsp:txBody>
      <dsp:txXfrm rot="-5400000">
        <a:off x="756842" y="1962268"/>
        <a:ext cx="7438451" cy="634166"/>
      </dsp:txXfrm>
    </dsp:sp>
    <dsp:sp modelId="{69AF77CF-E853-46AF-8443-D7AB89F91672}">
      <dsp:nvSpPr>
        <dsp:cNvPr id="0" name=""/>
        <dsp:cNvSpPr/>
      </dsp:nvSpPr>
      <dsp:spPr>
        <a:xfrm rot="5400000">
          <a:off x="-162180" y="3054032"/>
          <a:ext cx="1081201" cy="756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プログラミング</a:t>
          </a:r>
          <a:endParaRPr kumimoji="1" lang="ja-JP" altLang="en-US" sz="1000" kern="1200" dirty="0"/>
        </a:p>
      </dsp:txBody>
      <dsp:txXfrm rot="-5400000">
        <a:off x="1" y="3270273"/>
        <a:ext cx="756841" cy="324360"/>
      </dsp:txXfrm>
    </dsp:sp>
    <dsp:sp modelId="{6103620D-613E-4BB6-8D47-AE36DD5ADB2D}">
      <dsp:nvSpPr>
        <dsp:cNvPr id="0" name=""/>
        <dsp:cNvSpPr/>
      </dsp:nvSpPr>
      <dsp:spPr>
        <a:xfrm rot="5400000">
          <a:off x="4141830" y="-493136"/>
          <a:ext cx="702780" cy="7472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MySQL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PHP</a:t>
          </a:r>
          <a:endParaRPr kumimoji="1" lang="ja-JP" altLang="en-US" sz="1800" kern="1200" dirty="0"/>
        </a:p>
      </dsp:txBody>
      <dsp:txXfrm rot="-5400000">
        <a:off x="756842" y="2926159"/>
        <a:ext cx="7438451" cy="634166"/>
      </dsp:txXfrm>
    </dsp:sp>
    <dsp:sp modelId="{5A492EEB-B812-4234-B412-F2866220D6A6}">
      <dsp:nvSpPr>
        <dsp:cNvPr id="0" name=""/>
        <dsp:cNvSpPr/>
      </dsp:nvSpPr>
      <dsp:spPr>
        <a:xfrm rot="5400000">
          <a:off x="-162180" y="4017923"/>
          <a:ext cx="1081201" cy="756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000" kern="1200" dirty="0" smtClean="0"/>
            <a:t>納品</a:t>
          </a:r>
          <a:endParaRPr kumimoji="1" lang="ja-JP" altLang="en-US" sz="1000" kern="1200" dirty="0"/>
        </a:p>
      </dsp:txBody>
      <dsp:txXfrm rot="-5400000">
        <a:off x="1" y="4234164"/>
        <a:ext cx="756841" cy="324360"/>
      </dsp:txXfrm>
    </dsp:sp>
    <dsp:sp modelId="{DCB2E3D0-70BD-45D0-B876-210260C0176F}">
      <dsp:nvSpPr>
        <dsp:cNvPr id="0" name=""/>
        <dsp:cNvSpPr/>
      </dsp:nvSpPr>
      <dsp:spPr>
        <a:xfrm rot="5400000">
          <a:off x="4141830" y="470754"/>
          <a:ext cx="702780" cy="74727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マニュアル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/>
            <a:t>プロトタイプ</a:t>
          </a:r>
          <a:endParaRPr kumimoji="1" lang="ja-JP" altLang="en-US" sz="1800" kern="1200" dirty="0"/>
        </a:p>
      </dsp:txBody>
      <dsp:txXfrm rot="-5400000">
        <a:off x="756842" y="3890050"/>
        <a:ext cx="7438451" cy="63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1875-55AA-4579-81C3-12FD1DB9E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423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28E97-743E-4383-A1B9-D067CD0FC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53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28E97-743E-4383-A1B9-D067CD0FCCF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8800" dirty="0" smtClean="0"/>
              <a:t>中間報告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9592" y="908720"/>
            <a:ext cx="6400800" cy="9841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ja-JP" altLang="en-US" dirty="0" smtClean="0">
                <a:latin typeface="+mn-ea"/>
              </a:rPr>
              <a:t>矢吹ラボシステムズ</a:t>
            </a:r>
            <a:endParaRPr lang="en-US" altLang="ja-JP" dirty="0" smtClean="0">
              <a:latin typeface="+mn-ea"/>
            </a:endParaRPr>
          </a:p>
          <a:p>
            <a:pPr algn="l"/>
            <a:endParaRPr lang="en-US" altLang="ja-JP" dirty="0">
              <a:latin typeface="+mn-ea"/>
            </a:endParaRPr>
          </a:p>
          <a:p>
            <a:pPr algn="l"/>
            <a:r>
              <a:rPr lang="en-US" altLang="ja-JP" sz="2000" dirty="0" smtClean="0">
                <a:latin typeface="+mn-ea"/>
              </a:rPr>
              <a:t>1042098</a:t>
            </a:r>
            <a:r>
              <a:rPr lang="ja-JP" altLang="en-US" sz="2000" dirty="0" smtClean="0">
                <a:latin typeface="+mn-ea"/>
              </a:rPr>
              <a:t>　野口　杏子</a:t>
            </a:r>
            <a:r>
              <a:rPr lang="en-US" altLang="ja-JP" sz="2000" dirty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1042067</a:t>
            </a:r>
            <a:r>
              <a:rPr kumimoji="1" lang="ja-JP" altLang="en-US" sz="2000" dirty="0" smtClean="0">
                <a:latin typeface="+mn-ea"/>
              </a:rPr>
              <a:t>　関口　元基</a:t>
            </a:r>
            <a:endParaRPr kumimoji="1" lang="en-US" altLang="ja-JP" sz="2000" dirty="0" smtClean="0">
              <a:latin typeface="+mn-ea"/>
            </a:endParaRPr>
          </a:p>
          <a:p>
            <a:pPr algn="l"/>
            <a:r>
              <a:rPr lang="en-US" altLang="ja-JP" sz="2000" dirty="0" smtClean="0">
                <a:latin typeface="+mn-ea"/>
              </a:rPr>
              <a:t>0942013</a:t>
            </a:r>
            <a:r>
              <a:rPr lang="ja-JP" altLang="en-US" sz="2000" dirty="0" smtClean="0">
                <a:latin typeface="+mn-ea"/>
              </a:rPr>
              <a:t>　伊藤　貴文</a:t>
            </a:r>
            <a:r>
              <a:rPr lang="en-US" altLang="ja-JP" sz="2000" dirty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0942112</a:t>
            </a:r>
            <a:r>
              <a:rPr kumimoji="1" lang="ja-JP" altLang="en-US" sz="2000" dirty="0" smtClean="0">
                <a:latin typeface="+mn-ea"/>
              </a:rPr>
              <a:t>　増田　知之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3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 EVM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155945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.2 </a:t>
            </a:r>
            <a:r>
              <a:rPr kumimoji="1" lang="ja-JP" altLang="en-US" dirty="0" smtClean="0"/>
              <a:t>遅延原因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経験不足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作業が予定通り進まない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モチベーションの低下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データ管理不足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67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.3 </a:t>
            </a:r>
            <a:r>
              <a:rPr kumimoji="1" lang="ja-JP" altLang="en-US" dirty="0" smtClean="0"/>
              <a:t>遅延解消案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経験</a:t>
            </a:r>
            <a:r>
              <a:rPr lang="ja-JP" altLang="en-US" dirty="0" smtClean="0"/>
              <a:t>不足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→　専門書を</a:t>
            </a:r>
            <a:r>
              <a:rPr lang="ja-JP" altLang="en-US" dirty="0"/>
              <a:t>積極的</a:t>
            </a:r>
            <a:r>
              <a:rPr lang="ja-JP" altLang="en-US" dirty="0" smtClean="0"/>
              <a:t>に</a:t>
            </a:r>
            <a:r>
              <a:rPr lang="ja-JP" altLang="en-US" dirty="0"/>
              <a:t>購読</a:t>
            </a:r>
            <a:r>
              <a:rPr lang="ja-JP" altLang="en-US" dirty="0" smtClean="0"/>
              <a:t>し，知識を蓄える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作業が予定通り進まない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→　非稼働日にも作業を行う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モチベーションの低下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→　各作業工程</a:t>
            </a:r>
            <a:r>
              <a:rPr lang="ja-JP" altLang="en-US" dirty="0"/>
              <a:t>集中</a:t>
            </a:r>
            <a:r>
              <a:rPr lang="ja-JP" altLang="en-US" dirty="0" smtClean="0"/>
              <a:t>し，休憩を取る際は時間を決める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indent="-342900"/>
            <a:r>
              <a:rPr kumimoji="1" lang="ja-JP" altLang="en-US" dirty="0" smtClean="0"/>
              <a:t>データ管理不足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→　メーリングリストを利用するほか，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各個人でも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などで管理する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9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1447800" y="2565400"/>
            <a:ext cx="7696200" cy="129540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1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1. </a:t>
            </a:r>
            <a:r>
              <a:rPr lang="ja-JP" altLang="en-US" sz="2400" dirty="0" smtClean="0"/>
              <a:t>本プロジェクトの概要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 </a:t>
            </a:r>
            <a:r>
              <a:rPr lang="ja-JP" altLang="en-US" sz="2400" dirty="0" smtClean="0"/>
              <a:t>    </a:t>
            </a:r>
            <a:r>
              <a:rPr lang="en-US" altLang="ja-JP" sz="2400" dirty="0" smtClean="0"/>
              <a:t>1.1 </a:t>
            </a:r>
            <a:r>
              <a:rPr lang="ja-JP" altLang="en-US" sz="2400" dirty="0" smtClean="0"/>
              <a:t>プロジェクト概要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  1.2 </a:t>
            </a:r>
            <a:r>
              <a:rPr lang="ja-JP" altLang="en-US" sz="2400" dirty="0" smtClean="0"/>
              <a:t>開発工程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 1.3 </a:t>
            </a:r>
            <a:r>
              <a:rPr lang="ja-JP" altLang="en-US" sz="2400" dirty="0" smtClean="0"/>
              <a:t>プロジェクトの成果物</a:t>
            </a:r>
            <a:endParaRPr lang="en-US" altLang="ja-JP" sz="2400" dirty="0"/>
          </a:p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進捗状況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    </a:t>
            </a:r>
            <a:r>
              <a:rPr lang="en-US" altLang="ja-JP" sz="2400" dirty="0" smtClean="0"/>
              <a:t>2.1 </a:t>
            </a:r>
            <a:r>
              <a:rPr lang="ja-JP" altLang="en-US" sz="2400" dirty="0" smtClean="0"/>
              <a:t>進捗状況</a:t>
            </a:r>
            <a:endParaRPr lang="en-US" altLang="ja-JP" sz="2400" dirty="0" smtClean="0"/>
          </a:p>
          <a:p>
            <a:r>
              <a:rPr lang="en-US" altLang="ja-JP" sz="2400" dirty="0" smtClean="0"/>
              <a:t>3. EVM</a:t>
            </a:r>
            <a:r>
              <a:rPr lang="ja-JP" altLang="en-US" sz="2400" dirty="0" smtClean="0"/>
              <a:t>分析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3.1 EVM</a:t>
            </a:r>
          </a:p>
          <a:p>
            <a:pPr marL="0" indent="0">
              <a:buNone/>
            </a:pPr>
            <a:r>
              <a:rPr lang="ja-JP" altLang="en-US" sz="2400" dirty="0" smtClean="0"/>
              <a:t>　　 </a:t>
            </a:r>
            <a:r>
              <a:rPr lang="en-US" altLang="ja-JP" sz="2400" dirty="0"/>
              <a:t>3</a:t>
            </a:r>
            <a:r>
              <a:rPr lang="en-US" altLang="ja-JP" sz="2400" dirty="0" smtClean="0"/>
              <a:t>.2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遅延原因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　 </a:t>
            </a:r>
            <a:r>
              <a:rPr lang="en-US" altLang="ja-JP" sz="2400" dirty="0"/>
              <a:t>3</a:t>
            </a:r>
            <a:r>
              <a:rPr lang="en-US" altLang="ja-JP" sz="2400" dirty="0" smtClean="0"/>
              <a:t>.3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遅延解決</a:t>
            </a:r>
            <a:r>
              <a:rPr lang="ja-JP" altLang="en-US" sz="2400" dirty="0" smtClean="0"/>
              <a:t>策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8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914400"/>
          </a:xfrm>
        </p:spPr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本プロジェクトの概要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プロジェクト概要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システム名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タクシー予約管理システム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・プロジェクト・メンバ</a:t>
            </a:r>
            <a:endParaRPr lang="en-US" altLang="ja-JP" dirty="0" smtClean="0"/>
          </a:p>
          <a:p>
            <a:r>
              <a:rPr lang="en-US" altLang="ja-JP" dirty="0" smtClean="0">
                <a:latin typeface="+mn-ea"/>
              </a:rPr>
              <a:t>1042098</a:t>
            </a:r>
            <a:r>
              <a:rPr lang="ja-JP" altLang="en-US" dirty="0">
                <a:latin typeface="+mn-ea"/>
              </a:rPr>
              <a:t>　野口　杏子</a:t>
            </a:r>
            <a:r>
              <a:rPr lang="en-US" altLang="ja-JP" dirty="0">
                <a:latin typeface="+mn-ea"/>
              </a:rPr>
              <a:t> 1042067</a:t>
            </a:r>
            <a:r>
              <a:rPr lang="ja-JP" altLang="en-US" dirty="0">
                <a:latin typeface="+mn-ea"/>
              </a:rPr>
              <a:t>　関口　元基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0942013</a:t>
            </a:r>
            <a:r>
              <a:rPr lang="ja-JP" altLang="en-US" dirty="0">
                <a:latin typeface="+mn-ea"/>
              </a:rPr>
              <a:t>　伊藤　貴文</a:t>
            </a:r>
            <a:r>
              <a:rPr lang="en-US" altLang="ja-JP" dirty="0">
                <a:latin typeface="+mn-ea"/>
              </a:rPr>
              <a:t> 0942112</a:t>
            </a:r>
            <a:r>
              <a:rPr lang="ja-JP" altLang="en-US" dirty="0">
                <a:latin typeface="+mn-ea"/>
              </a:rPr>
              <a:t>　増田　知之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待ち時間削減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新規顧客獲得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顧客情報管理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59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smtClean="0"/>
              <a:t>開発工程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407326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9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プロジェクトの成果物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現状</a:t>
            </a:r>
            <a:r>
              <a:rPr lang="ja-JP" altLang="en-US" dirty="0" smtClean="0"/>
              <a:t>分析書</a:t>
            </a:r>
            <a:endParaRPr lang="en-US" altLang="ja-JP" dirty="0" smtClean="0"/>
          </a:p>
          <a:p>
            <a:r>
              <a:rPr lang="ja-JP" altLang="en-US" dirty="0" smtClean="0"/>
              <a:t>プロジェクト憲章</a:t>
            </a:r>
            <a:endParaRPr lang="en-US" altLang="ja-JP" dirty="0" smtClean="0"/>
          </a:p>
          <a:p>
            <a:r>
              <a:rPr lang="ja-JP" altLang="en-US" dirty="0" smtClean="0"/>
              <a:t>プロジェクト計画書</a:t>
            </a:r>
            <a:endParaRPr lang="en-US" altLang="ja-JP" dirty="0" smtClean="0"/>
          </a:p>
          <a:p>
            <a:r>
              <a:rPr lang="ja-JP" altLang="en-US" dirty="0" smtClean="0"/>
              <a:t>外部設計書，内部設計書</a:t>
            </a:r>
            <a:endParaRPr lang="en-US" altLang="ja-JP" dirty="0" smtClean="0"/>
          </a:p>
          <a:p>
            <a:r>
              <a:rPr lang="ja-JP" altLang="en-US" dirty="0" smtClean="0"/>
              <a:t>プログラム設計書</a:t>
            </a:r>
            <a:endParaRPr lang="en-US" altLang="ja-JP" dirty="0" smtClean="0"/>
          </a:p>
          <a:p>
            <a:r>
              <a:rPr lang="ja-JP" altLang="en-US" dirty="0" smtClean="0"/>
              <a:t>仮契約書，本契約書</a:t>
            </a:r>
            <a:endParaRPr lang="en-US" altLang="ja-JP" dirty="0" smtClean="0"/>
          </a:p>
          <a:p>
            <a:r>
              <a:rPr lang="ja-JP" altLang="en-US" dirty="0" smtClean="0"/>
              <a:t>見積書</a:t>
            </a:r>
            <a:endParaRPr lang="en-US" altLang="ja-JP" dirty="0" smtClean="0"/>
          </a:p>
          <a:p>
            <a:r>
              <a:rPr lang="ja-JP" altLang="en-US" dirty="0" smtClean="0"/>
              <a:t>マニュアル</a:t>
            </a:r>
            <a:endParaRPr lang="en-US" altLang="ja-JP" dirty="0" smtClean="0"/>
          </a:p>
          <a:p>
            <a:r>
              <a:rPr lang="ja-JP" altLang="en-US" dirty="0" smtClean="0"/>
              <a:t>議事録，作業報告書</a:t>
            </a:r>
            <a:endParaRPr lang="en-US" altLang="ja-JP" dirty="0" smtClean="0"/>
          </a:p>
          <a:p>
            <a:r>
              <a:rPr lang="ja-JP" altLang="en-US" dirty="0" smtClean="0"/>
              <a:t>発表資料</a:t>
            </a:r>
            <a:endParaRPr lang="en-US" altLang="ja-JP" dirty="0" smtClean="0"/>
          </a:p>
          <a:p>
            <a:r>
              <a:rPr lang="en-US" altLang="ja-JP" dirty="0" smtClean="0"/>
              <a:t>QCD</a:t>
            </a:r>
            <a:r>
              <a:rPr lang="ja-JP" altLang="en-US" dirty="0" smtClean="0"/>
              <a:t>評価書，マネジメントレポート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7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8229600" cy="914400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中間報告　プロジェクト演習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矢吹ラボシステムズ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現時点でプロジェクト計画書まで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終了したが</a:t>
            </a:r>
            <a:r>
              <a:rPr lang="ja-JP" altLang="en-US" sz="3200" dirty="0"/>
              <a:t>、</a:t>
            </a:r>
            <a:r>
              <a:rPr kumimoji="1" lang="ja-JP" altLang="en-US" sz="3200" dirty="0" smtClean="0"/>
              <a:t>仮契約が間に合わず</a:t>
            </a: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7200" dirty="0" smtClean="0"/>
              <a:t>遅延状態</a:t>
            </a:r>
            <a:r>
              <a:rPr kumimoji="1" lang="ja-JP" altLang="en-US" sz="3200" dirty="0" smtClean="0"/>
              <a:t>である。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9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914400"/>
          </a:xfrm>
        </p:spPr>
        <p:txBody>
          <a:bodyPr/>
          <a:lstStyle/>
          <a:p>
            <a:r>
              <a:rPr kumimoji="1" lang="en-US" altLang="ja-JP" dirty="0" smtClean="0"/>
              <a:t>3.EVM</a:t>
            </a:r>
            <a:r>
              <a:rPr kumimoji="1" lang="ja-JP" altLang="en-US" dirty="0" smtClean="0"/>
              <a:t>分析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2012/5/25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中間報告　プロジェクト演習　矢吹ラボシステムズ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1701</TotalTime>
  <Words>197</Words>
  <Application>Microsoft Office PowerPoint</Application>
  <PresentationFormat>画面に合わせる (4:3)</PresentationFormat>
  <Paragraphs>134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アース</vt:lpstr>
      <vt:lpstr>中間報告</vt:lpstr>
      <vt:lpstr>目次</vt:lpstr>
      <vt:lpstr>1.本プロジェクトの概要</vt:lpstr>
      <vt:lpstr>1.1プロジェクト概要</vt:lpstr>
      <vt:lpstr>1.2開発工程</vt:lpstr>
      <vt:lpstr>1.3プロジェクトの成果物</vt:lpstr>
      <vt:lpstr>2.進捗状況</vt:lpstr>
      <vt:lpstr>2.1 進捗状況</vt:lpstr>
      <vt:lpstr>3.EVM分析</vt:lpstr>
      <vt:lpstr>3.1 EVM</vt:lpstr>
      <vt:lpstr>3.2 遅延原因</vt:lpstr>
      <vt:lpstr>3.3 遅延解消案</vt:lpstr>
      <vt:lpstr>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ito</dc:creator>
  <cp:lastModifiedBy>masuda</cp:lastModifiedBy>
  <cp:revision>73</cp:revision>
  <cp:lastPrinted>2012-06-08T04:47:31Z</cp:lastPrinted>
  <dcterms:created xsi:type="dcterms:W3CDTF">2012-05-18T04:51:29Z</dcterms:created>
  <dcterms:modified xsi:type="dcterms:W3CDTF">2012-06-08T04:53:14Z</dcterms:modified>
</cp:coreProperties>
</file>