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7A37-0B9B-4777-B91B-1C7C4CDB1BBD}" type="datetimeFigureOut">
              <a:rPr kumimoji="1" lang="ja-JP" altLang="en-US" smtClean="0"/>
              <a:t>2014/6/2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A48-3A66-41EE-AEF6-B07DF23B4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43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7A37-0B9B-4777-B91B-1C7C4CDB1BBD}" type="datetimeFigureOut">
              <a:rPr kumimoji="1" lang="ja-JP" altLang="en-US" smtClean="0"/>
              <a:t>2014/6/2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A48-3A66-41EE-AEF6-B07DF23B4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38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7A37-0B9B-4777-B91B-1C7C4CDB1BBD}" type="datetimeFigureOut">
              <a:rPr kumimoji="1" lang="ja-JP" altLang="en-US" smtClean="0"/>
              <a:t>2014/6/2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A48-3A66-41EE-AEF6-B07DF23B4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0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7A37-0B9B-4777-B91B-1C7C4CDB1BBD}" type="datetimeFigureOut">
              <a:rPr kumimoji="1" lang="ja-JP" altLang="en-US" smtClean="0"/>
              <a:t>2014/6/2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A48-3A66-41EE-AEF6-B07DF23B4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86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7A37-0B9B-4777-B91B-1C7C4CDB1BBD}" type="datetimeFigureOut">
              <a:rPr kumimoji="1" lang="ja-JP" altLang="en-US" smtClean="0"/>
              <a:t>2014/6/2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A48-3A66-41EE-AEF6-B07DF23B4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43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7A37-0B9B-4777-B91B-1C7C4CDB1BBD}" type="datetimeFigureOut">
              <a:rPr kumimoji="1" lang="ja-JP" altLang="en-US" smtClean="0"/>
              <a:t>2014/6/2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A48-3A66-41EE-AEF6-B07DF23B4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13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7A37-0B9B-4777-B91B-1C7C4CDB1BBD}" type="datetimeFigureOut">
              <a:rPr kumimoji="1" lang="ja-JP" altLang="en-US" smtClean="0"/>
              <a:t>2014/6/2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A48-3A66-41EE-AEF6-B07DF23B4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6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7A37-0B9B-4777-B91B-1C7C4CDB1BBD}" type="datetimeFigureOut">
              <a:rPr kumimoji="1" lang="ja-JP" altLang="en-US" smtClean="0"/>
              <a:t>2014/6/2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A48-3A66-41EE-AEF6-B07DF23B4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77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7A37-0B9B-4777-B91B-1C7C4CDB1BBD}" type="datetimeFigureOut">
              <a:rPr kumimoji="1" lang="ja-JP" altLang="en-US" smtClean="0"/>
              <a:t>2014/6/2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A48-3A66-41EE-AEF6-B07DF23B4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30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7A37-0B9B-4777-B91B-1C7C4CDB1BBD}" type="datetimeFigureOut">
              <a:rPr kumimoji="1" lang="ja-JP" altLang="en-US" smtClean="0"/>
              <a:t>2014/6/2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A48-3A66-41EE-AEF6-B07DF23B4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19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7A37-0B9B-4777-B91B-1C7C4CDB1BBD}" type="datetimeFigureOut">
              <a:rPr kumimoji="1" lang="ja-JP" altLang="en-US" smtClean="0"/>
              <a:t>2014/6/2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FA48-3A66-41EE-AEF6-B07DF23B4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48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47A37-0B9B-4777-B91B-1C7C4CDB1BBD}" type="datetimeFigureOut">
              <a:rPr kumimoji="1" lang="ja-JP" altLang="en-US" smtClean="0"/>
              <a:t>2014/6/2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7FA48-3A66-41EE-AEF6-B07DF23B48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88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5111070" y="2849272"/>
            <a:ext cx="3071162" cy="766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PM: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　若月　純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239918" y="1098852"/>
            <a:ext cx="4813466" cy="655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ユーザ</a:t>
            </a:r>
            <a:r>
              <a:rPr lang="ja-JP" altLang="en-US" b="1" dirty="0" smtClean="0">
                <a:solidFill>
                  <a:schemeClr val="tx1"/>
                </a:solidFill>
              </a:rPr>
              <a:t>：竹本篤郎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87178" y="2849272"/>
            <a:ext cx="3641125" cy="766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シニア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：矢吹　太朗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75579" y="4054921"/>
            <a:ext cx="2829464" cy="894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PM</a:t>
            </a:r>
            <a:r>
              <a:rPr lang="ja-JP" altLang="en-US" b="1" dirty="0" smtClean="0">
                <a:solidFill>
                  <a:schemeClr val="tx1"/>
                </a:solidFill>
              </a:rPr>
              <a:t>：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三宅　琢己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91342" y="230140"/>
            <a:ext cx="2997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プロジェクト体制図</a:t>
            </a:r>
            <a:endParaRPr kumimoji="1" lang="ja-JP" altLang="en-US" sz="2800" dirty="0"/>
          </a:p>
        </p:txBody>
      </p:sp>
      <p:sp>
        <p:nvSpPr>
          <p:cNvPr id="23" name="正方形/長方形 22"/>
          <p:cNvSpPr/>
          <p:nvPr/>
        </p:nvSpPr>
        <p:spPr>
          <a:xfrm>
            <a:off x="5111070" y="4054919"/>
            <a:ext cx="3071161" cy="894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メンバ</a:t>
            </a:r>
            <a:r>
              <a:rPr lang="ja-JP" altLang="en-US" b="1" dirty="0">
                <a:solidFill>
                  <a:schemeClr val="tx1"/>
                </a:solidFill>
              </a:rPr>
              <a:t>：</a:t>
            </a:r>
            <a:r>
              <a:rPr lang="en-US" altLang="ja-JP" b="1" dirty="0">
                <a:solidFill>
                  <a:schemeClr val="tx1"/>
                </a:solidFill>
              </a:rPr>
              <a:t>	</a:t>
            </a:r>
            <a:r>
              <a:rPr lang="ja-JP" altLang="en-US" b="1" dirty="0">
                <a:solidFill>
                  <a:schemeClr val="tx1"/>
                </a:solidFill>
              </a:rPr>
              <a:t>齋藤　勇也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	</a:t>
            </a:r>
            <a:r>
              <a:rPr lang="ja-JP" altLang="en-US" b="1" dirty="0" smtClean="0">
                <a:solidFill>
                  <a:schemeClr val="tx1"/>
                </a:solidFill>
              </a:rPr>
              <a:t>森谷　慧士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26" name="直線矢印コネクタ 25"/>
          <p:cNvCxnSpPr>
            <a:endCxn id="23" idx="0"/>
          </p:cNvCxnSpPr>
          <p:nvPr/>
        </p:nvCxnSpPr>
        <p:spPr>
          <a:xfrm flipH="1">
            <a:off x="6646651" y="3605203"/>
            <a:ext cx="7462" cy="449716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875578" y="5318486"/>
            <a:ext cx="2829464" cy="96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メンバ</a:t>
            </a:r>
            <a:r>
              <a:rPr lang="ja-JP" altLang="en-US" b="1" dirty="0" smtClean="0">
                <a:solidFill>
                  <a:schemeClr val="tx1"/>
                </a:solidFill>
              </a:rPr>
              <a:t>：小池　克人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　　　　  吉野　聡志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/>
          <p:cNvCxnSpPr>
            <a:endCxn id="31" idx="0"/>
          </p:cNvCxnSpPr>
          <p:nvPr/>
        </p:nvCxnSpPr>
        <p:spPr>
          <a:xfrm>
            <a:off x="2290310" y="4949154"/>
            <a:ext cx="0" cy="369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4239918" y="2410068"/>
            <a:ext cx="4813466" cy="2908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1" dirty="0" smtClean="0">
                <a:solidFill>
                  <a:schemeClr val="tx1"/>
                </a:solidFill>
              </a:rPr>
              <a:t>プロジェクト</a:t>
            </a:r>
            <a:r>
              <a:rPr lang="ja-JP" altLang="en-US" b="1" dirty="0">
                <a:solidFill>
                  <a:schemeClr val="tx1"/>
                </a:solidFill>
              </a:rPr>
              <a:t>メンバ</a:t>
            </a:r>
          </a:p>
        </p:txBody>
      </p:sp>
      <p:cxnSp>
        <p:nvCxnSpPr>
          <p:cNvPr id="11" name="直線矢印コネクタ 10"/>
          <p:cNvCxnSpPr>
            <a:stCxn id="4" idx="2"/>
            <a:endCxn id="14" idx="0"/>
          </p:cNvCxnSpPr>
          <p:nvPr/>
        </p:nvCxnSpPr>
        <p:spPr>
          <a:xfrm>
            <a:off x="6646651" y="1754460"/>
            <a:ext cx="0" cy="109481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5" idx="3"/>
            <a:endCxn id="14" idx="1"/>
          </p:cNvCxnSpPr>
          <p:nvPr/>
        </p:nvCxnSpPr>
        <p:spPr>
          <a:xfrm>
            <a:off x="4028303" y="3232494"/>
            <a:ext cx="1082767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387178" y="3687515"/>
            <a:ext cx="3641125" cy="2927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1" dirty="0">
                <a:solidFill>
                  <a:schemeClr val="tx1"/>
                </a:solidFill>
              </a:rPr>
              <a:t>委託先</a:t>
            </a:r>
          </a:p>
        </p:txBody>
      </p:sp>
      <p:cxnSp>
        <p:nvCxnSpPr>
          <p:cNvPr id="24" name="直線矢印コネクタ 23"/>
          <p:cNvCxnSpPr>
            <a:stCxn id="17" idx="3"/>
          </p:cNvCxnSpPr>
          <p:nvPr/>
        </p:nvCxnSpPr>
        <p:spPr>
          <a:xfrm flipV="1">
            <a:off x="3705043" y="3591804"/>
            <a:ext cx="1414731" cy="91023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4239917" y="5974094"/>
            <a:ext cx="4813466" cy="655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連絡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4589070" y="6287591"/>
            <a:ext cx="10440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97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21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saito</dc:creator>
  <cp:lastModifiedBy>Jun</cp:lastModifiedBy>
  <cp:revision>32</cp:revision>
  <cp:lastPrinted>2014-05-16T05:30:05Z</cp:lastPrinted>
  <dcterms:created xsi:type="dcterms:W3CDTF">2014-05-09T05:51:20Z</dcterms:created>
  <dcterms:modified xsi:type="dcterms:W3CDTF">2014-06-02T05:15:17Z</dcterms:modified>
</cp:coreProperties>
</file>