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0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16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61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95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85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78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78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04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66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09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5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10E30-AF47-4A7E-9739-503BC68BBCD8}" type="datetimeFigureOut">
              <a:rPr kumimoji="1" lang="ja-JP" altLang="en-US" smtClean="0"/>
              <a:t>2014/6/23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7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フローチャート : 手操作入力 51"/>
          <p:cNvSpPr/>
          <p:nvPr/>
        </p:nvSpPr>
        <p:spPr>
          <a:xfrm>
            <a:off x="9267657" y="3064288"/>
            <a:ext cx="1244767" cy="427177"/>
          </a:xfrm>
          <a:prstGeom prst="flowChartManualInpu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「今いる！」ボタン</a:t>
            </a:r>
            <a:r>
              <a:rPr kumimoji="1" lang="ja-JP" altLang="en-US" sz="90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押下</a:t>
            </a:r>
          </a:p>
        </p:txBody>
      </p:sp>
      <p:sp>
        <p:nvSpPr>
          <p:cNvPr id="42" name="フローチャート : 磁気ディスク 1"/>
          <p:cNvSpPr/>
          <p:nvPr/>
        </p:nvSpPr>
        <p:spPr>
          <a:xfrm>
            <a:off x="9084811" y="1450052"/>
            <a:ext cx="1261003" cy="443139"/>
          </a:xfrm>
          <a:prstGeom prst="flowChartMagneticDisk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90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顧客</a:t>
            </a:r>
            <a:r>
              <a:rPr lang="ja-JP" altLang="en-US" sz="90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入室管理</a:t>
            </a:r>
            <a:r>
              <a:rPr kumimoji="1" lang="ja-JP" altLang="en-US" sz="90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テーブル</a:t>
            </a:r>
          </a:p>
        </p:txBody>
      </p:sp>
      <p:sp>
        <p:nvSpPr>
          <p:cNvPr id="44" name="フローチャート : 定義済み処理 27"/>
          <p:cNvSpPr/>
          <p:nvPr/>
        </p:nvSpPr>
        <p:spPr>
          <a:xfrm>
            <a:off x="9268475" y="2262570"/>
            <a:ext cx="1243949" cy="432339"/>
          </a:xfrm>
          <a:prstGeom prst="flowChartPredefinedProcess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メニュー画面の</a:t>
            </a:r>
            <a:endParaRPr lang="en-US" altLang="ja-JP" sz="900">
              <a:solidFill>
                <a:sysClr val="windowText" lastClr="000000"/>
              </a:solidFill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pPr algn="ctr"/>
            <a:r>
              <a:rPr lang="ja-JP" altLang="en-US" sz="90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再表示</a:t>
            </a:r>
            <a:endParaRPr kumimoji="1" lang="ja-JP" altLang="en-US" sz="900">
              <a:solidFill>
                <a:sysClr val="windowText" lastClr="000000"/>
              </a:solidFill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grpSp>
        <p:nvGrpSpPr>
          <p:cNvPr id="102" name="グループ化 101"/>
          <p:cNvGrpSpPr/>
          <p:nvPr/>
        </p:nvGrpSpPr>
        <p:grpSpPr>
          <a:xfrm>
            <a:off x="9168693" y="3860656"/>
            <a:ext cx="1343731" cy="589041"/>
            <a:chOff x="0" y="0"/>
            <a:chExt cx="1367117" cy="571501"/>
          </a:xfrm>
        </p:grpSpPr>
        <p:sp>
          <p:nvSpPr>
            <p:cNvPr id="103" name="ひし形 102"/>
            <p:cNvSpPr/>
            <p:nvPr/>
          </p:nvSpPr>
          <p:spPr>
            <a:xfrm>
              <a:off x="0" y="0"/>
              <a:ext cx="1367117" cy="571501"/>
            </a:xfrm>
            <a:prstGeom prst="diamond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90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sp>
          <p:nvSpPr>
            <p:cNvPr id="104" name="テキスト ボックス 35"/>
            <p:cNvSpPr txBox="1"/>
            <p:nvPr/>
          </p:nvSpPr>
          <p:spPr>
            <a:xfrm>
              <a:off x="62345" y="100853"/>
              <a:ext cx="1229363" cy="39241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900">
                  <a:latin typeface="MS UI Gothic" panose="020B0600070205080204" pitchFamily="50" charset="-128"/>
                  <a:ea typeface="MS UI Gothic" panose="020B0600070205080204" pitchFamily="50" charset="-128"/>
                </a:rPr>
                <a:t>パスワードの</a:t>
              </a:r>
              <a:endParaRPr kumimoji="1" lang="en-US" altLang="ja-JP" sz="90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  <a:p>
              <a:pPr algn="ctr"/>
              <a:r>
                <a:rPr kumimoji="1" lang="ja-JP" altLang="en-US" sz="900">
                  <a:latin typeface="MS UI Gothic" panose="020B0600070205080204" pitchFamily="50" charset="-128"/>
                  <a:ea typeface="MS UI Gothic" panose="020B0600070205080204" pitchFamily="50" charset="-128"/>
                </a:rPr>
                <a:t>正誤確認</a:t>
              </a: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565710" y="1377003"/>
            <a:ext cx="4693765" cy="4871901"/>
            <a:chOff x="2565710" y="1377003"/>
            <a:chExt cx="4693765" cy="4871901"/>
          </a:xfrm>
        </p:grpSpPr>
        <p:sp>
          <p:nvSpPr>
            <p:cNvPr id="93" name="フローチャート : 定義済み処理 27"/>
            <p:cNvSpPr/>
            <p:nvPr/>
          </p:nvSpPr>
          <p:spPr>
            <a:xfrm>
              <a:off x="2616421" y="1377003"/>
              <a:ext cx="1243949" cy="432339"/>
            </a:xfrm>
            <a:prstGeom prst="flowChartPredefinedProcess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900" dirty="0">
                  <a:solidFill>
                    <a:sysClr val="windowText" lastClr="0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システム</a:t>
              </a:r>
              <a:r>
                <a:rPr lang="ja-JP" altLang="en-US" sz="900" dirty="0" smtClean="0">
                  <a:solidFill>
                    <a:sysClr val="windowText" lastClr="0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へ</a:t>
              </a:r>
              <a:endParaRPr lang="en-US" altLang="ja-JP" sz="900" dirty="0" smtClean="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  <a:p>
              <a:pPr algn="ctr"/>
              <a:r>
                <a:rPr lang="ja-JP" altLang="en-US" sz="900" dirty="0" smtClean="0">
                  <a:solidFill>
                    <a:sysClr val="windowText" lastClr="0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アクセス</a:t>
              </a:r>
              <a:endParaRPr lang="en-US" altLang="ja-JP" sz="900" dirty="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sp>
          <p:nvSpPr>
            <p:cNvPr id="94" name="フローチャート : 定義済み処理 27"/>
            <p:cNvSpPr/>
            <p:nvPr/>
          </p:nvSpPr>
          <p:spPr>
            <a:xfrm>
              <a:off x="2616421" y="2094977"/>
              <a:ext cx="1243949" cy="432339"/>
            </a:xfrm>
            <a:prstGeom prst="flowChartPredefinedProcess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900" dirty="0" smtClean="0">
                  <a:solidFill>
                    <a:sysClr val="windowText" lastClr="0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グーグルマップを使用</a:t>
              </a:r>
              <a:endParaRPr kumimoji="1" lang="ja-JP" altLang="en-US" sz="900" dirty="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sp>
          <p:nvSpPr>
            <p:cNvPr id="95" name="フローチャート : 定義済み処理 27"/>
            <p:cNvSpPr/>
            <p:nvPr/>
          </p:nvSpPr>
          <p:spPr>
            <a:xfrm>
              <a:off x="2616420" y="2812951"/>
              <a:ext cx="1243949" cy="432339"/>
            </a:xfrm>
            <a:prstGeom prst="flowChartPredefinedProcess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900" dirty="0" smtClean="0">
                  <a:solidFill>
                    <a:sysClr val="windowText" lastClr="0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ラーメン屋の店名とピンを表示</a:t>
              </a:r>
              <a:endParaRPr kumimoji="1" lang="ja-JP" altLang="en-US" sz="900" dirty="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cxnSp>
          <p:nvCxnSpPr>
            <p:cNvPr id="97" name="直線矢印コネクタ 96"/>
            <p:cNvCxnSpPr>
              <a:stCxn id="93" idx="2"/>
              <a:endCxn id="94" idx="0"/>
            </p:cNvCxnSpPr>
            <p:nvPr/>
          </p:nvCxnSpPr>
          <p:spPr>
            <a:xfrm>
              <a:off x="3238396" y="1809342"/>
              <a:ext cx="0" cy="285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>
              <a:stCxn id="94" idx="2"/>
              <a:endCxn id="95" idx="0"/>
            </p:cNvCxnSpPr>
            <p:nvPr/>
          </p:nvCxnSpPr>
          <p:spPr>
            <a:xfrm flipH="1">
              <a:off x="3238395" y="2527316"/>
              <a:ext cx="1" cy="285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フローチャート : 手操作入力 51"/>
            <p:cNvSpPr/>
            <p:nvPr/>
          </p:nvSpPr>
          <p:spPr>
            <a:xfrm>
              <a:off x="2615602" y="3530925"/>
              <a:ext cx="1244767" cy="427177"/>
            </a:xfrm>
            <a:prstGeom prst="flowChartManualInput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900" dirty="0" smtClean="0">
                  <a:solidFill>
                    <a:sysClr val="windowText" lastClr="0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店名アイコン</a:t>
              </a:r>
              <a:r>
                <a:rPr lang="ja-JP" altLang="en-US" sz="900" dirty="0">
                  <a:solidFill>
                    <a:sysClr val="windowText" lastClr="0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選択</a:t>
              </a:r>
              <a:endParaRPr kumimoji="1" lang="ja-JP" altLang="en-US" sz="900" dirty="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sp>
          <p:nvSpPr>
            <p:cNvPr id="101" name="フローチャート : 定義済み処理 27"/>
            <p:cNvSpPr/>
            <p:nvPr/>
          </p:nvSpPr>
          <p:spPr>
            <a:xfrm>
              <a:off x="2609180" y="5118413"/>
              <a:ext cx="1243949" cy="432339"/>
            </a:xfrm>
            <a:prstGeom prst="flowChartPredefinedProcess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900" dirty="0" smtClean="0">
                  <a:solidFill>
                    <a:sysClr val="windowText" lastClr="0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コメント</a:t>
              </a:r>
              <a:r>
                <a:rPr lang="ja-JP" altLang="en-US" sz="900" dirty="0">
                  <a:solidFill>
                    <a:sysClr val="windowText" lastClr="0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表示</a:t>
              </a:r>
              <a:endParaRPr kumimoji="1" lang="en-US" altLang="ja-JP" sz="900" dirty="0" smtClean="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sp>
          <p:nvSpPr>
            <p:cNvPr id="108" name="フローチャート : 定義済み処理 27"/>
            <p:cNvSpPr/>
            <p:nvPr/>
          </p:nvSpPr>
          <p:spPr>
            <a:xfrm>
              <a:off x="4373970" y="4319805"/>
              <a:ext cx="1243949" cy="432339"/>
            </a:xfrm>
            <a:prstGeom prst="flowChartPredefinedProcess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900" dirty="0" smtClean="0">
                  <a:solidFill>
                    <a:sysClr val="windowText" lastClr="0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マップに戻る</a:t>
              </a:r>
              <a:endParaRPr kumimoji="1" lang="ja-JP" altLang="en-US" sz="900" dirty="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2565710" y="4243737"/>
              <a:ext cx="1343731" cy="589041"/>
              <a:chOff x="0" y="0"/>
              <a:chExt cx="1367117" cy="571501"/>
            </a:xfrm>
          </p:grpSpPr>
          <p:sp>
            <p:nvSpPr>
              <p:cNvPr id="18" name="ひし形 17"/>
              <p:cNvSpPr/>
              <p:nvPr/>
            </p:nvSpPr>
            <p:spPr>
              <a:xfrm>
                <a:off x="0" y="0"/>
                <a:ext cx="1367117" cy="571501"/>
              </a:xfrm>
              <a:prstGeom prst="diamond">
                <a:avLst/>
              </a:prstGeom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90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sp>
            <p:nvSpPr>
              <p:cNvPr id="19" name="テキスト ボックス 35"/>
              <p:cNvSpPr txBox="1"/>
              <p:nvPr/>
            </p:nvSpPr>
            <p:spPr>
              <a:xfrm>
                <a:off x="62345" y="100853"/>
                <a:ext cx="1229363" cy="39241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900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アイコン選択している</a:t>
                </a:r>
                <a:endParaRPr kumimoji="1" lang="ja-JP" altLang="en-US" sz="900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</p:grpSp>
        <p:cxnSp>
          <p:nvCxnSpPr>
            <p:cNvPr id="20" name="直線矢印コネクタ 19"/>
            <p:cNvCxnSpPr>
              <a:stCxn id="100" idx="2"/>
              <a:endCxn id="18" idx="0"/>
            </p:cNvCxnSpPr>
            <p:nvPr/>
          </p:nvCxnSpPr>
          <p:spPr>
            <a:xfrm flipH="1">
              <a:off x="3237576" y="3958102"/>
              <a:ext cx="410" cy="285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95" idx="2"/>
              <a:endCxn id="100" idx="0"/>
            </p:cNvCxnSpPr>
            <p:nvPr/>
          </p:nvCxnSpPr>
          <p:spPr>
            <a:xfrm flipH="1">
              <a:off x="3237986" y="3245290"/>
              <a:ext cx="409" cy="328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18" idx="3"/>
              <a:endCxn id="108" idx="1"/>
            </p:cNvCxnSpPr>
            <p:nvPr/>
          </p:nvCxnSpPr>
          <p:spPr>
            <a:xfrm flipV="1">
              <a:off x="3909441" y="4535975"/>
              <a:ext cx="464529" cy="2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18" idx="2"/>
              <a:endCxn id="101" idx="0"/>
            </p:cNvCxnSpPr>
            <p:nvPr/>
          </p:nvCxnSpPr>
          <p:spPr>
            <a:xfrm flipH="1">
              <a:off x="3231155" y="4832778"/>
              <a:ext cx="6421" cy="285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テキスト ボックス 49"/>
            <p:cNvSpPr txBox="1"/>
            <p:nvPr/>
          </p:nvSpPr>
          <p:spPr>
            <a:xfrm>
              <a:off x="3944452" y="4275582"/>
              <a:ext cx="317203" cy="23083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900">
                  <a:latin typeface="MS UI Gothic" panose="020B0600070205080204" pitchFamily="50" charset="-128"/>
                  <a:ea typeface="MS UI Gothic" panose="020B0600070205080204" pitchFamily="50" charset="-128"/>
                </a:rPr>
                <a:t>No</a:t>
              </a:r>
              <a:endParaRPr kumimoji="1" lang="ja-JP" altLang="en-US" sz="90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sp>
          <p:nvSpPr>
            <p:cNvPr id="33" name="テキスト ボックス 47"/>
            <p:cNvSpPr txBox="1"/>
            <p:nvPr/>
          </p:nvSpPr>
          <p:spPr>
            <a:xfrm>
              <a:off x="3237575" y="4835362"/>
              <a:ext cx="363689" cy="24237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900">
                  <a:latin typeface="MS UI Gothic" panose="020B0600070205080204" pitchFamily="50" charset="-128"/>
                  <a:ea typeface="MS UI Gothic" panose="020B0600070205080204" pitchFamily="50" charset="-128"/>
                </a:rPr>
                <a:t>Yes</a:t>
              </a:r>
              <a:endParaRPr kumimoji="1" lang="ja-JP" altLang="en-US" sz="90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sp>
          <p:nvSpPr>
            <p:cNvPr id="34" name="フローチャート : 手操作入力 51"/>
            <p:cNvSpPr/>
            <p:nvPr/>
          </p:nvSpPr>
          <p:spPr>
            <a:xfrm>
              <a:off x="4373970" y="5123575"/>
              <a:ext cx="1244767" cy="427177"/>
            </a:xfrm>
            <a:prstGeom prst="flowChartManualInput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900" dirty="0">
                  <a:solidFill>
                    <a:sysClr val="windowText" lastClr="0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リンク</a:t>
              </a:r>
              <a:r>
                <a:rPr lang="ja-JP" altLang="en-US" sz="900" dirty="0" smtClean="0">
                  <a:solidFill>
                    <a:sysClr val="windowText" lastClr="0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を</a:t>
              </a:r>
              <a:r>
                <a:rPr lang="ja-JP" altLang="en-US" sz="900" dirty="0">
                  <a:solidFill>
                    <a:sysClr val="windowText" lastClr="0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押下</a:t>
              </a:r>
              <a:endParaRPr kumimoji="1" lang="ja-JP" altLang="en-US" sz="900" dirty="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sp>
          <p:nvSpPr>
            <p:cNvPr id="35" name="フローチャート : 定義済み処理 27"/>
            <p:cNvSpPr/>
            <p:nvPr/>
          </p:nvSpPr>
          <p:spPr>
            <a:xfrm>
              <a:off x="4373970" y="5816565"/>
              <a:ext cx="1243949" cy="432339"/>
            </a:xfrm>
            <a:prstGeom prst="flowChartPredefinedProcess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900" dirty="0" smtClean="0">
                  <a:solidFill>
                    <a:sysClr val="windowText" lastClr="0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別ウィンドウを</a:t>
              </a:r>
              <a:endParaRPr lang="en-US" altLang="ja-JP" sz="900" dirty="0" smtClean="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  <a:p>
              <a:pPr algn="ctr"/>
              <a:r>
                <a:rPr lang="ja-JP" altLang="en-US" sz="900" dirty="0" smtClean="0">
                  <a:solidFill>
                    <a:sysClr val="windowText" lastClr="0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表示</a:t>
              </a:r>
              <a:endParaRPr kumimoji="1" lang="en-US" altLang="ja-JP" sz="900" dirty="0" smtClean="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sp>
          <p:nvSpPr>
            <p:cNvPr id="36" name="フローチャート : 定義済み処理 27"/>
            <p:cNvSpPr/>
            <p:nvPr/>
          </p:nvSpPr>
          <p:spPr>
            <a:xfrm>
              <a:off x="6015526" y="5816565"/>
              <a:ext cx="1243949" cy="432339"/>
            </a:xfrm>
            <a:prstGeom prst="flowChartPredefinedProcess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900" dirty="0">
                  <a:solidFill>
                    <a:sysClr val="windowText" lastClr="0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食べログ</a:t>
              </a:r>
              <a:r>
                <a:rPr lang="ja-JP" altLang="en-US" sz="900" dirty="0" smtClean="0">
                  <a:solidFill>
                    <a:sysClr val="windowText" lastClr="0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を表示</a:t>
              </a:r>
              <a:endParaRPr kumimoji="1" lang="en-US" altLang="ja-JP" sz="900" dirty="0" smtClean="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cxnSp>
          <p:nvCxnSpPr>
            <p:cNvPr id="41" name="直線矢印コネクタ 40"/>
            <p:cNvCxnSpPr>
              <a:stCxn id="101" idx="3"/>
              <a:endCxn id="34" idx="1"/>
            </p:cNvCxnSpPr>
            <p:nvPr/>
          </p:nvCxnSpPr>
          <p:spPr>
            <a:xfrm>
              <a:off x="3853129" y="5334583"/>
              <a:ext cx="520841" cy="2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>
              <a:stCxn id="34" idx="2"/>
              <a:endCxn id="35" idx="0"/>
            </p:cNvCxnSpPr>
            <p:nvPr/>
          </p:nvCxnSpPr>
          <p:spPr>
            <a:xfrm flipH="1">
              <a:off x="4995945" y="5550752"/>
              <a:ext cx="409" cy="265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35" idx="3"/>
              <a:endCxn id="36" idx="1"/>
            </p:cNvCxnSpPr>
            <p:nvPr/>
          </p:nvCxnSpPr>
          <p:spPr>
            <a:xfrm>
              <a:off x="5617919" y="6032735"/>
              <a:ext cx="3976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35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/>
          <p:cNvGrpSpPr/>
          <p:nvPr/>
        </p:nvGrpSpPr>
        <p:grpSpPr>
          <a:xfrm>
            <a:off x="914800" y="876588"/>
            <a:ext cx="9369454" cy="3518624"/>
            <a:chOff x="914800" y="876588"/>
            <a:chExt cx="9369454" cy="3518624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914800" y="876588"/>
              <a:ext cx="9369454" cy="3518624"/>
              <a:chOff x="600475" y="952788"/>
              <a:chExt cx="9369454" cy="3518624"/>
            </a:xfrm>
          </p:grpSpPr>
          <p:grpSp>
            <p:nvGrpSpPr>
              <p:cNvPr id="160" name="グループ化 159"/>
              <p:cNvGrpSpPr/>
              <p:nvPr/>
            </p:nvGrpSpPr>
            <p:grpSpPr>
              <a:xfrm>
                <a:off x="600475" y="952788"/>
                <a:ext cx="9369454" cy="3518624"/>
                <a:chOff x="600475" y="952788"/>
                <a:chExt cx="9369454" cy="3518624"/>
              </a:xfrm>
            </p:grpSpPr>
            <p:sp>
              <p:nvSpPr>
                <p:cNvPr id="4" name="フローチャート : 定義済み処理 27"/>
                <p:cNvSpPr/>
                <p:nvPr/>
              </p:nvSpPr>
              <p:spPr>
                <a:xfrm>
                  <a:off x="2408652" y="1038513"/>
                  <a:ext cx="1243949" cy="432339"/>
                </a:xfrm>
                <a:prstGeom prst="flowChartPredefinedProcess">
                  <a:avLst/>
                </a:prstGeom>
                <a:solidFill>
                  <a:sysClr val="window" lastClr="FFFFFF"/>
                </a:solidFill>
                <a:ln>
                  <a:solidFill>
                    <a:sysClr val="windowText" lastClr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ja-JP" altLang="en-US" sz="90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システムへ</a:t>
                  </a:r>
                  <a:endParaRPr lang="en-US" altLang="ja-JP" sz="900">
                    <a:solidFill>
                      <a:sysClr val="windowText" lastClr="000000"/>
                    </a:solidFill>
                    <a:latin typeface="MS UI Gothic" panose="020B0600070205080204" pitchFamily="50" charset="-128"/>
                    <a:ea typeface="MS UI Gothic" panose="020B0600070205080204" pitchFamily="50" charset="-128"/>
                  </a:endParaRPr>
                </a:p>
                <a:p>
                  <a:pPr algn="ctr"/>
                  <a:r>
                    <a:rPr lang="ja-JP" altLang="en-US" sz="90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アクセス</a:t>
                  </a:r>
                  <a:endParaRPr lang="en-US" altLang="ja-JP" sz="900">
                    <a:solidFill>
                      <a:sysClr val="windowText" lastClr="000000"/>
                    </a:solidFill>
                    <a:latin typeface="MS UI Gothic" panose="020B0600070205080204" pitchFamily="50" charset="-128"/>
                    <a:ea typeface="MS UI Gothic" panose="020B0600070205080204" pitchFamily="50" charset="-128"/>
                  </a:endParaRPr>
                </a:p>
              </p:txBody>
            </p:sp>
            <p:sp>
              <p:nvSpPr>
                <p:cNvPr id="5" name="フローチャート : 定義済み処理 27"/>
                <p:cNvSpPr/>
                <p:nvPr/>
              </p:nvSpPr>
              <p:spPr>
                <a:xfrm>
                  <a:off x="2408652" y="1756487"/>
                  <a:ext cx="1243949" cy="432339"/>
                </a:xfrm>
                <a:prstGeom prst="flowChartPredefinedProcess">
                  <a:avLst/>
                </a:prstGeom>
                <a:solidFill>
                  <a:sysClr val="window" lastClr="FFFFFF"/>
                </a:solidFill>
                <a:ln>
                  <a:solidFill>
                    <a:sysClr val="windowText" lastClr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ja-JP" altLang="en-US" sz="90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グーグルマップを使用</a:t>
                  </a:r>
                  <a:endParaRPr kumimoji="1" lang="ja-JP" altLang="en-US" sz="900">
                    <a:solidFill>
                      <a:sysClr val="windowText" lastClr="000000"/>
                    </a:solidFill>
                    <a:latin typeface="MS UI Gothic" panose="020B0600070205080204" pitchFamily="50" charset="-128"/>
                    <a:ea typeface="MS UI Gothic" panose="020B0600070205080204" pitchFamily="50" charset="-128"/>
                  </a:endParaRPr>
                </a:p>
              </p:txBody>
            </p:sp>
            <p:sp>
              <p:nvSpPr>
                <p:cNvPr id="6" name="フローチャート : 定義済み処理 27"/>
                <p:cNvSpPr/>
                <p:nvPr/>
              </p:nvSpPr>
              <p:spPr>
                <a:xfrm>
                  <a:off x="2408651" y="2474461"/>
                  <a:ext cx="1243949" cy="432339"/>
                </a:xfrm>
                <a:prstGeom prst="flowChartPredefinedProcess">
                  <a:avLst/>
                </a:prstGeom>
                <a:solidFill>
                  <a:sysClr val="window" lastClr="FFFFFF"/>
                </a:solidFill>
                <a:ln>
                  <a:solidFill>
                    <a:sysClr val="windowText" lastClr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ja-JP" altLang="en-US" sz="90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ラーメン屋の店名とピンを表示</a:t>
                  </a:r>
                </a:p>
              </p:txBody>
            </p:sp>
            <p:sp>
              <p:nvSpPr>
                <p:cNvPr id="9" name="フローチャート : 手操作入力 51"/>
                <p:cNvSpPr/>
                <p:nvPr/>
              </p:nvSpPr>
              <p:spPr>
                <a:xfrm>
                  <a:off x="2407833" y="3192435"/>
                  <a:ext cx="1244767" cy="427177"/>
                </a:xfrm>
                <a:prstGeom prst="flowChartManualInput">
                  <a:avLst/>
                </a:prstGeom>
                <a:solidFill>
                  <a:sysClr val="window" lastClr="FFFFFF"/>
                </a:solidFill>
                <a:ln>
                  <a:solidFill>
                    <a:sysClr val="windowText" lastClr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ja-JP" altLang="en-US" sz="90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店名アイコン選択</a:t>
                  </a:r>
                  <a:endParaRPr kumimoji="1" lang="ja-JP" altLang="en-US" sz="900">
                    <a:solidFill>
                      <a:sysClr val="windowText" lastClr="000000"/>
                    </a:solidFill>
                    <a:latin typeface="MS UI Gothic" panose="020B0600070205080204" pitchFamily="50" charset="-128"/>
                    <a:ea typeface="MS UI Gothic" panose="020B0600070205080204" pitchFamily="50" charset="-128"/>
                  </a:endParaRPr>
                </a:p>
              </p:txBody>
            </p:sp>
            <p:sp>
              <p:nvSpPr>
                <p:cNvPr id="10" name="フローチャート : 定義済み処理 27"/>
                <p:cNvSpPr/>
                <p:nvPr/>
              </p:nvSpPr>
              <p:spPr>
                <a:xfrm>
                  <a:off x="4501906" y="952788"/>
                  <a:ext cx="1243949" cy="432339"/>
                </a:xfrm>
                <a:prstGeom prst="flowChartPredefinedProcess">
                  <a:avLst/>
                </a:prstGeom>
                <a:solidFill>
                  <a:sysClr val="window" lastClr="FFFFFF"/>
                </a:solidFill>
                <a:ln>
                  <a:solidFill>
                    <a:sysClr val="windowText" lastClr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ja-JP" altLang="en-US" sz="900" dirty="0" smtClean="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「コメント」を</a:t>
                  </a:r>
                  <a:endParaRPr lang="en-US" altLang="ja-JP" sz="900" dirty="0" smtClean="0">
                    <a:solidFill>
                      <a:sysClr val="windowText" lastClr="000000"/>
                    </a:solidFill>
                    <a:latin typeface="MS UI Gothic" panose="020B0600070205080204" pitchFamily="50" charset="-128"/>
                    <a:ea typeface="MS UI Gothic" panose="020B0600070205080204" pitchFamily="50" charset="-128"/>
                  </a:endParaRPr>
                </a:p>
                <a:p>
                  <a:pPr algn="ctr"/>
                  <a:r>
                    <a:rPr lang="ja-JP" altLang="en-US" sz="900" dirty="0" smtClean="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表示</a:t>
                  </a:r>
                  <a:endParaRPr kumimoji="1" lang="en-US" altLang="ja-JP" sz="900" dirty="0">
                    <a:solidFill>
                      <a:sysClr val="windowText" lastClr="000000"/>
                    </a:solidFill>
                    <a:latin typeface="MS UI Gothic" panose="020B0600070205080204" pitchFamily="50" charset="-128"/>
                    <a:ea typeface="MS UI Gothic" panose="020B0600070205080204" pitchFamily="50" charset="-128"/>
                  </a:endParaRPr>
                </a:p>
              </p:txBody>
            </p:sp>
            <p:sp>
              <p:nvSpPr>
                <p:cNvPr id="11" name="フローチャート : 定義済み処理 27"/>
                <p:cNvSpPr/>
                <p:nvPr/>
              </p:nvSpPr>
              <p:spPr>
                <a:xfrm>
                  <a:off x="4488776" y="4039073"/>
                  <a:ext cx="1243949" cy="432339"/>
                </a:xfrm>
                <a:prstGeom prst="flowChartPredefinedProcess">
                  <a:avLst/>
                </a:prstGeom>
                <a:solidFill>
                  <a:sysClr val="window" lastClr="FFFFFF"/>
                </a:solidFill>
                <a:ln>
                  <a:solidFill>
                    <a:sysClr val="windowText" lastClr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ja-JP" altLang="en-US" sz="90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マップに戻る</a:t>
                  </a:r>
                </a:p>
              </p:txBody>
            </p:sp>
            <p:sp>
              <p:nvSpPr>
                <p:cNvPr id="19" name="フローチャート : 手操作入力 51"/>
                <p:cNvSpPr/>
                <p:nvPr/>
              </p:nvSpPr>
              <p:spPr>
                <a:xfrm>
                  <a:off x="8725162" y="1038513"/>
                  <a:ext cx="1244767" cy="427177"/>
                </a:xfrm>
                <a:prstGeom prst="flowChartManualInput">
                  <a:avLst/>
                </a:prstGeom>
                <a:solidFill>
                  <a:sysClr val="window" lastClr="FFFFFF"/>
                </a:solidFill>
                <a:ln>
                  <a:solidFill>
                    <a:sysClr val="windowText" lastClr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ja-JP" altLang="en-US" sz="90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リンクを押下</a:t>
                  </a:r>
                  <a:endParaRPr kumimoji="1" lang="ja-JP" altLang="en-US" sz="900">
                    <a:solidFill>
                      <a:sysClr val="windowText" lastClr="000000"/>
                    </a:solidFill>
                    <a:latin typeface="MS UI Gothic" panose="020B0600070205080204" pitchFamily="50" charset="-128"/>
                    <a:ea typeface="MS UI Gothic" panose="020B0600070205080204" pitchFamily="50" charset="-128"/>
                  </a:endParaRPr>
                </a:p>
              </p:txBody>
            </p:sp>
            <p:sp>
              <p:nvSpPr>
                <p:cNvPr id="20" name="フローチャート : 定義済み処理 27"/>
                <p:cNvSpPr/>
                <p:nvPr/>
              </p:nvSpPr>
              <p:spPr>
                <a:xfrm>
                  <a:off x="8725162" y="1756486"/>
                  <a:ext cx="1243949" cy="432339"/>
                </a:xfrm>
                <a:prstGeom prst="flowChartPredefinedProcess">
                  <a:avLst/>
                </a:prstGeom>
                <a:solidFill>
                  <a:sysClr val="window" lastClr="FFFFFF"/>
                </a:solidFill>
                <a:ln>
                  <a:solidFill>
                    <a:sysClr val="windowText" lastClr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ja-JP" altLang="en-US" sz="90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別ウィンドウを</a:t>
                  </a:r>
                  <a:endParaRPr lang="en-US" altLang="ja-JP" sz="900">
                    <a:solidFill>
                      <a:sysClr val="windowText" lastClr="000000"/>
                    </a:solidFill>
                    <a:latin typeface="MS UI Gothic" panose="020B0600070205080204" pitchFamily="50" charset="-128"/>
                    <a:ea typeface="MS UI Gothic" panose="020B0600070205080204" pitchFamily="50" charset="-128"/>
                  </a:endParaRPr>
                </a:p>
                <a:p>
                  <a:pPr algn="ctr"/>
                  <a:r>
                    <a:rPr lang="ja-JP" altLang="en-US" sz="90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表示</a:t>
                  </a:r>
                  <a:endParaRPr kumimoji="1" lang="en-US" altLang="ja-JP" sz="900">
                    <a:solidFill>
                      <a:sysClr val="windowText" lastClr="000000"/>
                    </a:solidFill>
                    <a:latin typeface="MS UI Gothic" panose="020B0600070205080204" pitchFamily="50" charset="-128"/>
                    <a:ea typeface="MS UI Gothic" panose="020B0600070205080204" pitchFamily="50" charset="-128"/>
                  </a:endParaRPr>
                </a:p>
              </p:txBody>
            </p:sp>
            <p:sp>
              <p:nvSpPr>
                <p:cNvPr id="27" name="フローチャート : 磁気ディスク 1"/>
                <p:cNvSpPr/>
                <p:nvPr/>
              </p:nvSpPr>
              <p:spPr>
                <a:xfrm>
                  <a:off x="600475" y="2476136"/>
                  <a:ext cx="1261003" cy="443139"/>
                </a:xfrm>
                <a:prstGeom prst="flowChartMagneticDisk">
                  <a:avLst/>
                </a:prstGeom>
                <a:solidFill>
                  <a:sysClr val="window" lastClr="FFFFFF"/>
                </a:solidFill>
                <a:ln>
                  <a:solidFill>
                    <a:sysClr val="windowText" lastClr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ja-JP" altLang="en-US" sz="900" dirty="0" smtClean="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店名管理</a:t>
                  </a:r>
                  <a:r>
                    <a:rPr kumimoji="1" lang="ja-JP" altLang="en-US" sz="900" dirty="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テーブル</a:t>
                  </a:r>
                </a:p>
              </p:txBody>
            </p:sp>
            <p:sp>
              <p:nvSpPr>
                <p:cNvPr id="28" name="フローチャート : 磁気ディスク 1"/>
                <p:cNvSpPr/>
                <p:nvPr/>
              </p:nvSpPr>
              <p:spPr>
                <a:xfrm>
                  <a:off x="5837809" y="1489921"/>
                  <a:ext cx="1261003" cy="443139"/>
                </a:xfrm>
                <a:prstGeom prst="flowChartMagneticDisk">
                  <a:avLst/>
                </a:prstGeom>
                <a:solidFill>
                  <a:sysClr val="window" lastClr="FFFFFF"/>
                </a:solidFill>
                <a:ln>
                  <a:solidFill>
                    <a:sysClr val="windowText" lastClr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ja-JP" altLang="en-US" sz="900" dirty="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コメント</a:t>
                  </a:r>
                  <a:r>
                    <a:rPr lang="ja-JP" altLang="en-US" sz="900" dirty="0" smtClean="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管理</a:t>
                  </a:r>
                  <a:r>
                    <a:rPr kumimoji="1" lang="ja-JP" altLang="en-US" sz="900" dirty="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テーブル</a:t>
                  </a:r>
                </a:p>
              </p:txBody>
            </p:sp>
            <p:cxnSp>
              <p:nvCxnSpPr>
                <p:cNvPr id="3" name="直線矢印コネクタ 2"/>
                <p:cNvCxnSpPr>
                  <a:stCxn id="4" idx="2"/>
                  <a:endCxn id="5" idx="0"/>
                </p:cNvCxnSpPr>
                <p:nvPr/>
              </p:nvCxnSpPr>
              <p:spPr>
                <a:xfrm>
                  <a:off x="3030627" y="1470852"/>
                  <a:ext cx="0" cy="285635"/>
                </a:xfrm>
                <a:prstGeom prst="straightConnector1">
                  <a:avLst/>
                </a:prstGeom>
                <a:ln>
                  <a:headEnd type="none"/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矢印コネクタ 31"/>
                <p:cNvCxnSpPr>
                  <a:stCxn id="5" idx="2"/>
                  <a:endCxn id="6" idx="0"/>
                </p:cNvCxnSpPr>
                <p:nvPr/>
              </p:nvCxnSpPr>
              <p:spPr>
                <a:xfrm flipH="1">
                  <a:off x="3030626" y="2188826"/>
                  <a:ext cx="1" cy="285635"/>
                </a:xfrm>
                <a:prstGeom prst="straightConnector1">
                  <a:avLst/>
                </a:prstGeom>
                <a:ln>
                  <a:headEnd type="none"/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/>
                <p:cNvCxnSpPr>
                  <a:stCxn id="6" idx="2"/>
                  <a:endCxn id="9" idx="0"/>
                </p:cNvCxnSpPr>
                <p:nvPr/>
              </p:nvCxnSpPr>
              <p:spPr>
                <a:xfrm flipH="1">
                  <a:off x="3030217" y="2906800"/>
                  <a:ext cx="409" cy="328353"/>
                </a:xfrm>
                <a:prstGeom prst="straightConnector1">
                  <a:avLst/>
                </a:prstGeom>
                <a:ln>
                  <a:headEnd type="none"/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矢印コネクタ 37"/>
                <p:cNvCxnSpPr>
                  <a:stCxn id="27" idx="4"/>
                  <a:endCxn id="6" idx="1"/>
                </p:cNvCxnSpPr>
                <p:nvPr/>
              </p:nvCxnSpPr>
              <p:spPr>
                <a:xfrm flipV="1">
                  <a:off x="1861478" y="2690631"/>
                  <a:ext cx="547173" cy="7075"/>
                </a:xfrm>
                <a:prstGeom prst="straightConnector1">
                  <a:avLst/>
                </a:prstGeom>
                <a:ln>
                  <a:headEnd type="none"/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矢印コネクタ 40"/>
                <p:cNvCxnSpPr/>
                <p:nvPr/>
              </p:nvCxnSpPr>
              <p:spPr>
                <a:xfrm flipH="1">
                  <a:off x="1860660" y="2584606"/>
                  <a:ext cx="547173" cy="7075"/>
                </a:xfrm>
                <a:prstGeom prst="straightConnector1">
                  <a:avLst/>
                </a:prstGeom>
                <a:ln>
                  <a:headEnd type="none"/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矢印コネクタ 63"/>
                <p:cNvCxnSpPr>
                  <a:stCxn id="19" idx="2"/>
                  <a:endCxn id="20" idx="0"/>
                </p:cNvCxnSpPr>
                <p:nvPr/>
              </p:nvCxnSpPr>
              <p:spPr>
                <a:xfrm flipH="1">
                  <a:off x="9347137" y="1465690"/>
                  <a:ext cx="409" cy="290796"/>
                </a:xfrm>
                <a:prstGeom prst="straightConnector1">
                  <a:avLst/>
                </a:prstGeom>
                <a:ln>
                  <a:headEnd type="none"/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" name="フローチャート : 定義済み処理 27"/>
                <p:cNvSpPr/>
                <p:nvPr/>
              </p:nvSpPr>
              <p:spPr>
                <a:xfrm>
                  <a:off x="4501905" y="1670761"/>
                  <a:ext cx="1243949" cy="432339"/>
                </a:xfrm>
                <a:prstGeom prst="flowChartPredefinedProcess">
                  <a:avLst/>
                </a:prstGeom>
                <a:solidFill>
                  <a:sysClr val="window" lastClr="FFFFFF"/>
                </a:solidFill>
                <a:ln>
                  <a:solidFill>
                    <a:sysClr val="windowText" lastClr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ja-JP" altLang="en-US" sz="900" dirty="0" smtClean="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名前，コメント欄に入力</a:t>
                  </a:r>
                  <a:endParaRPr kumimoji="1" lang="en-US" altLang="ja-JP" sz="900" dirty="0">
                    <a:solidFill>
                      <a:sysClr val="windowText" lastClr="000000"/>
                    </a:solidFill>
                    <a:latin typeface="MS UI Gothic" panose="020B0600070205080204" pitchFamily="50" charset="-128"/>
                    <a:ea typeface="MS UI Gothic" panose="020B0600070205080204" pitchFamily="50" charset="-128"/>
                  </a:endParaRPr>
                </a:p>
              </p:txBody>
            </p:sp>
            <p:sp>
              <p:nvSpPr>
                <p:cNvPr id="78" name="フローチャート : 手操作入力 51"/>
                <p:cNvSpPr/>
                <p:nvPr/>
              </p:nvSpPr>
              <p:spPr>
                <a:xfrm>
                  <a:off x="4501068" y="2388736"/>
                  <a:ext cx="1244767" cy="427177"/>
                </a:xfrm>
                <a:prstGeom prst="flowChartManualInput">
                  <a:avLst/>
                </a:prstGeom>
                <a:solidFill>
                  <a:sysClr val="window" lastClr="FFFFFF"/>
                </a:solidFill>
                <a:ln>
                  <a:solidFill>
                    <a:sysClr val="windowText" lastClr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ja-JP" altLang="en-US" sz="900" dirty="0" smtClean="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「</a:t>
                  </a:r>
                  <a:r>
                    <a:rPr lang="ja-JP" altLang="en-US" sz="900" dirty="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投稿</a:t>
                  </a:r>
                  <a:r>
                    <a:rPr lang="ja-JP" altLang="en-US" sz="900" dirty="0" smtClean="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する」ボタンを</a:t>
                  </a:r>
                  <a:endParaRPr lang="en-US" altLang="ja-JP" sz="900" dirty="0" smtClean="0">
                    <a:solidFill>
                      <a:sysClr val="windowText" lastClr="000000"/>
                    </a:solidFill>
                    <a:latin typeface="MS UI Gothic" panose="020B0600070205080204" pitchFamily="50" charset="-128"/>
                    <a:ea typeface="MS UI Gothic" panose="020B0600070205080204" pitchFamily="50" charset="-128"/>
                  </a:endParaRPr>
                </a:p>
                <a:p>
                  <a:pPr algn="ctr"/>
                  <a:r>
                    <a:rPr lang="ja-JP" altLang="en-US" sz="900" dirty="0" smtClean="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押下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MS UI Gothic" panose="020B0600070205080204" pitchFamily="50" charset="-128"/>
                    <a:ea typeface="MS UI Gothic" panose="020B0600070205080204" pitchFamily="50" charset="-128"/>
                  </a:endParaRPr>
                </a:p>
              </p:txBody>
            </p:sp>
            <p:sp>
              <p:nvSpPr>
                <p:cNvPr id="91" name="フローチャート : 手操作入力 51"/>
                <p:cNvSpPr/>
                <p:nvPr/>
              </p:nvSpPr>
              <p:spPr>
                <a:xfrm>
                  <a:off x="4487958" y="3320298"/>
                  <a:ext cx="1244767" cy="427177"/>
                </a:xfrm>
                <a:prstGeom prst="flowChartManualInput">
                  <a:avLst/>
                </a:prstGeom>
                <a:solidFill>
                  <a:sysClr val="window" lastClr="FFFFFF"/>
                </a:solidFill>
                <a:ln>
                  <a:solidFill>
                    <a:sysClr val="windowText" lastClr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ja-JP" altLang="en-US" sz="900" dirty="0" smtClean="0">
                      <a:solidFill>
                        <a:sysClr val="windowText" lastClr="000000"/>
                      </a:solidFill>
                      <a:latin typeface="MS UI Gothic" panose="020B0600070205080204" pitchFamily="50" charset="-128"/>
                      <a:ea typeface="MS UI Gothic" panose="020B0600070205080204" pitchFamily="50" charset="-128"/>
                    </a:rPr>
                    <a:t>「コメント」以外の場所を押下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MS UI Gothic" panose="020B0600070205080204" pitchFamily="50" charset="-128"/>
                    <a:ea typeface="MS UI Gothic" panose="020B0600070205080204" pitchFamily="50" charset="-128"/>
                  </a:endParaRPr>
                </a:p>
              </p:txBody>
            </p:sp>
            <p:cxnSp>
              <p:nvCxnSpPr>
                <p:cNvPr id="104" name="直線矢印コネクタ 103"/>
                <p:cNvCxnSpPr>
                  <a:stCxn id="91" idx="2"/>
                  <a:endCxn id="11" idx="0"/>
                </p:cNvCxnSpPr>
                <p:nvPr/>
              </p:nvCxnSpPr>
              <p:spPr>
                <a:xfrm>
                  <a:off x="5110342" y="3747475"/>
                  <a:ext cx="409" cy="291598"/>
                </a:xfrm>
                <a:prstGeom prst="straightConnector1">
                  <a:avLst/>
                </a:prstGeom>
                <a:ln>
                  <a:headEnd type="none"/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矢印コネクタ 109"/>
                <p:cNvCxnSpPr>
                  <a:stCxn id="10" idx="2"/>
                  <a:endCxn id="76" idx="0"/>
                </p:cNvCxnSpPr>
                <p:nvPr/>
              </p:nvCxnSpPr>
              <p:spPr>
                <a:xfrm flipH="1">
                  <a:off x="5123880" y="1385127"/>
                  <a:ext cx="1" cy="285634"/>
                </a:xfrm>
                <a:prstGeom prst="straightConnector1">
                  <a:avLst/>
                </a:prstGeom>
                <a:ln>
                  <a:headEnd type="none"/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矢印コネクタ 112"/>
                <p:cNvCxnSpPr>
                  <a:stCxn id="76" idx="2"/>
                  <a:endCxn id="78" idx="0"/>
                </p:cNvCxnSpPr>
                <p:nvPr/>
              </p:nvCxnSpPr>
              <p:spPr>
                <a:xfrm flipH="1">
                  <a:off x="5123452" y="2103100"/>
                  <a:ext cx="428" cy="328354"/>
                </a:xfrm>
                <a:prstGeom prst="straightConnector1">
                  <a:avLst/>
                </a:prstGeom>
                <a:ln>
                  <a:headEnd type="none"/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カギ線コネクタ 121"/>
                <p:cNvCxnSpPr>
                  <a:endCxn id="91" idx="1"/>
                </p:cNvCxnSpPr>
                <p:nvPr/>
              </p:nvCxnSpPr>
              <p:spPr>
                <a:xfrm rot="5400000">
                  <a:off x="3801443" y="2211878"/>
                  <a:ext cx="2008525" cy="635493"/>
                </a:xfrm>
                <a:prstGeom prst="bentConnector4">
                  <a:avLst>
                    <a:gd name="adj1" fmla="val -369"/>
                    <a:gd name="adj2" fmla="val 150960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カギ線コネクタ 125"/>
                <p:cNvCxnSpPr>
                  <a:stCxn id="9" idx="3"/>
                  <a:endCxn id="10" idx="1"/>
                </p:cNvCxnSpPr>
                <p:nvPr/>
              </p:nvCxnSpPr>
              <p:spPr>
                <a:xfrm flipV="1">
                  <a:off x="3652600" y="1168958"/>
                  <a:ext cx="849306" cy="2237066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カギ線コネクタ 141"/>
                <p:cNvCxnSpPr>
                  <a:stCxn id="10" idx="0"/>
                  <a:endCxn id="19" idx="0"/>
                </p:cNvCxnSpPr>
                <p:nvPr/>
              </p:nvCxnSpPr>
              <p:spPr>
                <a:xfrm rot="16200000" flipH="1">
                  <a:off x="7171491" y="-1094823"/>
                  <a:ext cx="128443" cy="4223665"/>
                </a:xfrm>
                <a:prstGeom prst="bentConnector3">
                  <a:avLst>
                    <a:gd name="adj1" fmla="val -177978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矢印コネクタ 143"/>
                <p:cNvCxnSpPr>
                  <a:stCxn id="10" idx="3"/>
                  <a:endCxn id="28" idx="1"/>
                </p:cNvCxnSpPr>
                <p:nvPr/>
              </p:nvCxnSpPr>
              <p:spPr>
                <a:xfrm>
                  <a:off x="5745855" y="1168958"/>
                  <a:ext cx="722456" cy="320963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矢印コネクタ 144"/>
                <p:cNvCxnSpPr/>
                <p:nvPr/>
              </p:nvCxnSpPr>
              <p:spPr>
                <a:xfrm rot="10800000">
                  <a:off x="5732725" y="1292060"/>
                  <a:ext cx="506150" cy="178792"/>
                </a:xfrm>
                <a:prstGeom prst="bentConnector3">
                  <a:avLst>
                    <a:gd name="adj1" fmla="val -810"/>
                  </a:avLst>
                </a:prstGeom>
                <a:ln>
                  <a:headEnd type="none"/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カギ線コネクタ 148"/>
                <p:cNvCxnSpPr>
                  <a:stCxn id="78" idx="3"/>
                  <a:endCxn id="28" idx="3"/>
                </p:cNvCxnSpPr>
                <p:nvPr/>
              </p:nvCxnSpPr>
              <p:spPr>
                <a:xfrm flipV="1">
                  <a:off x="5745835" y="1933060"/>
                  <a:ext cx="722476" cy="669265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フローチャート : 定義済み処理 27"/>
              <p:cNvSpPr/>
              <p:nvPr/>
            </p:nvSpPr>
            <p:spPr>
              <a:xfrm>
                <a:off x="5837809" y="2848363"/>
                <a:ext cx="1243949" cy="432339"/>
              </a:xfrm>
              <a:prstGeom prst="flowChartPredefinedProcess">
                <a:avLst/>
              </a:prstGeom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ja-JP" altLang="en-US" sz="900" dirty="0" smtClean="0">
                    <a:solidFill>
                      <a:sysClr val="windowText" lastClr="000000"/>
                    </a:solidFill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「</a:t>
                </a:r>
                <a:r>
                  <a:rPr lang="ja-JP" altLang="en-US" sz="900" dirty="0">
                    <a:solidFill>
                      <a:sysClr val="windowText" lastClr="000000"/>
                    </a:solidFill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コメント</a:t>
                </a:r>
                <a:r>
                  <a:rPr lang="ja-JP" altLang="en-US" sz="900" dirty="0" smtClean="0">
                    <a:solidFill>
                      <a:sysClr val="windowText" lastClr="000000"/>
                    </a:solidFill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」を</a:t>
                </a:r>
                <a:endParaRPr lang="en-US" altLang="ja-JP" sz="900" dirty="0" smtClean="0">
                  <a:solidFill>
                    <a:sysClr val="windowText" lastClr="0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  <a:p>
                <a:pPr algn="ctr"/>
                <a:r>
                  <a:rPr lang="ja-JP" altLang="en-US" sz="900" dirty="0" smtClean="0">
                    <a:solidFill>
                      <a:sysClr val="windowText" lastClr="000000"/>
                    </a:solidFill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更新し表示</a:t>
                </a:r>
                <a:endParaRPr kumimoji="1" lang="ja-JP" altLang="en-US" sz="900" dirty="0">
                  <a:solidFill>
                    <a:sysClr val="windowText" lastClr="0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cxnSp>
            <p:nvCxnSpPr>
              <p:cNvPr id="13" name="カギ線コネクタ 12"/>
              <p:cNvCxnSpPr>
                <a:stCxn id="78" idx="2"/>
                <a:endCxn id="36" idx="1"/>
              </p:cNvCxnSpPr>
              <p:nvPr/>
            </p:nvCxnSpPr>
            <p:spPr>
              <a:xfrm rot="16200000" flipH="1">
                <a:off x="5356320" y="2583044"/>
                <a:ext cx="248620" cy="714357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カギ線コネクタ 6"/>
            <p:cNvCxnSpPr>
              <a:stCxn id="36" idx="3"/>
            </p:cNvCxnSpPr>
            <p:nvPr/>
          </p:nvCxnSpPr>
          <p:spPr>
            <a:xfrm flipH="1" flipV="1">
              <a:off x="6060160" y="962313"/>
              <a:ext cx="1335923" cy="2026020"/>
            </a:xfrm>
            <a:prstGeom prst="bentConnector4">
              <a:avLst>
                <a:gd name="adj1" fmla="val -17112"/>
                <a:gd name="adj2" fmla="val 100061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カギ線コネクタ 22"/>
            <p:cNvCxnSpPr>
              <a:stCxn id="11" idx="1"/>
            </p:cNvCxnSpPr>
            <p:nvPr/>
          </p:nvCxnSpPr>
          <p:spPr>
            <a:xfrm rot="10800000">
              <a:off x="2736107" y="2739713"/>
              <a:ext cx="2066995" cy="1439331"/>
            </a:xfrm>
            <a:prstGeom prst="bentConnector3">
              <a:avLst>
                <a:gd name="adj1" fmla="val 10990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96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手操作入力 51"/>
          <p:cNvSpPr/>
          <p:nvPr/>
        </p:nvSpPr>
        <p:spPr>
          <a:xfrm>
            <a:off x="4211733" y="2348748"/>
            <a:ext cx="1244767" cy="427177"/>
          </a:xfrm>
          <a:prstGeom prst="flowChartManualInpu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「コメント」以外の場所を押下</a:t>
            </a:r>
            <a:endParaRPr kumimoji="1" lang="ja-JP" altLang="en-US" sz="900" dirty="0">
              <a:solidFill>
                <a:sysClr val="windowText" lastClr="000000"/>
              </a:solidFill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5043667" y="4852375"/>
            <a:ext cx="409" cy="29159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フローチャート : 手操作入力 51"/>
          <p:cNvSpPr/>
          <p:nvPr/>
        </p:nvSpPr>
        <p:spPr>
          <a:xfrm>
            <a:off x="4211732" y="3516646"/>
            <a:ext cx="1244767" cy="427177"/>
          </a:xfrm>
          <a:prstGeom prst="flowChartManualInpu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「コメント」以外の場所を押下</a:t>
            </a:r>
            <a:endParaRPr kumimoji="1" lang="ja-JP" altLang="en-US" sz="900" dirty="0">
              <a:solidFill>
                <a:sysClr val="windowText" lastClr="000000"/>
              </a:solidFill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cxnSp>
        <p:nvCxnSpPr>
          <p:cNvPr id="8" name="カギ線コネクタ 7"/>
          <p:cNvCxnSpPr>
            <a:stCxn id="6" idx="3"/>
            <a:endCxn id="4" idx="3"/>
          </p:cNvCxnSpPr>
          <p:nvPr/>
        </p:nvCxnSpPr>
        <p:spPr>
          <a:xfrm flipV="1">
            <a:off x="5456499" y="2562337"/>
            <a:ext cx="1" cy="1167898"/>
          </a:xfrm>
          <a:prstGeom prst="bentConnector3">
            <a:avLst>
              <a:gd name="adj1" fmla="val 228601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グループ化 22"/>
          <p:cNvGrpSpPr/>
          <p:nvPr/>
        </p:nvGrpSpPr>
        <p:grpSpPr>
          <a:xfrm>
            <a:off x="6958193" y="1457326"/>
            <a:ext cx="1157107" cy="2272908"/>
            <a:chOff x="6958193" y="1457326"/>
            <a:chExt cx="1157107" cy="2272908"/>
          </a:xfrm>
        </p:grpSpPr>
        <p:cxnSp>
          <p:nvCxnSpPr>
            <p:cNvPr id="17" name="カギ線コネクタ 16"/>
            <p:cNvCxnSpPr/>
            <p:nvPr/>
          </p:nvCxnSpPr>
          <p:spPr>
            <a:xfrm rot="16200000" flipV="1">
              <a:off x="6395530" y="2019989"/>
              <a:ext cx="2272908" cy="1147582"/>
            </a:xfrm>
            <a:prstGeom prst="bentConnector3">
              <a:avLst>
                <a:gd name="adj1" fmla="val 9986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H="1">
              <a:off x="7077075" y="3730234"/>
              <a:ext cx="10382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99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137</Words>
  <Application>Microsoft Office PowerPoint</Application>
  <PresentationFormat>ワイド画面</PresentationFormat>
  <Paragraphs>41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MS UI Gothic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moriya</dc:creator>
  <cp:lastModifiedBy>moriya</cp:lastModifiedBy>
  <cp:revision>28</cp:revision>
  <dcterms:created xsi:type="dcterms:W3CDTF">2014-06-13T06:29:00Z</dcterms:created>
  <dcterms:modified xsi:type="dcterms:W3CDTF">2014-06-23T09:22:01Z</dcterms:modified>
</cp:coreProperties>
</file>