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E6A0-57C9-488C-8F3D-106F4909D55A}" type="datetimeFigureOut">
              <a:rPr kumimoji="1" lang="ja-JP" altLang="en-US" smtClean="0"/>
              <a:t>2014/4/25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A5D8-FBD8-488C-B415-D6C8D269D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7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E6A0-57C9-488C-8F3D-106F4909D55A}" type="datetimeFigureOut">
              <a:rPr kumimoji="1" lang="ja-JP" altLang="en-US" smtClean="0"/>
              <a:t>2014/4/25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A5D8-FBD8-488C-B415-D6C8D269D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96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E6A0-57C9-488C-8F3D-106F4909D55A}" type="datetimeFigureOut">
              <a:rPr kumimoji="1" lang="ja-JP" altLang="en-US" smtClean="0"/>
              <a:t>2014/4/25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A5D8-FBD8-488C-B415-D6C8D269D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93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E6A0-57C9-488C-8F3D-106F4909D55A}" type="datetimeFigureOut">
              <a:rPr kumimoji="1" lang="ja-JP" altLang="en-US" smtClean="0"/>
              <a:t>2014/4/25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A5D8-FBD8-488C-B415-D6C8D269D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641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E6A0-57C9-488C-8F3D-106F4909D55A}" type="datetimeFigureOut">
              <a:rPr kumimoji="1" lang="ja-JP" altLang="en-US" smtClean="0"/>
              <a:t>2014/4/25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A5D8-FBD8-488C-B415-D6C8D269D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36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E6A0-57C9-488C-8F3D-106F4909D55A}" type="datetimeFigureOut">
              <a:rPr kumimoji="1" lang="ja-JP" altLang="en-US" smtClean="0"/>
              <a:t>2014/4/25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A5D8-FBD8-488C-B415-D6C8D269D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471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E6A0-57C9-488C-8F3D-106F4909D55A}" type="datetimeFigureOut">
              <a:rPr kumimoji="1" lang="ja-JP" altLang="en-US" smtClean="0"/>
              <a:t>2014/4/25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A5D8-FBD8-488C-B415-D6C8D269D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59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E6A0-57C9-488C-8F3D-106F4909D55A}" type="datetimeFigureOut">
              <a:rPr kumimoji="1" lang="ja-JP" altLang="en-US" smtClean="0"/>
              <a:t>2014/4/25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A5D8-FBD8-488C-B415-D6C8D269D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18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E6A0-57C9-488C-8F3D-106F4909D55A}" type="datetimeFigureOut">
              <a:rPr kumimoji="1" lang="ja-JP" altLang="en-US" smtClean="0"/>
              <a:t>2014/4/25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A5D8-FBD8-488C-B415-D6C8D269D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9200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E6A0-57C9-488C-8F3D-106F4909D55A}" type="datetimeFigureOut">
              <a:rPr kumimoji="1" lang="ja-JP" altLang="en-US" smtClean="0"/>
              <a:t>2014/4/25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A5D8-FBD8-488C-B415-D6C8D269D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73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E6A0-57C9-488C-8F3D-106F4909D55A}" type="datetimeFigureOut">
              <a:rPr kumimoji="1" lang="ja-JP" altLang="en-US" smtClean="0"/>
              <a:t>2014/4/25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A5D8-FBD8-488C-B415-D6C8D269D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7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EE6A0-57C9-488C-8F3D-106F4909D55A}" type="datetimeFigureOut">
              <a:rPr kumimoji="1" lang="ja-JP" altLang="en-US" smtClean="0"/>
              <a:t>2014/4/25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5A5D8-FBD8-488C-B415-D6C8D269D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69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21412" y="5279366"/>
            <a:ext cx="3183148" cy="1112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研究室個人</a:t>
            </a:r>
            <a:r>
              <a:rPr lang="en-US" altLang="ja-JP" dirty="0" smtClean="0"/>
              <a:t>PC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525992" y="2708694"/>
            <a:ext cx="3096883" cy="1664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ログイン管理システム</a:t>
            </a:r>
            <a:endParaRPr kumimoji="1" lang="en-US" altLang="ja-JP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4525991" y="122925"/>
            <a:ext cx="3096883" cy="56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管理ＰＣ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4525991" y="5279366"/>
            <a:ext cx="3096883" cy="1112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研究室個人</a:t>
            </a:r>
            <a:r>
              <a:rPr lang="en-US" altLang="ja-JP" dirty="0" smtClean="0"/>
              <a:t>PC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8232475" y="5279366"/>
            <a:ext cx="3183148" cy="1112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研究室個人</a:t>
            </a:r>
            <a:r>
              <a:rPr lang="en-US" altLang="ja-JP" dirty="0" smtClean="0"/>
              <a:t>PC</a:t>
            </a:r>
            <a:endParaRPr kumimoji="1" lang="ja-JP" altLang="en-US" dirty="0"/>
          </a:p>
        </p:txBody>
      </p:sp>
      <p:cxnSp>
        <p:nvCxnSpPr>
          <p:cNvPr id="42" name="直線矢印コネクタ 41"/>
          <p:cNvCxnSpPr>
            <a:stCxn id="39" idx="0"/>
            <a:endCxn id="7" idx="2"/>
          </p:cNvCxnSpPr>
          <p:nvPr/>
        </p:nvCxnSpPr>
        <p:spPr>
          <a:xfrm flipV="1">
            <a:off x="6074433" y="4373591"/>
            <a:ext cx="1" cy="90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 flipV="1">
            <a:off x="7622875" y="4373592"/>
            <a:ext cx="2314755" cy="905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4" idx="0"/>
          </p:cNvCxnSpPr>
          <p:nvPr/>
        </p:nvCxnSpPr>
        <p:spPr>
          <a:xfrm flipV="1">
            <a:off x="1812986" y="4373592"/>
            <a:ext cx="2713005" cy="905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4525991" y="1202308"/>
            <a:ext cx="3096883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集計システム</a:t>
            </a:r>
            <a:endParaRPr kumimoji="1" lang="ja-JP" altLang="en-US" dirty="0"/>
          </a:p>
        </p:txBody>
      </p:sp>
      <p:cxnSp>
        <p:nvCxnSpPr>
          <p:cNvPr id="60" name="直線矢印コネクタ 59"/>
          <p:cNvCxnSpPr>
            <a:stCxn id="53" idx="2"/>
            <a:endCxn id="7" idx="0"/>
          </p:cNvCxnSpPr>
          <p:nvPr/>
        </p:nvCxnSpPr>
        <p:spPr>
          <a:xfrm>
            <a:off x="6074433" y="2271983"/>
            <a:ext cx="1" cy="4367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9" idx="2"/>
            <a:endCxn id="53" idx="0"/>
          </p:cNvCxnSpPr>
          <p:nvPr/>
        </p:nvCxnSpPr>
        <p:spPr>
          <a:xfrm>
            <a:off x="6074433" y="687957"/>
            <a:ext cx="0" cy="5143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3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16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saito</dc:creator>
  <cp:lastModifiedBy>saito</cp:lastModifiedBy>
  <cp:revision>4</cp:revision>
  <dcterms:created xsi:type="dcterms:W3CDTF">2014-04-25T07:22:39Z</dcterms:created>
  <dcterms:modified xsi:type="dcterms:W3CDTF">2014-04-25T08:16:29Z</dcterms:modified>
</cp:coreProperties>
</file>