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 id="2147483888" r:id="rId2"/>
  </p:sldMasterIdLst>
  <p:notesMasterIdLst>
    <p:notesMasterId r:id="rId18"/>
  </p:notesMasterIdLst>
  <p:sldIdLst>
    <p:sldId id="256" r:id="rId3"/>
    <p:sldId id="261" r:id="rId4"/>
    <p:sldId id="257" r:id="rId5"/>
    <p:sldId id="259" r:id="rId6"/>
    <p:sldId id="260" r:id="rId7"/>
    <p:sldId id="265" r:id="rId8"/>
    <p:sldId id="258" r:id="rId9"/>
    <p:sldId id="266" r:id="rId10"/>
    <p:sldId id="267" r:id="rId11"/>
    <p:sldId id="268" r:id="rId12"/>
    <p:sldId id="271" r:id="rId13"/>
    <p:sldId id="269" r:id="rId14"/>
    <p:sldId id="270" r:id="rId15"/>
    <p:sldId id="273" r:id="rId16"/>
    <p:sldId id="272"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5" d="100"/>
          <a:sy n="75" d="100"/>
        </p:scale>
        <p:origin x="264" y="60"/>
      </p:cViewPr>
      <p:guideLst/>
    </p:cSldViewPr>
  </p:slideViewPr>
  <p:notesTextViewPr>
    <p:cViewPr>
      <p:scale>
        <a:sx n="1" d="1"/>
        <a:sy n="1" d="1"/>
      </p:scale>
      <p:origin x="0" y="0"/>
    </p:cViewPr>
  </p:notesTextViewPr>
  <p:notesViewPr>
    <p:cSldViewPr snapToGrid="0">
      <p:cViewPr varScale="1">
        <p:scale>
          <a:sx n="67" d="100"/>
          <a:sy n="67" d="100"/>
        </p:scale>
        <p:origin x="3120"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aito\Documents\GitHub\pmpractice\yabuki-a\PM&#28436;&#32722;&#30690;&#21561;a\PM&#28436;&#32722;_&#31649;&#29702;&#12484;&#12540;&#12523;_&#30690;&#21561;&#30740;A&#29677;.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9805304187722803E-2"/>
          <c:y val="0.10823728629670748"/>
          <c:w val="0.89818280644023973"/>
          <c:h val="0.82649336267666551"/>
        </c:manualLayout>
      </c:layout>
      <c:lineChart>
        <c:grouping val="standard"/>
        <c:varyColors val="0"/>
        <c:ser>
          <c:idx val="0"/>
          <c:order val="0"/>
          <c:tx>
            <c:strRef>
              <c:f>EVM!$A$28</c:f>
              <c:strCache>
                <c:ptCount val="1"/>
                <c:pt idx="0">
                  <c:v>PV</c:v>
                </c:pt>
              </c:strCache>
            </c:strRef>
          </c:tx>
          <c:spPr>
            <a:ln cmpd="dbl"/>
          </c:spPr>
          <c:marker>
            <c:symbol val="none"/>
          </c:marker>
          <c:cat>
            <c:numRef>
              <c:f>EVM!$B$27:$DI$27</c:f>
              <c:numCache>
                <c:formatCode>m/d;@</c:formatCode>
                <c:ptCount val="17"/>
                <c:pt idx="0">
                  <c:v>41740</c:v>
                </c:pt>
                <c:pt idx="1">
                  <c:v>41747</c:v>
                </c:pt>
                <c:pt idx="2">
                  <c:v>41754</c:v>
                </c:pt>
                <c:pt idx="3">
                  <c:v>41761</c:v>
                </c:pt>
                <c:pt idx="4">
                  <c:v>41768</c:v>
                </c:pt>
                <c:pt idx="5">
                  <c:v>41775</c:v>
                </c:pt>
                <c:pt idx="6">
                  <c:v>41782</c:v>
                </c:pt>
                <c:pt idx="7">
                  <c:v>41789</c:v>
                </c:pt>
                <c:pt idx="8">
                  <c:v>41796</c:v>
                </c:pt>
                <c:pt idx="9">
                  <c:v>41803</c:v>
                </c:pt>
                <c:pt idx="10">
                  <c:v>41810</c:v>
                </c:pt>
                <c:pt idx="11">
                  <c:v>41817</c:v>
                </c:pt>
                <c:pt idx="12">
                  <c:v>41824</c:v>
                </c:pt>
                <c:pt idx="13">
                  <c:v>41831</c:v>
                </c:pt>
                <c:pt idx="14">
                  <c:v>41838</c:v>
                </c:pt>
                <c:pt idx="15">
                  <c:v>41845</c:v>
                </c:pt>
                <c:pt idx="16">
                  <c:v>41851</c:v>
                </c:pt>
              </c:numCache>
            </c:numRef>
          </c:cat>
          <c:val>
            <c:numRef>
              <c:f>EVM!$B$28:$DI$28</c:f>
              <c:numCache>
                <c:formatCode>0.0_ </c:formatCode>
                <c:ptCount val="17"/>
                <c:pt idx="0">
                  <c:v>7</c:v>
                </c:pt>
                <c:pt idx="1">
                  <c:v>31</c:v>
                </c:pt>
                <c:pt idx="2">
                  <c:v>59</c:v>
                </c:pt>
                <c:pt idx="3">
                  <c:v>65</c:v>
                </c:pt>
                <c:pt idx="4">
                  <c:v>79</c:v>
                </c:pt>
                <c:pt idx="5">
                  <c:v>104</c:v>
                </c:pt>
                <c:pt idx="6">
                  <c:v>130</c:v>
                </c:pt>
                <c:pt idx="7">
                  <c:v>156</c:v>
                </c:pt>
                <c:pt idx="8">
                  <c:v>182</c:v>
                </c:pt>
                <c:pt idx="9">
                  <c:v>207</c:v>
                </c:pt>
                <c:pt idx="10">
                  <c:v>233</c:v>
                </c:pt>
                <c:pt idx="11">
                  <c:v>259</c:v>
                </c:pt>
                <c:pt idx="12">
                  <c:v>285</c:v>
                </c:pt>
                <c:pt idx="13">
                  <c:v>307</c:v>
                </c:pt>
                <c:pt idx="14">
                  <c:v>333</c:v>
                </c:pt>
                <c:pt idx="15">
                  <c:v>360</c:v>
                </c:pt>
                <c:pt idx="16">
                  <c:v>360</c:v>
                </c:pt>
              </c:numCache>
            </c:numRef>
          </c:val>
          <c:smooth val="0"/>
        </c:ser>
        <c:ser>
          <c:idx val="1"/>
          <c:order val="1"/>
          <c:tx>
            <c:strRef>
              <c:f>EVM!$A$29</c:f>
              <c:strCache>
                <c:ptCount val="1"/>
                <c:pt idx="0">
                  <c:v>AC</c:v>
                </c:pt>
              </c:strCache>
            </c:strRef>
          </c:tx>
          <c:spPr>
            <a:ln>
              <a:prstDash val="sysDash"/>
            </a:ln>
          </c:spPr>
          <c:marker>
            <c:symbol val="none"/>
          </c:marker>
          <c:cat>
            <c:numRef>
              <c:f>EVM!$B$27:$DI$27</c:f>
              <c:numCache>
                <c:formatCode>m/d;@</c:formatCode>
                <c:ptCount val="17"/>
                <c:pt idx="0">
                  <c:v>41740</c:v>
                </c:pt>
                <c:pt idx="1">
                  <c:v>41747</c:v>
                </c:pt>
                <c:pt idx="2">
                  <c:v>41754</c:v>
                </c:pt>
                <c:pt idx="3">
                  <c:v>41761</c:v>
                </c:pt>
                <c:pt idx="4">
                  <c:v>41768</c:v>
                </c:pt>
                <c:pt idx="5">
                  <c:v>41775</c:v>
                </c:pt>
                <c:pt idx="6">
                  <c:v>41782</c:v>
                </c:pt>
                <c:pt idx="7">
                  <c:v>41789</c:v>
                </c:pt>
                <c:pt idx="8">
                  <c:v>41796</c:v>
                </c:pt>
                <c:pt idx="9">
                  <c:v>41803</c:v>
                </c:pt>
                <c:pt idx="10">
                  <c:v>41810</c:v>
                </c:pt>
                <c:pt idx="11">
                  <c:v>41817</c:v>
                </c:pt>
                <c:pt idx="12">
                  <c:v>41824</c:v>
                </c:pt>
                <c:pt idx="13">
                  <c:v>41831</c:v>
                </c:pt>
                <c:pt idx="14">
                  <c:v>41838</c:v>
                </c:pt>
                <c:pt idx="15">
                  <c:v>41845</c:v>
                </c:pt>
                <c:pt idx="16">
                  <c:v>41851</c:v>
                </c:pt>
              </c:numCache>
            </c:numRef>
          </c:cat>
          <c:val>
            <c:numRef>
              <c:f>EVM!$B$29:$DI$29</c:f>
              <c:numCache>
                <c:formatCode>0.0_ </c:formatCode>
                <c:ptCount val="17"/>
                <c:pt idx="0">
                  <c:v>4</c:v>
                </c:pt>
                <c:pt idx="1">
                  <c:v>16</c:v>
                </c:pt>
                <c:pt idx="2">
                  <c:v>32</c:v>
                </c:pt>
                <c:pt idx="3">
                  <c:v>53</c:v>
                </c:pt>
                <c:pt idx="4">
                  <c:v>75</c:v>
                </c:pt>
                <c:pt idx="5">
                  <c:v>100</c:v>
                </c:pt>
                <c:pt idx="6">
                  <c:v>123</c:v>
                </c:pt>
                <c:pt idx="7">
                  <c:v>157</c:v>
                </c:pt>
                <c:pt idx="8">
                  <c:v>#N/A</c:v>
                </c:pt>
                <c:pt idx="9">
                  <c:v>#N/A</c:v>
                </c:pt>
                <c:pt idx="10">
                  <c:v>#N/A</c:v>
                </c:pt>
                <c:pt idx="11">
                  <c:v>#N/A</c:v>
                </c:pt>
                <c:pt idx="12">
                  <c:v>#N/A</c:v>
                </c:pt>
                <c:pt idx="13">
                  <c:v>#N/A</c:v>
                </c:pt>
                <c:pt idx="14">
                  <c:v>#N/A</c:v>
                </c:pt>
                <c:pt idx="15">
                  <c:v>#N/A</c:v>
                </c:pt>
                <c:pt idx="16">
                  <c:v>#N/A</c:v>
                </c:pt>
              </c:numCache>
            </c:numRef>
          </c:val>
          <c:smooth val="0"/>
        </c:ser>
        <c:ser>
          <c:idx val="2"/>
          <c:order val="2"/>
          <c:tx>
            <c:strRef>
              <c:f>EVM!$A$30</c:f>
              <c:strCache>
                <c:ptCount val="1"/>
                <c:pt idx="0">
                  <c:v>EV</c:v>
                </c:pt>
              </c:strCache>
            </c:strRef>
          </c:tx>
          <c:marker>
            <c:symbol val="none"/>
          </c:marker>
          <c:cat>
            <c:numRef>
              <c:f>EVM!$B$27:$DI$27</c:f>
              <c:numCache>
                <c:formatCode>m/d;@</c:formatCode>
                <c:ptCount val="17"/>
                <c:pt idx="0">
                  <c:v>41740</c:v>
                </c:pt>
                <c:pt idx="1">
                  <c:v>41747</c:v>
                </c:pt>
                <c:pt idx="2">
                  <c:v>41754</c:v>
                </c:pt>
                <c:pt idx="3">
                  <c:v>41761</c:v>
                </c:pt>
                <c:pt idx="4">
                  <c:v>41768</c:v>
                </c:pt>
                <c:pt idx="5">
                  <c:v>41775</c:v>
                </c:pt>
                <c:pt idx="6">
                  <c:v>41782</c:v>
                </c:pt>
                <c:pt idx="7">
                  <c:v>41789</c:v>
                </c:pt>
                <c:pt idx="8">
                  <c:v>41796</c:v>
                </c:pt>
                <c:pt idx="9">
                  <c:v>41803</c:v>
                </c:pt>
                <c:pt idx="10">
                  <c:v>41810</c:v>
                </c:pt>
                <c:pt idx="11">
                  <c:v>41817</c:v>
                </c:pt>
                <c:pt idx="12">
                  <c:v>41824</c:v>
                </c:pt>
                <c:pt idx="13">
                  <c:v>41831</c:v>
                </c:pt>
                <c:pt idx="14">
                  <c:v>41838</c:v>
                </c:pt>
                <c:pt idx="15">
                  <c:v>41845</c:v>
                </c:pt>
                <c:pt idx="16">
                  <c:v>41851</c:v>
                </c:pt>
              </c:numCache>
            </c:numRef>
          </c:cat>
          <c:val>
            <c:numRef>
              <c:f>EVM!$B$30:$DI$30</c:f>
              <c:numCache>
                <c:formatCode>0.0_ </c:formatCode>
                <c:ptCount val="17"/>
                <c:pt idx="0">
                  <c:v>0</c:v>
                </c:pt>
                <c:pt idx="1">
                  <c:v>23</c:v>
                </c:pt>
                <c:pt idx="2">
                  <c:v>35</c:v>
                </c:pt>
                <c:pt idx="3">
                  <c:v>35</c:v>
                </c:pt>
                <c:pt idx="4">
                  <c:v>35</c:v>
                </c:pt>
                <c:pt idx="5">
                  <c:v>35</c:v>
                </c:pt>
                <c:pt idx="6">
                  <c:v>35</c:v>
                </c:pt>
                <c:pt idx="7">
                  <c:v>47</c:v>
                </c:pt>
                <c:pt idx="8">
                  <c:v>#N/A</c:v>
                </c:pt>
                <c:pt idx="9">
                  <c:v>#N/A</c:v>
                </c:pt>
                <c:pt idx="10">
                  <c:v>#N/A</c:v>
                </c:pt>
                <c:pt idx="11">
                  <c:v>#N/A</c:v>
                </c:pt>
                <c:pt idx="12">
                  <c:v>#N/A</c:v>
                </c:pt>
                <c:pt idx="13">
                  <c:v>#N/A</c:v>
                </c:pt>
                <c:pt idx="14">
                  <c:v>#N/A</c:v>
                </c:pt>
                <c:pt idx="15">
                  <c:v>#N/A</c:v>
                </c:pt>
                <c:pt idx="16">
                  <c:v>#N/A</c:v>
                </c:pt>
              </c:numCache>
            </c:numRef>
          </c:val>
          <c:smooth val="0"/>
        </c:ser>
        <c:dLbls>
          <c:showLegendKey val="0"/>
          <c:showVal val="0"/>
          <c:showCatName val="0"/>
          <c:showSerName val="0"/>
          <c:showPercent val="0"/>
          <c:showBubbleSize val="0"/>
        </c:dLbls>
        <c:smooth val="0"/>
        <c:axId val="233876976"/>
        <c:axId val="233877536"/>
      </c:lineChart>
      <c:dateAx>
        <c:axId val="233876976"/>
        <c:scaling>
          <c:orientation val="minMax"/>
        </c:scaling>
        <c:delete val="0"/>
        <c:axPos val="b"/>
        <c:numFmt formatCode="m/d;@" sourceLinked="1"/>
        <c:majorTickMark val="out"/>
        <c:minorTickMark val="none"/>
        <c:tickLblPos val="nextTo"/>
        <c:crossAx val="233877536"/>
        <c:crosses val="autoZero"/>
        <c:auto val="1"/>
        <c:lblOffset val="100"/>
        <c:baseTimeUnit val="days"/>
      </c:dateAx>
      <c:valAx>
        <c:axId val="233877536"/>
        <c:scaling>
          <c:orientation val="minMax"/>
        </c:scaling>
        <c:delete val="0"/>
        <c:axPos val="l"/>
        <c:majorGridlines/>
        <c:numFmt formatCode="0.0_ " sourceLinked="1"/>
        <c:majorTickMark val="out"/>
        <c:minorTickMark val="none"/>
        <c:tickLblPos val="nextTo"/>
        <c:txPr>
          <a:bodyPr/>
          <a:lstStyle/>
          <a:p>
            <a:pPr>
              <a:defRPr sz="1100"/>
            </a:pPr>
            <a:endParaRPr lang="ja-JP"/>
          </a:p>
        </c:txPr>
        <c:crossAx val="233876976"/>
        <c:crosses val="autoZero"/>
        <c:crossBetween val="between"/>
      </c:valAx>
    </c:plotArea>
    <c:legend>
      <c:legendPos val="r"/>
      <c:layout>
        <c:manualLayout>
          <c:xMode val="edge"/>
          <c:yMode val="edge"/>
          <c:x val="0.72198789667671404"/>
          <c:y val="3.0439654277432917E-2"/>
          <c:w val="0.25598566905843295"/>
          <c:h val="6.3099465852835018E-2"/>
        </c:manualLayout>
      </c:layout>
      <c:overlay val="0"/>
      <c:txPr>
        <a:bodyPr/>
        <a:lstStyle/>
        <a:p>
          <a:pPr>
            <a:defRPr sz="1400"/>
          </a:pPr>
          <a:endParaRPr lang="ja-JP"/>
        </a:p>
      </c:txPr>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8900BD-ADD4-46C5-B277-D9546B2272A2}" type="datetimeFigureOut">
              <a:rPr kumimoji="1" lang="ja-JP" altLang="en-US" smtClean="0"/>
              <a:t>2014/6/2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8B530B-7DDB-48B7-B825-1E765687AAE7}" type="slidenum">
              <a:rPr kumimoji="1" lang="ja-JP" altLang="en-US" smtClean="0"/>
              <a:t>‹#›</a:t>
            </a:fld>
            <a:endParaRPr kumimoji="1" lang="ja-JP" altLang="en-US"/>
          </a:p>
        </p:txBody>
      </p:sp>
    </p:spTree>
    <p:extLst>
      <p:ext uri="{BB962C8B-B14F-4D97-AF65-F5344CB8AC3E}">
        <p14:creationId xmlns:p14="http://schemas.microsoft.com/office/powerpoint/2010/main" val="64319373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28B530B-7DDB-48B7-B825-1E765687AAE7}" type="slidenum">
              <a:rPr kumimoji="1" lang="ja-JP" altLang="en-US" smtClean="0"/>
              <a:t>1</a:t>
            </a:fld>
            <a:endParaRPr kumimoji="1" lang="ja-JP" altLang="en-US"/>
          </a:p>
        </p:txBody>
      </p:sp>
    </p:spTree>
    <p:extLst>
      <p:ext uri="{BB962C8B-B14F-4D97-AF65-F5344CB8AC3E}">
        <p14:creationId xmlns:p14="http://schemas.microsoft.com/office/powerpoint/2010/main" val="3152544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lvl1pPr algn="l">
              <a:defRPr/>
            </a:lvl1pPr>
          </a:lstStyle>
          <a:p>
            <a:r>
              <a:rPr kumimoji="1" lang="en-US" altLang="ja-JP" smtClean="0">
                <a:solidFill>
                  <a:srgbClr val="464653"/>
                </a:solidFill>
              </a:rPr>
              <a:t>2012/5/25</a:t>
            </a:r>
            <a:endParaRPr kumimoji="1" lang="ja-JP" altLang="en-US">
              <a:solidFill>
                <a:srgbClr val="464653"/>
              </a:solidFill>
            </a:endParaRPr>
          </a:p>
        </p:txBody>
      </p:sp>
      <p:sp>
        <p:nvSpPr>
          <p:cNvPr id="5" name="Footer Placeholder 4"/>
          <p:cNvSpPr>
            <a:spLocks noGrp="1"/>
          </p:cNvSpPr>
          <p:nvPr>
            <p:ph type="ftr" sz="quarter" idx="11"/>
          </p:nvPr>
        </p:nvSpPr>
        <p:spPr/>
        <p:txBody>
          <a:bodyPr/>
          <a:lstStyle/>
          <a:p>
            <a:r>
              <a:rPr kumimoji="1" lang="ja-JP" altLang="en-US" smtClean="0">
                <a:solidFill>
                  <a:srgbClr val="464653"/>
                </a:solidFill>
              </a:rPr>
              <a:t>中間報告　プロジェクト演習　矢吹ラボシステムズ</a:t>
            </a:r>
            <a:endParaRPr kumimoji="1" lang="ja-JP" altLang="en-US">
              <a:solidFill>
                <a:srgbClr val="464653"/>
              </a:solidFill>
            </a:endParaRPr>
          </a:p>
        </p:txBody>
      </p:sp>
      <p:sp>
        <p:nvSpPr>
          <p:cNvPr id="6" name="Slide Number Placeholder 5"/>
          <p:cNvSpPr>
            <a:spLocks noGrp="1"/>
          </p:cNvSpPr>
          <p:nvPr>
            <p:ph type="sldNum" sz="quarter" idx="12"/>
          </p:nvPr>
        </p:nvSpPr>
        <p:spPr/>
        <p:txBody>
          <a:bodyPr/>
          <a:lstStyle/>
          <a:p>
            <a:fld id="{B52A0D98-C5F8-4D5A-A941-4728EF2912B9}" type="slidenum">
              <a:rPr kumimoji="1" lang="ja-JP" altLang="en-US" smtClean="0">
                <a:solidFill>
                  <a:srgbClr val="464653"/>
                </a:solidFill>
              </a:rPr>
              <a:pPr/>
              <a:t>‹#›</a:t>
            </a:fld>
            <a:endParaRPr kumimoji="1" lang="ja-JP" altLang="en-US">
              <a:solidFill>
                <a:srgbClr val="464653"/>
              </a:solidFill>
            </a:endParaRP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4905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r>
              <a:rPr kumimoji="1" lang="en-US" altLang="ja-JP" smtClean="0">
                <a:solidFill>
                  <a:srgbClr val="464653"/>
                </a:solidFill>
              </a:rPr>
              <a:t>2012/5/25</a:t>
            </a:r>
            <a:endParaRPr kumimoji="1" lang="ja-JP" altLang="en-US">
              <a:solidFill>
                <a:srgbClr val="464653"/>
              </a:solidFill>
            </a:endParaRPr>
          </a:p>
        </p:txBody>
      </p:sp>
      <p:sp>
        <p:nvSpPr>
          <p:cNvPr id="5" name="Footer Placeholder 4"/>
          <p:cNvSpPr>
            <a:spLocks noGrp="1"/>
          </p:cNvSpPr>
          <p:nvPr>
            <p:ph type="ftr" sz="quarter" idx="11"/>
          </p:nvPr>
        </p:nvSpPr>
        <p:spPr/>
        <p:txBody>
          <a:bodyPr/>
          <a:lstStyle/>
          <a:p>
            <a:r>
              <a:rPr kumimoji="1" lang="ja-JP" altLang="en-US" smtClean="0">
                <a:solidFill>
                  <a:srgbClr val="464653"/>
                </a:solidFill>
              </a:rPr>
              <a:t>中間報告　プロジェクト演習　矢吹ラボシステムズ</a:t>
            </a:r>
            <a:endParaRPr kumimoji="1" lang="ja-JP" altLang="en-US">
              <a:solidFill>
                <a:srgbClr val="464653"/>
              </a:solidFill>
            </a:endParaRPr>
          </a:p>
        </p:txBody>
      </p:sp>
      <p:sp>
        <p:nvSpPr>
          <p:cNvPr id="6" name="Slide Number Placeholder 5"/>
          <p:cNvSpPr>
            <a:spLocks noGrp="1"/>
          </p:cNvSpPr>
          <p:nvPr>
            <p:ph type="sldNum" sz="quarter" idx="12"/>
          </p:nvPr>
        </p:nvSpPr>
        <p:spPr/>
        <p:txBody>
          <a:bodyPr/>
          <a:lstStyle/>
          <a:p>
            <a:fld id="{B52A0D98-C5F8-4D5A-A941-4728EF2912B9}" type="slidenum">
              <a:rPr kumimoji="1" lang="ja-JP" altLang="en-US" smtClean="0">
                <a:solidFill>
                  <a:srgbClr val="464653"/>
                </a:solidFill>
              </a:rPr>
              <a:pPr/>
              <a:t>‹#›</a:t>
            </a:fld>
            <a:endParaRPr kumimoji="1" lang="ja-JP" altLang="en-US">
              <a:solidFill>
                <a:srgbClr val="464653"/>
              </a:solidFill>
            </a:endParaRPr>
          </a:p>
        </p:txBody>
      </p:sp>
    </p:spTree>
    <p:extLst>
      <p:ext uri="{BB962C8B-B14F-4D97-AF65-F5344CB8AC3E}">
        <p14:creationId xmlns:p14="http://schemas.microsoft.com/office/powerpoint/2010/main" val="2469190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r>
              <a:rPr kumimoji="1" lang="en-US" altLang="ja-JP" smtClean="0">
                <a:solidFill>
                  <a:srgbClr val="464653"/>
                </a:solidFill>
              </a:rPr>
              <a:t>2012/5/25</a:t>
            </a:r>
            <a:endParaRPr kumimoji="1" lang="ja-JP" altLang="en-US">
              <a:solidFill>
                <a:srgbClr val="464653"/>
              </a:solidFill>
            </a:endParaRPr>
          </a:p>
        </p:txBody>
      </p:sp>
      <p:sp>
        <p:nvSpPr>
          <p:cNvPr id="5" name="Footer Placeholder 4"/>
          <p:cNvSpPr>
            <a:spLocks noGrp="1"/>
          </p:cNvSpPr>
          <p:nvPr>
            <p:ph type="ftr" sz="quarter" idx="11"/>
          </p:nvPr>
        </p:nvSpPr>
        <p:spPr/>
        <p:txBody>
          <a:bodyPr/>
          <a:lstStyle/>
          <a:p>
            <a:r>
              <a:rPr kumimoji="1" lang="ja-JP" altLang="en-US" smtClean="0">
                <a:solidFill>
                  <a:srgbClr val="464653"/>
                </a:solidFill>
              </a:rPr>
              <a:t>中間報告　プロジェクト演習　矢吹ラボシステムズ</a:t>
            </a:r>
            <a:endParaRPr kumimoji="1" lang="ja-JP" altLang="en-US">
              <a:solidFill>
                <a:srgbClr val="464653"/>
              </a:solidFill>
            </a:endParaRPr>
          </a:p>
        </p:txBody>
      </p:sp>
      <p:sp>
        <p:nvSpPr>
          <p:cNvPr id="6" name="Slide Number Placeholder 5"/>
          <p:cNvSpPr>
            <a:spLocks noGrp="1"/>
          </p:cNvSpPr>
          <p:nvPr>
            <p:ph type="sldNum" sz="quarter" idx="12"/>
          </p:nvPr>
        </p:nvSpPr>
        <p:spPr/>
        <p:txBody>
          <a:bodyPr/>
          <a:lstStyle/>
          <a:p>
            <a:fld id="{B52A0D98-C5F8-4D5A-A941-4728EF2912B9}" type="slidenum">
              <a:rPr kumimoji="1" lang="ja-JP" altLang="en-US" smtClean="0">
                <a:solidFill>
                  <a:srgbClr val="464653"/>
                </a:solidFill>
              </a:rPr>
              <a:pPr/>
              <a:t>‹#›</a:t>
            </a:fld>
            <a:endParaRPr kumimoji="1" lang="ja-JP" altLang="en-US">
              <a:solidFill>
                <a:srgbClr val="464653"/>
              </a:solidFill>
            </a:endParaRPr>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79886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r>
              <a:rPr kumimoji="1" lang="en-US" altLang="ja-JP" smtClean="0">
                <a:solidFill>
                  <a:srgbClr val="464653"/>
                </a:solidFill>
              </a:rPr>
              <a:t>2012/5/25</a:t>
            </a:r>
            <a:endParaRPr kumimoji="1" lang="ja-JP" altLang="en-US">
              <a:solidFill>
                <a:srgbClr val="464653"/>
              </a:solidFill>
            </a:endParaRPr>
          </a:p>
        </p:txBody>
      </p:sp>
      <p:sp>
        <p:nvSpPr>
          <p:cNvPr id="5" name="Footer Placeholder 4"/>
          <p:cNvSpPr>
            <a:spLocks noGrp="1"/>
          </p:cNvSpPr>
          <p:nvPr>
            <p:ph type="ftr" sz="quarter" idx="11"/>
          </p:nvPr>
        </p:nvSpPr>
        <p:spPr/>
        <p:txBody>
          <a:bodyPr/>
          <a:lstStyle/>
          <a:p>
            <a:r>
              <a:rPr kumimoji="1" lang="ja-JP" altLang="en-US" smtClean="0">
                <a:solidFill>
                  <a:srgbClr val="464653"/>
                </a:solidFill>
              </a:rPr>
              <a:t>中間報告　プロジェクト演習　矢吹ラボシステムズ</a:t>
            </a:r>
            <a:endParaRPr kumimoji="1" lang="ja-JP" altLang="en-US">
              <a:solidFill>
                <a:srgbClr val="464653"/>
              </a:solidFill>
            </a:endParaRPr>
          </a:p>
        </p:txBody>
      </p:sp>
      <p:sp>
        <p:nvSpPr>
          <p:cNvPr id="6" name="Slide Number Placeholder 5"/>
          <p:cNvSpPr>
            <a:spLocks noGrp="1"/>
          </p:cNvSpPr>
          <p:nvPr>
            <p:ph type="sldNum" sz="quarter" idx="12"/>
          </p:nvPr>
        </p:nvSpPr>
        <p:spPr/>
        <p:txBody>
          <a:bodyPr/>
          <a:lstStyle/>
          <a:p>
            <a:fld id="{B52A0D98-C5F8-4D5A-A941-4728EF2912B9}" type="slidenum">
              <a:rPr kumimoji="1" lang="ja-JP" altLang="en-US" smtClean="0">
                <a:solidFill>
                  <a:srgbClr val="464653"/>
                </a:solidFill>
              </a:rPr>
              <a:pPr/>
              <a:t>‹#›</a:t>
            </a:fld>
            <a:endParaRPr kumimoji="1" lang="ja-JP" altLang="en-US">
              <a:solidFill>
                <a:srgbClr val="464653"/>
              </a:solidFill>
            </a:endParaRP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491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r>
              <a:rPr kumimoji="1" lang="en-US" altLang="ja-JP" smtClean="0">
                <a:solidFill>
                  <a:srgbClr val="464653"/>
                </a:solidFill>
              </a:rPr>
              <a:t>2012/5/25</a:t>
            </a:r>
            <a:endParaRPr kumimoji="1" lang="ja-JP" altLang="en-US">
              <a:solidFill>
                <a:srgbClr val="464653"/>
              </a:solidFill>
            </a:endParaRPr>
          </a:p>
        </p:txBody>
      </p:sp>
      <p:sp>
        <p:nvSpPr>
          <p:cNvPr id="5" name="Footer Placeholder 4"/>
          <p:cNvSpPr>
            <a:spLocks noGrp="1"/>
          </p:cNvSpPr>
          <p:nvPr>
            <p:ph type="ftr" sz="quarter" idx="11"/>
          </p:nvPr>
        </p:nvSpPr>
        <p:spPr/>
        <p:txBody>
          <a:bodyPr/>
          <a:lstStyle/>
          <a:p>
            <a:r>
              <a:rPr kumimoji="1" lang="ja-JP" altLang="en-US" smtClean="0">
                <a:solidFill>
                  <a:srgbClr val="464653"/>
                </a:solidFill>
              </a:rPr>
              <a:t>中間報告　プロジェクト演習　矢吹ラボシステムズ</a:t>
            </a:r>
            <a:endParaRPr kumimoji="1" lang="ja-JP" altLang="en-US">
              <a:solidFill>
                <a:srgbClr val="464653"/>
              </a:solidFill>
            </a:endParaRPr>
          </a:p>
        </p:txBody>
      </p:sp>
      <p:sp>
        <p:nvSpPr>
          <p:cNvPr id="6" name="Slide Number Placeholder 5"/>
          <p:cNvSpPr>
            <a:spLocks noGrp="1"/>
          </p:cNvSpPr>
          <p:nvPr>
            <p:ph type="sldNum" sz="quarter" idx="12"/>
          </p:nvPr>
        </p:nvSpPr>
        <p:spPr/>
        <p:txBody>
          <a:bodyPr/>
          <a:lstStyle/>
          <a:p>
            <a:fld id="{B52A0D98-C5F8-4D5A-A941-4728EF2912B9}" type="slidenum">
              <a:rPr kumimoji="1" lang="ja-JP" altLang="en-US" smtClean="0">
                <a:solidFill>
                  <a:srgbClr val="464653"/>
                </a:solidFill>
              </a:rPr>
              <a:pPr/>
              <a:t>‹#›</a:t>
            </a:fld>
            <a:endParaRPr kumimoji="1" lang="ja-JP" altLang="en-US">
              <a:solidFill>
                <a:srgbClr val="464653"/>
              </a:solidFill>
            </a:endParaRPr>
          </a:p>
        </p:txBody>
      </p:sp>
    </p:spTree>
    <p:extLst>
      <p:ext uri="{BB962C8B-B14F-4D97-AF65-F5344CB8AC3E}">
        <p14:creationId xmlns:p14="http://schemas.microsoft.com/office/powerpoint/2010/main" val="34152044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r>
              <a:rPr kumimoji="1" lang="en-US" altLang="ja-JP" smtClean="0">
                <a:solidFill>
                  <a:srgbClr val="DDE9EC"/>
                </a:solidFill>
              </a:rPr>
              <a:t>2012/5/25</a:t>
            </a:r>
            <a:endParaRPr kumimoji="1" lang="ja-JP" altLang="en-US">
              <a:solidFill>
                <a:srgbClr val="DDE9EC"/>
              </a:solidFill>
            </a:endParaRPr>
          </a:p>
        </p:txBody>
      </p:sp>
      <p:sp>
        <p:nvSpPr>
          <p:cNvPr id="5" name="Footer Placeholder 4"/>
          <p:cNvSpPr>
            <a:spLocks noGrp="1"/>
          </p:cNvSpPr>
          <p:nvPr>
            <p:ph type="ftr" sz="quarter" idx="11"/>
          </p:nvPr>
        </p:nvSpPr>
        <p:spPr/>
        <p:txBody>
          <a:bodyPr/>
          <a:lstStyle/>
          <a:p>
            <a:r>
              <a:rPr kumimoji="1" lang="ja-JP" altLang="en-US" smtClean="0">
                <a:solidFill>
                  <a:srgbClr val="DDE9EC"/>
                </a:solidFill>
              </a:rPr>
              <a:t>中間報告　プロジェクト演習　矢吹ラボシステムズ</a:t>
            </a:r>
            <a:endParaRPr kumimoji="1" lang="ja-JP" altLang="en-US">
              <a:solidFill>
                <a:srgbClr val="DDE9EC"/>
              </a:solidFill>
            </a:endParaRPr>
          </a:p>
        </p:txBody>
      </p:sp>
      <p:sp>
        <p:nvSpPr>
          <p:cNvPr id="6" name="Slide Number Placeholder 5"/>
          <p:cNvSpPr>
            <a:spLocks noGrp="1"/>
          </p:cNvSpPr>
          <p:nvPr>
            <p:ph type="sldNum" sz="quarter" idx="12"/>
          </p:nvPr>
        </p:nvSpPr>
        <p:spPr/>
        <p:txBody>
          <a:bodyPr/>
          <a:lstStyle/>
          <a:p>
            <a:fld id="{B52A0D98-C5F8-4D5A-A941-4728EF2912B9}" type="slidenum">
              <a:rPr kumimoji="1" lang="ja-JP" altLang="en-US" smtClean="0">
                <a:solidFill>
                  <a:srgbClr val="DDE9EC"/>
                </a:solidFill>
              </a:rPr>
              <a:pPr/>
              <a:t>‹#›</a:t>
            </a:fld>
            <a:endParaRPr kumimoji="1" lang="ja-JP" altLang="en-US">
              <a:solidFill>
                <a:srgbClr val="DDE9EC"/>
              </a:solidFill>
            </a:endParaRP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59949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r>
              <a:rPr kumimoji="1" lang="en-US" altLang="ja-JP" smtClean="0">
                <a:solidFill>
                  <a:srgbClr val="464653"/>
                </a:solidFill>
              </a:rPr>
              <a:t>2012/5/25</a:t>
            </a:r>
            <a:endParaRPr kumimoji="1" lang="ja-JP" altLang="en-US">
              <a:solidFill>
                <a:srgbClr val="464653"/>
              </a:solidFill>
            </a:endParaRPr>
          </a:p>
        </p:txBody>
      </p:sp>
      <p:sp>
        <p:nvSpPr>
          <p:cNvPr id="6" name="Footer Placeholder 5"/>
          <p:cNvSpPr>
            <a:spLocks noGrp="1"/>
          </p:cNvSpPr>
          <p:nvPr>
            <p:ph type="ftr" sz="quarter" idx="11"/>
          </p:nvPr>
        </p:nvSpPr>
        <p:spPr/>
        <p:txBody>
          <a:bodyPr/>
          <a:lstStyle/>
          <a:p>
            <a:r>
              <a:rPr kumimoji="1" lang="ja-JP" altLang="en-US" smtClean="0">
                <a:solidFill>
                  <a:srgbClr val="464653"/>
                </a:solidFill>
              </a:rPr>
              <a:t>中間報告　プロジェクト演習　矢吹ラボシステムズ</a:t>
            </a:r>
            <a:endParaRPr kumimoji="1" lang="ja-JP" altLang="en-US">
              <a:solidFill>
                <a:srgbClr val="464653"/>
              </a:solidFill>
            </a:endParaRPr>
          </a:p>
        </p:txBody>
      </p:sp>
      <p:sp>
        <p:nvSpPr>
          <p:cNvPr id="7" name="Slide Number Placeholder 6"/>
          <p:cNvSpPr>
            <a:spLocks noGrp="1"/>
          </p:cNvSpPr>
          <p:nvPr>
            <p:ph type="sldNum" sz="quarter" idx="12"/>
          </p:nvPr>
        </p:nvSpPr>
        <p:spPr/>
        <p:txBody>
          <a:bodyPr/>
          <a:lstStyle/>
          <a:p>
            <a:fld id="{B52A0D98-C5F8-4D5A-A941-4728EF2912B9}" type="slidenum">
              <a:rPr kumimoji="1" lang="ja-JP" altLang="en-US" smtClean="0">
                <a:solidFill>
                  <a:srgbClr val="464653"/>
                </a:solidFill>
              </a:rPr>
              <a:pPr/>
              <a:t>‹#›</a:t>
            </a:fld>
            <a:endParaRPr kumimoji="1" lang="ja-JP" altLang="en-US">
              <a:solidFill>
                <a:srgbClr val="464653"/>
              </a:solidFill>
            </a:endParaRPr>
          </a:p>
        </p:txBody>
      </p:sp>
    </p:spTree>
    <p:extLst>
      <p:ext uri="{BB962C8B-B14F-4D97-AF65-F5344CB8AC3E}">
        <p14:creationId xmlns:p14="http://schemas.microsoft.com/office/powerpoint/2010/main" val="8130298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r>
              <a:rPr kumimoji="1" lang="en-US" altLang="ja-JP" smtClean="0">
                <a:solidFill>
                  <a:srgbClr val="464653"/>
                </a:solidFill>
              </a:rPr>
              <a:t>2012/5/25</a:t>
            </a:r>
            <a:endParaRPr kumimoji="1" lang="ja-JP" altLang="en-US">
              <a:solidFill>
                <a:srgbClr val="464653"/>
              </a:solidFill>
            </a:endParaRPr>
          </a:p>
        </p:txBody>
      </p:sp>
      <p:sp>
        <p:nvSpPr>
          <p:cNvPr id="8" name="Footer Placeholder 7"/>
          <p:cNvSpPr>
            <a:spLocks noGrp="1"/>
          </p:cNvSpPr>
          <p:nvPr>
            <p:ph type="ftr" sz="quarter" idx="11"/>
          </p:nvPr>
        </p:nvSpPr>
        <p:spPr/>
        <p:txBody>
          <a:bodyPr/>
          <a:lstStyle/>
          <a:p>
            <a:r>
              <a:rPr kumimoji="1" lang="ja-JP" altLang="en-US" smtClean="0">
                <a:solidFill>
                  <a:srgbClr val="464653"/>
                </a:solidFill>
              </a:rPr>
              <a:t>中間報告　プロジェクト演習　矢吹ラボシステムズ</a:t>
            </a:r>
            <a:endParaRPr kumimoji="1" lang="ja-JP" altLang="en-US">
              <a:solidFill>
                <a:srgbClr val="464653"/>
              </a:solidFill>
            </a:endParaRPr>
          </a:p>
        </p:txBody>
      </p:sp>
      <p:sp>
        <p:nvSpPr>
          <p:cNvPr id="9" name="Slide Number Placeholder 8"/>
          <p:cNvSpPr>
            <a:spLocks noGrp="1"/>
          </p:cNvSpPr>
          <p:nvPr>
            <p:ph type="sldNum" sz="quarter" idx="12"/>
          </p:nvPr>
        </p:nvSpPr>
        <p:spPr/>
        <p:txBody>
          <a:bodyPr/>
          <a:lstStyle/>
          <a:p>
            <a:fld id="{B52A0D98-C5F8-4D5A-A941-4728EF2912B9}" type="slidenum">
              <a:rPr kumimoji="1" lang="ja-JP" altLang="en-US" smtClean="0">
                <a:solidFill>
                  <a:srgbClr val="464653"/>
                </a:solidFill>
              </a:rPr>
              <a:pPr/>
              <a:t>‹#›</a:t>
            </a:fld>
            <a:endParaRPr kumimoji="1" lang="ja-JP" altLang="en-US">
              <a:solidFill>
                <a:srgbClr val="464653"/>
              </a:solidFill>
            </a:endParaRPr>
          </a:p>
        </p:txBody>
      </p:sp>
    </p:spTree>
    <p:extLst>
      <p:ext uri="{BB962C8B-B14F-4D97-AF65-F5344CB8AC3E}">
        <p14:creationId xmlns:p14="http://schemas.microsoft.com/office/powerpoint/2010/main" val="18047154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r>
              <a:rPr kumimoji="1" lang="en-US" altLang="ja-JP" smtClean="0">
                <a:solidFill>
                  <a:srgbClr val="464653"/>
                </a:solidFill>
              </a:rPr>
              <a:t>2012/5/25</a:t>
            </a:r>
            <a:endParaRPr kumimoji="1" lang="ja-JP" altLang="en-US">
              <a:solidFill>
                <a:srgbClr val="464653"/>
              </a:solidFill>
            </a:endParaRPr>
          </a:p>
        </p:txBody>
      </p:sp>
      <p:sp>
        <p:nvSpPr>
          <p:cNvPr id="4" name="Footer Placeholder 3"/>
          <p:cNvSpPr>
            <a:spLocks noGrp="1"/>
          </p:cNvSpPr>
          <p:nvPr>
            <p:ph type="ftr" sz="quarter" idx="11"/>
          </p:nvPr>
        </p:nvSpPr>
        <p:spPr/>
        <p:txBody>
          <a:bodyPr/>
          <a:lstStyle/>
          <a:p>
            <a:r>
              <a:rPr kumimoji="1" lang="ja-JP" altLang="en-US" smtClean="0">
                <a:solidFill>
                  <a:srgbClr val="464653"/>
                </a:solidFill>
              </a:rPr>
              <a:t>中間報告　プロジェクト演習　矢吹ラボシステムズ</a:t>
            </a:r>
            <a:endParaRPr kumimoji="1" lang="ja-JP" altLang="en-US">
              <a:solidFill>
                <a:srgbClr val="464653"/>
              </a:solidFill>
            </a:endParaRPr>
          </a:p>
        </p:txBody>
      </p:sp>
      <p:sp>
        <p:nvSpPr>
          <p:cNvPr id="5" name="Slide Number Placeholder 4"/>
          <p:cNvSpPr>
            <a:spLocks noGrp="1"/>
          </p:cNvSpPr>
          <p:nvPr>
            <p:ph type="sldNum" sz="quarter" idx="12"/>
          </p:nvPr>
        </p:nvSpPr>
        <p:spPr/>
        <p:txBody>
          <a:bodyPr/>
          <a:lstStyle/>
          <a:p>
            <a:fld id="{B52A0D98-C5F8-4D5A-A941-4728EF2912B9}" type="slidenum">
              <a:rPr kumimoji="1" lang="ja-JP" altLang="en-US" smtClean="0">
                <a:solidFill>
                  <a:srgbClr val="464653"/>
                </a:solidFill>
              </a:rPr>
              <a:pPr/>
              <a:t>‹#›</a:t>
            </a:fld>
            <a:endParaRPr kumimoji="1" lang="ja-JP" altLang="en-US">
              <a:solidFill>
                <a:srgbClr val="464653"/>
              </a:solidFill>
            </a:endParaRPr>
          </a:p>
        </p:txBody>
      </p:sp>
    </p:spTree>
    <p:extLst>
      <p:ext uri="{BB962C8B-B14F-4D97-AF65-F5344CB8AC3E}">
        <p14:creationId xmlns:p14="http://schemas.microsoft.com/office/powerpoint/2010/main" val="12858857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kumimoji="1" lang="en-US" altLang="ja-JP" smtClean="0">
                <a:solidFill>
                  <a:srgbClr val="464653"/>
                </a:solidFill>
              </a:rPr>
              <a:t>2012/5/25</a:t>
            </a:r>
            <a:endParaRPr kumimoji="1" lang="ja-JP" altLang="en-US">
              <a:solidFill>
                <a:srgbClr val="464653"/>
              </a:solidFill>
            </a:endParaRPr>
          </a:p>
        </p:txBody>
      </p:sp>
      <p:sp>
        <p:nvSpPr>
          <p:cNvPr id="8" name="Footer Placeholder 7"/>
          <p:cNvSpPr>
            <a:spLocks noGrp="1"/>
          </p:cNvSpPr>
          <p:nvPr>
            <p:ph type="ftr" sz="quarter" idx="11"/>
          </p:nvPr>
        </p:nvSpPr>
        <p:spPr/>
        <p:txBody>
          <a:bodyPr/>
          <a:lstStyle>
            <a:lvl1pPr>
              <a:defRPr>
                <a:solidFill>
                  <a:srgbClr val="FFFFFF"/>
                </a:solidFill>
              </a:defRPr>
            </a:lvl1pPr>
          </a:lstStyle>
          <a:p>
            <a:r>
              <a:rPr kumimoji="1" lang="ja-JP" altLang="en-US" smtClean="0">
                <a:solidFill>
                  <a:srgbClr val="464653"/>
                </a:solidFill>
              </a:rPr>
              <a:t>中間報告　プロジェクト演習　矢吹ラボシステムズ</a:t>
            </a:r>
            <a:endParaRPr kumimoji="1" lang="ja-JP" altLang="en-US">
              <a:solidFill>
                <a:srgbClr val="464653"/>
              </a:solidFill>
            </a:endParaRPr>
          </a:p>
        </p:txBody>
      </p:sp>
      <p:sp>
        <p:nvSpPr>
          <p:cNvPr id="9" name="Slide Number Placeholder 8"/>
          <p:cNvSpPr>
            <a:spLocks noGrp="1"/>
          </p:cNvSpPr>
          <p:nvPr>
            <p:ph type="sldNum" sz="quarter" idx="12"/>
          </p:nvPr>
        </p:nvSpPr>
        <p:spPr/>
        <p:txBody>
          <a:bodyPr/>
          <a:lstStyle/>
          <a:p>
            <a:fld id="{B52A0D98-C5F8-4D5A-A941-4728EF2912B9}" type="slidenum">
              <a:rPr kumimoji="1" lang="ja-JP" altLang="en-US" smtClean="0">
                <a:solidFill>
                  <a:srgbClr val="464653"/>
                </a:solidFill>
              </a:rPr>
              <a:pPr/>
              <a:t>‹#›</a:t>
            </a:fld>
            <a:endParaRPr kumimoji="1" lang="ja-JP" altLang="en-US">
              <a:solidFill>
                <a:srgbClr val="464653"/>
              </a:solidFill>
            </a:endParaRPr>
          </a:p>
        </p:txBody>
      </p:sp>
    </p:spTree>
    <p:extLst>
      <p:ext uri="{BB962C8B-B14F-4D97-AF65-F5344CB8AC3E}">
        <p14:creationId xmlns:p14="http://schemas.microsoft.com/office/powerpoint/2010/main" val="32617867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kumimoji="1" lang="en-US" altLang="ja-JP" smtClean="0">
                <a:solidFill>
                  <a:srgbClr val="464653"/>
                </a:solidFill>
              </a:rPr>
              <a:t>2012/5/25</a:t>
            </a:r>
            <a:endParaRPr kumimoji="1" lang="ja-JP" altLang="en-US">
              <a:solidFill>
                <a:srgbClr val="464653"/>
              </a:solidFill>
            </a:endParaRP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kumimoji="1" lang="ja-JP" altLang="en-US" smtClean="0">
                <a:solidFill>
                  <a:srgbClr val="464653"/>
                </a:solidFill>
              </a:rPr>
              <a:t>中間報告　プロジェクト演習　矢吹ラボシステムズ</a:t>
            </a:r>
            <a:endParaRPr kumimoji="1" lang="ja-JP" altLang="en-US">
              <a:solidFill>
                <a:srgbClr val="464653"/>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52A0D98-C5F8-4D5A-A941-4728EF2912B9}" type="slidenum">
              <a:rPr kumimoji="1" lang="ja-JP" altLang="en-US" smtClean="0">
                <a:solidFill>
                  <a:srgbClr val="464653"/>
                </a:solidFill>
              </a:rPr>
              <a:pPr/>
              <a:t>‹#›</a:t>
            </a:fld>
            <a:endParaRPr kumimoji="1" lang="ja-JP" altLang="en-US">
              <a:solidFill>
                <a:srgbClr val="464653"/>
              </a:solidFill>
            </a:endParaRPr>
          </a:p>
        </p:txBody>
      </p:sp>
    </p:spTree>
    <p:extLst>
      <p:ext uri="{BB962C8B-B14F-4D97-AF65-F5344CB8AC3E}">
        <p14:creationId xmlns:p14="http://schemas.microsoft.com/office/powerpoint/2010/main" val="1804238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r>
              <a:rPr kumimoji="1" lang="en-US" altLang="ja-JP" smtClean="0">
                <a:solidFill>
                  <a:srgbClr val="464653"/>
                </a:solidFill>
              </a:rPr>
              <a:t>2012/5/25</a:t>
            </a:r>
            <a:endParaRPr kumimoji="1" lang="ja-JP" altLang="en-US">
              <a:solidFill>
                <a:srgbClr val="464653"/>
              </a:solidFill>
            </a:endParaRPr>
          </a:p>
        </p:txBody>
      </p:sp>
      <p:sp>
        <p:nvSpPr>
          <p:cNvPr id="5" name="Footer Placeholder 4"/>
          <p:cNvSpPr>
            <a:spLocks noGrp="1"/>
          </p:cNvSpPr>
          <p:nvPr>
            <p:ph type="ftr" sz="quarter" idx="11"/>
          </p:nvPr>
        </p:nvSpPr>
        <p:spPr/>
        <p:txBody>
          <a:bodyPr/>
          <a:lstStyle/>
          <a:p>
            <a:r>
              <a:rPr kumimoji="1" lang="ja-JP" altLang="en-US" smtClean="0">
                <a:solidFill>
                  <a:srgbClr val="464653"/>
                </a:solidFill>
              </a:rPr>
              <a:t>中間報告　プロジェクト演習　矢吹ラボシステムズ</a:t>
            </a:r>
            <a:endParaRPr kumimoji="1" lang="ja-JP" altLang="en-US">
              <a:solidFill>
                <a:srgbClr val="464653"/>
              </a:solidFill>
            </a:endParaRPr>
          </a:p>
        </p:txBody>
      </p:sp>
      <p:sp>
        <p:nvSpPr>
          <p:cNvPr id="6" name="Slide Number Placeholder 5"/>
          <p:cNvSpPr>
            <a:spLocks noGrp="1"/>
          </p:cNvSpPr>
          <p:nvPr>
            <p:ph type="sldNum" sz="quarter" idx="12"/>
          </p:nvPr>
        </p:nvSpPr>
        <p:spPr/>
        <p:txBody>
          <a:bodyPr/>
          <a:lstStyle/>
          <a:p>
            <a:fld id="{B52A0D98-C5F8-4D5A-A941-4728EF2912B9}" type="slidenum">
              <a:rPr kumimoji="1" lang="ja-JP" altLang="en-US" smtClean="0">
                <a:solidFill>
                  <a:srgbClr val="464653"/>
                </a:solidFill>
              </a:rPr>
              <a:pPr/>
              <a:t>‹#›</a:t>
            </a:fld>
            <a:endParaRPr kumimoji="1" lang="ja-JP" altLang="en-US">
              <a:solidFill>
                <a:srgbClr val="464653"/>
              </a:solidFill>
            </a:endParaRPr>
          </a:p>
        </p:txBody>
      </p:sp>
    </p:spTree>
    <p:extLst>
      <p:ext uri="{BB962C8B-B14F-4D97-AF65-F5344CB8AC3E}">
        <p14:creationId xmlns:p14="http://schemas.microsoft.com/office/powerpoint/2010/main" val="21320997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r>
              <a:rPr kumimoji="1" lang="en-US" altLang="ja-JP" smtClean="0">
                <a:solidFill>
                  <a:srgbClr val="DDE9EC"/>
                </a:solidFill>
              </a:rPr>
              <a:t>2012/5/25</a:t>
            </a:r>
            <a:endParaRPr kumimoji="1" lang="ja-JP" altLang="en-US">
              <a:solidFill>
                <a:srgbClr val="DDE9EC"/>
              </a:solidFill>
            </a:endParaRP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52A0D98-C5F8-4D5A-A941-4728EF2912B9}" type="slidenum">
              <a:rPr kumimoji="1" lang="ja-JP" altLang="en-US" smtClean="0">
                <a:solidFill>
                  <a:srgbClr val="DDE9EC"/>
                </a:solidFill>
              </a:rPr>
              <a:pPr/>
              <a:t>‹#›</a:t>
            </a:fld>
            <a:endParaRPr kumimoji="1" lang="ja-JP" altLang="en-US">
              <a:solidFill>
                <a:srgbClr val="DDE9EC"/>
              </a:solidFill>
            </a:endParaRPr>
          </a:p>
        </p:txBody>
      </p:sp>
    </p:spTree>
    <p:extLst>
      <p:ext uri="{BB962C8B-B14F-4D97-AF65-F5344CB8AC3E}">
        <p14:creationId xmlns:p14="http://schemas.microsoft.com/office/powerpoint/2010/main" val="9026781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r>
              <a:rPr kumimoji="1" lang="en-US" altLang="ja-JP" smtClean="0">
                <a:solidFill>
                  <a:srgbClr val="464653"/>
                </a:solidFill>
              </a:rPr>
              <a:t>2012/5/25</a:t>
            </a:r>
            <a:endParaRPr kumimoji="1" lang="ja-JP" altLang="en-US">
              <a:solidFill>
                <a:srgbClr val="464653"/>
              </a:solidFill>
            </a:endParaRPr>
          </a:p>
        </p:txBody>
      </p:sp>
      <p:sp>
        <p:nvSpPr>
          <p:cNvPr id="5" name="Footer Placeholder 4"/>
          <p:cNvSpPr>
            <a:spLocks noGrp="1"/>
          </p:cNvSpPr>
          <p:nvPr>
            <p:ph type="ftr" sz="quarter" idx="11"/>
          </p:nvPr>
        </p:nvSpPr>
        <p:spPr/>
        <p:txBody>
          <a:bodyPr/>
          <a:lstStyle/>
          <a:p>
            <a:r>
              <a:rPr kumimoji="1" lang="ja-JP" altLang="en-US" smtClean="0">
                <a:solidFill>
                  <a:srgbClr val="464653"/>
                </a:solidFill>
              </a:rPr>
              <a:t>中間報告　プロジェクト演習　矢吹ラボシステムズ</a:t>
            </a:r>
            <a:endParaRPr kumimoji="1" lang="ja-JP" altLang="en-US">
              <a:solidFill>
                <a:srgbClr val="464653"/>
              </a:solidFill>
            </a:endParaRPr>
          </a:p>
        </p:txBody>
      </p:sp>
      <p:sp>
        <p:nvSpPr>
          <p:cNvPr id="6" name="Slide Number Placeholder 5"/>
          <p:cNvSpPr>
            <a:spLocks noGrp="1"/>
          </p:cNvSpPr>
          <p:nvPr>
            <p:ph type="sldNum" sz="quarter" idx="12"/>
          </p:nvPr>
        </p:nvSpPr>
        <p:spPr/>
        <p:txBody>
          <a:bodyPr/>
          <a:lstStyle/>
          <a:p>
            <a:fld id="{B52A0D98-C5F8-4D5A-A941-4728EF2912B9}" type="slidenum">
              <a:rPr kumimoji="1" lang="ja-JP" altLang="en-US" smtClean="0">
                <a:solidFill>
                  <a:srgbClr val="464653"/>
                </a:solidFill>
              </a:rPr>
              <a:pPr/>
              <a:t>‹#›</a:t>
            </a:fld>
            <a:endParaRPr kumimoji="1" lang="ja-JP" altLang="en-US">
              <a:solidFill>
                <a:srgbClr val="464653"/>
              </a:solidFill>
            </a:endParaRPr>
          </a:p>
        </p:txBody>
      </p:sp>
    </p:spTree>
    <p:extLst>
      <p:ext uri="{BB962C8B-B14F-4D97-AF65-F5344CB8AC3E}">
        <p14:creationId xmlns:p14="http://schemas.microsoft.com/office/powerpoint/2010/main" val="28615376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r>
              <a:rPr kumimoji="1" lang="en-US" altLang="ja-JP" smtClean="0">
                <a:solidFill>
                  <a:srgbClr val="464653"/>
                </a:solidFill>
              </a:rPr>
              <a:t>2012/5/25</a:t>
            </a:r>
            <a:endParaRPr kumimoji="1" lang="ja-JP" altLang="en-US">
              <a:solidFill>
                <a:srgbClr val="464653"/>
              </a:solidFill>
            </a:endParaRPr>
          </a:p>
        </p:txBody>
      </p:sp>
      <p:sp>
        <p:nvSpPr>
          <p:cNvPr id="5" name="Footer Placeholder 4"/>
          <p:cNvSpPr>
            <a:spLocks noGrp="1"/>
          </p:cNvSpPr>
          <p:nvPr>
            <p:ph type="ftr" sz="quarter" idx="11"/>
          </p:nvPr>
        </p:nvSpPr>
        <p:spPr/>
        <p:txBody>
          <a:bodyPr/>
          <a:lstStyle/>
          <a:p>
            <a:r>
              <a:rPr kumimoji="1" lang="ja-JP" altLang="en-US" smtClean="0">
                <a:solidFill>
                  <a:srgbClr val="464653"/>
                </a:solidFill>
              </a:rPr>
              <a:t>中間報告　プロジェクト演習　矢吹ラボシステムズ</a:t>
            </a:r>
            <a:endParaRPr kumimoji="1" lang="ja-JP" altLang="en-US">
              <a:solidFill>
                <a:srgbClr val="464653"/>
              </a:solidFill>
            </a:endParaRPr>
          </a:p>
        </p:txBody>
      </p:sp>
      <p:sp>
        <p:nvSpPr>
          <p:cNvPr id="6" name="Slide Number Placeholder 5"/>
          <p:cNvSpPr>
            <a:spLocks noGrp="1"/>
          </p:cNvSpPr>
          <p:nvPr>
            <p:ph type="sldNum" sz="quarter" idx="12"/>
          </p:nvPr>
        </p:nvSpPr>
        <p:spPr/>
        <p:txBody>
          <a:bodyPr/>
          <a:lstStyle/>
          <a:p>
            <a:fld id="{B52A0D98-C5F8-4D5A-A941-4728EF2912B9}" type="slidenum">
              <a:rPr kumimoji="1" lang="ja-JP" altLang="en-US" smtClean="0">
                <a:solidFill>
                  <a:srgbClr val="464653"/>
                </a:solidFill>
              </a:rPr>
              <a:pPr/>
              <a:t>‹#›</a:t>
            </a:fld>
            <a:endParaRPr kumimoji="1" lang="ja-JP" altLang="en-US">
              <a:solidFill>
                <a:srgbClr val="464653"/>
              </a:solidFill>
            </a:endParaRPr>
          </a:p>
        </p:txBody>
      </p:sp>
    </p:spTree>
    <p:extLst>
      <p:ext uri="{BB962C8B-B14F-4D97-AF65-F5344CB8AC3E}">
        <p14:creationId xmlns:p14="http://schemas.microsoft.com/office/powerpoint/2010/main" val="1283318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r>
              <a:rPr kumimoji="1" lang="en-US" altLang="ja-JP" smtClean="0">
                <a:solidFill>
                  <a:srgbClr val="DDE9EC"/>
                </a:solidFill>
              </a:rPr>
              <a:t>2012/5/25</a:t>
            </a:r>
            <a:endParaRPr kumimoji="1" lang="ja-JP" altLang="en-US">
              <a:solidFill>
                <a:srgbClr val="DDE9EC"/>
              </a:solidFill>
            </a:endParaRPr>
          </a:p>
        </p:txBody>
      </p:sp>
      <p:sp>
        <p:nvSpPr>
          <p:cNvPr id="5" name="Footer Placeholder 4"/>
          <p:cNvSpPr>
            <a:spLocks noGrp="1"/>
          </p:cNvSpPr>
          <p:nvPr>
            <p:ph type="ftr" sz="quarter" idx="11"/>
          </p:nvPr>
        </p:nvSpPr>
        <p:spPr/>
        <p:txBody>
          <a:bodyPr/>
          <a:lstStyle/>
          <a:p>
            <a:r>
              <a:rPr kumimoji="1" lang="ja-JP" altLang="en-US" smtClean="0">
                <a:solidFill>
                  <a:srgbClr val="DDE9EC"/>
                </a:solidFill>
              </a:rPr>
              <a:t>中間報告　プロジェクト演習　矢吹ラボシステムズ</a:t>
            </a:r>
            <a:endParaRPr kumimoji="1" lang="ja-JP" altLang="en-US">
              <a:solidFill>
                <a:srgbClr val="DDE9EC"/>
              </a:solidFill>
            </a:endParaRPr>
          </a:p>
        </p:txBody>
      </p:sp>
      <p:sp>
        <p:nvSpPr>
          <p:cNvPr id="6" name="Slide Number Placeholder 5"/>
          <p:cNvSpPr>
            <a:spLocks noGrp="1"/>
          </p:cNvSpPr>
          <p:nvPr>
            <p:ph type="sldNum" sz="quarter" idx="12"/>
          </p:nvPr>
        </p:nvSpPr>
        <p:spPr/>
        <p:txBody>
          <a:bodyPr/>
          <a:lstStyle/>
          <a:p>
            <a:fld id="{B52A0D98-C5F8-4D5A-A941-4728EF2912B9}" type="slidenum">
              <a:rPr kumimoji="1" lang="ja-JP" altLang="en-US" smtClean="0">
                <a:solidFill>
                  <a:srgbClr val="DDE9EC"/>
                </a:solidFill>
              </a:rPr>
              <a:pPr/>
              <a:t>‹#›</a:t>
            </a:fld>
            <a:endParaRPr kumimoji="1" lang="ja-JP" altLang="en-US">
              <a:solidFill>
                <a:srgbClr val="DDE9EC"/>
              </a:solidFill>
            </a:endParaRP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461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r>
              <a:rPr kumimoji="1" lang="en-US" altLang="ja-JP" smtClean="0">
                <a:solidFill>
                  <a:srgbClr val="464653"/>
                </a:solidFill>
              </a:rPr>
              <a:t>2012/5/25</a:t>
            </a:r>
            <a:endParaRPr kumimoji="1" lang="ja-JP" altLang="en-US">
              <a:solidFill>
                <a:srgbClr val="464653"/>
              </a:solidFill>
            </a:endParaRPr>
          </a:p>
        </p:txBody>
      </p:sp>
      <p:sp>
        <p:nvSpPr>
          <p:cNvPr id="6" name="Footer Placeholder 5"/>
          <p:cNvSpPr>
            <a:spLocks noGrp="1"/>
          </p:cNvSpPr>
          <p:nvPr>
            <p:ph type="ftr" sz="quarter" idx="11"/>
          </p:nvPr>
        </p:nvSpPr>
        <p:spPr/>
        <p:txBody>
          <a:bodyPr/>
          <a:lstStyle/>
          <a:p>
            <a:r>
              <a:rPr kumimoji="1" lang="ja-JP" altLang="en-US" smtClean="0">
                <a:solidFill>
                  <a:srgbClr val="464653"/>
                </a:solidFill>
              </a:rPr>
              <a:t>中間報告　プロジェクト演習　矢吹ラボシステムズ</a:t>
            </a:r>
            <a:endParaRPr kumimoji="1" lang="ja-JP" altLang="en-US">
              <a:solidFill>
                <a:srgbClr val="464653"/>
              </a:solidFill>
            </a:endParaRPr>
          </a:p>
        </p:txBody>
      </p:sp>
      <p:sp>
        <p:nvSpPr>
          <p:cNvPr id="7" name="Slide Number Placeholder 6"/>
          <p:cNvSpPr>
            <a:spLocks noGrp="1"/>
          </p:cNvSpPr>
          <p:nvPr>
            <p:ph type="sldNum" sz="quarter" idx="12"/>
          </p:nvPr>
        </p:nvSpPr>
        <p:spPr/>
        <p:txBody>
          <a:bodyPr/>
          <a:lstStyle/>
          <a:p>
            <a:fld id="{B52A0D98-C5F8-4D5A-A941-4728EF2912B9}" type="slidenum">
              <a:rPr kumimoji="1" lang="ja-JP" altLang="en-US" smtClean="0">
                <a:solidFill>
                  <a:srgbClr val="464653"/>
                </a:solidFill>
              </a:rPr>
              <a:pPr/>
              <a:t>‹#›</a:t>
            </a:fld>
            <a:endParaRPr kumimoji="1" lang="ja-JP" altLang="en-US">
              <a:solidFill>
                <a:srgbClr val="464653"/>
              </a:solidFill>
            </a:endParaRPr>
          </a:p>
        </p:txBody>
      </p:sp>
    </p:spTree>
    <p:extLst>
      <p:ext uri="{BB962C8B-B14F-4D97-AF65-F5344CB8AC3E}">
        <p14:creationId xmlns:p14="http://schemas.microsoft.com/office/powerpoint/2010/main" val="722642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024128" y="2967788"/>
            <a:ext cx="4754880" cy="334157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ja-JP" altLang="en-US" smtClean="0"/>
              <a:t>マスター テキストの書式設定</a:t>
            </a:r>
          </a:p>
        </p:txBody>
      </p:sp>
      <p:sp>
        <p:nvSpPr>
          <p:cNvPr id="6" name="Content Placeholder 5"/>
          <p:cNvSpPr>
            <a:spLocks noGrp="1"/>
          </p:cNvSpPr>
          <p:nvPr>
            <p:ph sz="quarter" idx="4"/>
          </p:nvPr>
        </p:nvSpPr>
        <p:spPr>
          <a:xfrm>
            <a:off x="5990888" y="2967788"/>
            <a:ext cx="4754880" cy="334157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r>
              <a:rPr kumimoji="1" lang="en-US" altLang="ja-JP" smtClean="0">
                <a:solidFill>
                  <a:srgbClr val="464653"/>
                </a:solidFill>
              </a:rPr>
              <a:t>2012/5/25</a:t>
            </a:r>
            <a:endParaRPr kumimoji="1" lang="ja-JP" altLang="en-US">
              <a:solidFill>
                <a:srgbClr val="464653"/>
              </a:solidFill>
            </a:endParaRPr>
          </a:p>
        </p:txBody>
      </p:sp>
      <p:sp>
        <p:nvSpPr>
          <p:cNvPr id="8" name="Footer Placeholder 7"/>
          <p:cNvSpPr>
            <a:spLocks noGrp="1"/>
          </p:cNvSpPr>
          <p:nvPr>
            <p:ph type="ftr" sz="quarter" idx="11"/>
          </p:nvPr>
        </p:nvSpPr>
        <p:spPr/>
        <p:txBody>
          <a:bodyPr/>
          <a:lstStyle/>
          <a:p>
            <a:r>
              <a:rPr kumimoji="1" lang="ja-JP" altLang="en-US" smtClean="0">
                <a:solidFill>
                  <a:srgbClr val="464653"/>
                </a:solidFill>
              </a:rPr>
              <a:t>中間報告　プロジェクト演習　矢吹ラボシステムズ</a:t>
            </a:r>
            <a:endParaRPr kumimoji="1" lang="ja-JP" altLang="en-US">
              <a:solidFill>
                <a:srgbClr val="464653"/>
              </a:solidFill>
            </a:endParaRPr>
          </a:p>
        </p:txBody>
      </p:sp>
      <p:sp>
        <p:nvSpPr>
          <p:cNvPr id="9" name="Slide Number Placeholder 8"/>
          <p:cNvSpPr>
            <a:spLocks noGrp="1"/>
          </p:cNvSpPr>
          <p:nvPr>
            <p:ph type="sldNum" sz="quarter" idx="12"/>
          </p:nvPr>
        </p:nvSpPr>
        <p:spPr/>
        <p:txBody>
          <a:bodyPr/>
          <a:lstStyle/>
          <a:p>
            <a:fld id="{B52A0D98-C5F8-4D5A-A941-4728EF2912B9}" type="slidenum">
              <a:rPr kumimoji="1" lang="ja-JP" altLang="en-US" smtClean="0">
                <a:solidFill>
                  <a:srgbClr val="464653"/>
                </a:solidFill>
              </a:rPr>
              <a:pPr/>
              <a:t>‹#›</a:t>
            </a:fld>
            <a:endParaRPr kumimoji="1" lang="ja-JP" altLang="en-US">
              <a:solidFill>
                <a:srgbClr val="464653"/>
              </a:solidFill>
            </a:endParaRPr>
          </a:p>
        </p:txBody>
      </p:sp>
    </p:spTree>
    <p:extLst>
      <p:ext uri="{BB962C8B-B14F-4D97-AF65-F5344CB8AC3E}">
        <p14:creationId xmlns:p14="http://schemas.microsoft.com/office/powerpoint/2010/main" val="135802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r>
              <a:rPr kumimoji="1" lang="en-US" altLang="ja-JP" smtClean="0">
                <a:solidFill>
                  <a:srgbClr val="464653"/>
                </a:solidFill>
              </a:rPr>
              <a:t>2012/5/25</a:t>
            </a:r>
            <a:endParaRPr kumimoji="1" lang="ja-JP" altLang="en-US">
              <a:solidFill>
                <a:srgbClr val="464653"/>
              </a:solidFill>
            </a:endParaRPr>
          </a:p>
        </p:txBody>
      </p:sp>
      <p:sp>
        <p:nvSpPr>
          <p:cNvPr id="4" name="Footer Placeholder 3"/>
          <p:cNvSpPr>
            <a:spLocks noGrp="1"/>
          </p:cNvSpPr>
          <p:nvPr>
            <p:ph type="ftr" sz="quarter" idx="11"/>
          </p:nvPr>
        </p:nvSpPr>
        <p:spPr/>
        <p:txBody>
          <a:bodyPr/>
          <a:lstStyle/>
          <a:p>
            <a:r>
              <a:rPr kumimoji="1" lang="ja-JP" altLang="en-US" smtClean="0">
                <a:solidFill>
                  <a:srgbClr val="464653"/>
                </a:solidFill>
              </a:rPr>
              <a:t>中間報告　プロジェクト演習　矢吹ラボシステムズ</a:t>
            </a:r>
            <a:endParaRPr kumimoji="1" lang="ja-JP" altLang="en-US">
              <a:solidFill>
                <a:srgbClr val="464653"/>
              </a:solidFill>
            </a:endParaRPr>
          </a:p>
        </p:txBody>
      </p:sp>
      <p:sp>
        <p:nvSpPr>
          <p:cNvPr id="5" name="Slide Number Placeholder 4"/>
          <p:cNvSpPr>
            <a:spLocks noGrp="1"/>
          </p:cNvSpPr>
          <p:nvPr>
            <p:ph type="sldNum" sz="quarter" idx="12"/>
          </p:nvPr>
        </p:nvSpPr>
        <p:spPr/>
        <p:txBody>
          <a:bodyPr/>
          <a:lstStyle/>
          <a:p>
            <a:fld id="{B52A0D98-C5F8-4D5A-A941-4728EF2912B9}" type="slidenum">
              <a:rPr kumimoji="1" lang="ja-JP" altLang="en-US" smtClean="0">
                <a:solidFill>
                  <a:srgbClr val="464653"/>
                </a:solidFill>
              </a:rPr>
              <a:pPr/>
              <a:t>‹#›</a:t>
            </a:fld>
            <a:endParaRPr kumimoji="1" lang="ja-JP" altLang="en-US">
              <a:solidFill>
                <a:srgbClr val="464653"/>
              </a:solidFill>
            </a:endParaRPr>
          </a:p>
        </p:txBody>
      </p:sp>
    </p:spTree>
    <p:extLst>
      <p:ext uri="{BB962C8B-B14F-4D97-AF65-F5344CB8AC3E}">
        <p14:creationId xmlns:p14="http://schemas.microsoft.com/office/powerpoint/2010/main" val="3592856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kumimoji="1" lang="en-US" altLang="ja-JP" smtClean="0">
                <a:solidFill>
                  <a:srgbClr val="464653"/>
                </a:solidFill>
              </a:rPr>
              <a:t>2012/5/25</a:t>
            </a:r>
            <a:endParaRPr kumimoji="1" lang="ja-JP" altLang="en-US">
              <a:solidFill>
                <a:srgbClr val="464653"/>
              </a:solidFill>
            </a:endParaRPr>
          </a:p>
        </p:txBody>
      </p:sp>
      <p:sp>
        <p:nvSpPr>
          <p:cNvPr id="3" name="Footer Placeholder 2"/>
          <p:cNvSpPr>
            <a:spLocks noGrp="1"/>
          </p:cNvSpPr>
          <p:nvPr>
            <p:ph type="ftr" sz="quarter" idx="11"/>
          </p:nvPr>
        </p:nvSpPr>
        <p:spPr/>
        <p:txBody>
          <a:bodyPr/>
          <a:lstStyle/>
          <a:p>
            <a:r>
              <a:rPr kumimoji="1" lang="ja-JP" altLang="en-US" smtClean="0">
                <a:solidFill>
                  <a:srgbClr val="464653"/>
                </a:solidFill>
              </a:rPr>
              <a:t>中間報告　プロジェクト演習　矢吹ラボシステムズ</a:t>
            </a:r>
            <a:endParaRPr kumimoji="1" lang="ja-JP" altLang="en-US">
              <a:solidFill>
                <a:srgbClr val="464653"/>
              </a:solidFill>
            </a:endParaRPr>
          </a:p>
        </p:txBody>
      </p:sp>
      <p:sp>
        <p:nvSpPr>
          <p:cNvPr id="4" name="Slide Number Placeholder 3"/>
          <p:cNvSpPr>
            <a:spLocks noGrp="1"/>
          </p:cNvSpPr>
          <p:nvPr>
            <p:ph type="sldNum" sz="quarter" idx="12"/>
          </p:nvPr>
        </p:nvSpPr>
        <p:spPr/>
        <p:txBody>
          <a:bodyPr/>
          <a:lstStyle/>
          <a:p>
            <a:fld id="{B52A0D98-C5F8-4D5A-A941-4728EF2912B9}" type="slidenum">
              <a:rPr kumimoji="1" lang="ja-JP" altLang="en-US" smtClean="0">
                <a:solidFill>
                  <a:srgbClr val="464653"/>
                </a:solidFill>
              </a:rPr>
              <a:pPr/>
              <a:t>‹#›</a:t>
            </a:fld>
            <a:endParaRPr kumimoji="1" lang="ja-JP" altLang="en-US">
              <a:solidFill>
                <a:srgbClr val="464653"/>
              </a:solidFill>
            </a:endParaRPr>
          </a:p>
        </p:txBody>
      </p:sp>
    </p:spTree>
    <p:extLst>
      <p:ext uri="{BB962C8B-B14F-4D97-AF65-F5344CB8AC3E}">
        <p14:creationId xmlns:p14="http://schemas.microsoft.com/office/powerpoint/2010/main" val="1611556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r>
              <a:rPr kumimoji="1" lang="en-US" altLang="ja-JP" smtClean="0">
                <a:solidFill>
                  <a:srgbClr val="464653"/>
                </a:solidFill>
              </a:rPr>
              <a:t>2012/5/25</a:t>
            </a:r>
            <a:endParaRPr kumimoji="1" lang="ja-JP" altLang="en-US">
              <a:solidFill>
                <a:srgbClr val="464653"/>
              </a:solidFill>
            </a:endParaRPr>
          </a:p>
        </p:txBody>
      </p:sp>
      <p:sp>
        <p:nvSpPr>
          <p:cNvPr id="6" name="Footer Placeholder 5"/>
          <p:cNvSpPr>
            <a:spLocks noGrp="1"/>
          </p:cNvSpPr>
          <p:nvPr>
            <p:ph type="ftr" sz="quarter" idx="11"/>
          </p:nvPr>
        </p:nvSpPr>
        <p:spPr/>
        <p:txBody>
          <a:bodyPr/>
          <a:lstStyle/>
          <a:p>
            <a:r>
              <a:rPr kumimoji="1" lang="ja-JP" altLang="en-US" smtClean="0">
                <a:solidFill>
                  <a:srgbClr val="464653"/>
                </a:solidFill>
              </a:rPr>
              <a:t>中間報告　プロジェクト演習　矢吹ラボシステムズ</a:t>
            </a:r>
            <a:endParaRPr kumimoji="1" lang="ja-JP" altLang="en-US">
              <a:solidFill>
                <a:srgbClr val="464653"/>
              </a:solidFill>
            </a:endParaRPr>
          </a:p>
        </p:txBody>
      </p:sp>
      <p:sp>
        <p:nvSpPr>
          <p:cNvPr id="7" name="Slide Number Placeholder 6"/>
          <p:cNvSpPr>
            <a:spLocks noGrp="1"/>
          </p:cNvSpPr>
          <p:nvPr>
            <p:ph type="sldNum" sz="quarter" idx="12"/>
          </p:nvPr>
        </p:nvSpPr>
        <p:spPr/>
        <p:txBody>
          <a:bodyPr/>
          <a:lstStyle/>
          <a:p>
            <a:fld id="{B52A0D98-C5F8-4D5A-A941-4728EF2912B9}" type="slidenum">
              <a:rPr kumimoji="1" lang="ja-JP" altLang="en-US" smtClean="0">
                <a:solidFill>
                  <a:srgbClr val="464653"/>
                </a:solidFill>
              </a:rPr>
              <a:pPr/>
              <a:t>‹#›</a:t>
            </a:fld>
            <a:endParaRPr kumimoji="1" lang="ja-JP" altLang="en-US">
              <a:solidFill>
                <a:srgbClr val="464653"/>
              </a:solidFill>
            </a:endParaRPr>
          </a:p>
        </p:txBody>
      </p:sp>
    </p:spTree>
    <p:extLst>
      <p:ext uri="{BB962C8B-B14F-4D97-AF65-F5344CB8AC3E}">
        <p14:creationId xmlns:p14="http://schemas.microsoft.com/office/powerpoint/2010/main" val="2998691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r>
              <a:rPr kumimoji="1" lang="en-US" altLang="ja-JP" smtClean="0">
                <a:solidFill>
                  <a:srgbClr val="DDE9EC"/>
                </a:solidFill>
              </a:rPr>
              <a:t>2012/5/25</a:t>
            </a:r>
            <a:endParaRPr kumimoji="1" lang="ja-JP" altLang="en-US">
              <a:solidFill>
                <a:srgbClr val="DDE9EC"/>
              </a:solidFill>
            </a:endParaRP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52A0D98-C5F8-4D5A-A941-4728EF2912B9}" type="slidenum">
              <a:rPr kumimoji="1" lang="ja-JP" altLang="en-US" smtClean="0">
                <a:solidFill>
                  <a:srgbClr val="DDE9EC"/>
                </a:solidFill>
              </a:rPr>
              <a:pPr/>
              <a:t>‹#›</a:t>
            </a:fld>
            <a:endParaRPr kumimoji="1" lang="ja-JP" altLang="en-US">
              <a:solidFill>
                <a:srgbClr val="DDE9EC"/>
              </a:solidFill>
            </a:endParaRPr>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5175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r>
              <a:rPr kumimoji="1" lang="en-US" altLang="ja-JP" smtClean="0">
                <a:solidFill>
                  <a:srgbClr val="464653"/>
                </a:solidFill>
              </a:rPr>
              <a:t>2012/5/25</a:t>
            </a:r>
            <a:endParaRPr kumimoji="1" lang="ja-JP" altLang="en-US">
              <a:solidFill>
                <a:srgbClr val="464653"/>
              </a:solidFill>
            </a:endParaRPr>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kumimoji="1" lang="ja-JP" altLang="en-US" smtClean="0">
                <a:solidFill>
                  <a:srgbClr val="464653"/>
                </a:solidFill>
              </a:rPr>
              <a:t>中間報告　プロジェクト演習　矢吹ラボシステムズ</a:t>
            </a:r>
            <a:endParaRPr kumimoji="1" lang="ja-JP" altLang="en-US">
              <a:solidFill>
                <a:srgbClr val="464653"/>
              </a:solidFill>
            </a:endParaRP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52A0D98-C5F8-4D5A-A941-4728EF2912B9}" type="slidenum">
              <a:rPr kumimoji="1" lang="ja-JP" altLang="en-US" smtClean="0">
                <a:solidFill>
                  <a:srgbClr val="464653"/>
                </a:solidFill>
              </a:rPr>
              <a:pPr/>
              <a:t>‹#›</a:t>
            </a:fld>
            <a:endParaRPr kumimoji="1" lang="ja-JP" altLang="en-US">
              <a:solidFill>
                <a:srgbClr val="464653"/>
              </a:solidFill>
            </a:endParaRPr>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803468"/>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hdr="0"/>
  <p:txStyles>
    <p:titleStyle>
      <a:lvl1pPr algn="l" defTabSz="914400" rtl="0" eaLnBrk="1" latinLnBrk="0" hangingPunct="1">
        <a:lnSpc>
          <a:spcPct val="80000"/>
        </a:lnSpc>
        <a:spcBef>
          <a:spcPct val="0"/>
        </a:spcBef>
        <a:buNone/>
        <a:defRPr kumimoji="1"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kumimoji="1" lang="en-US" altLang="ja-JP" smtClean="0">
                <a:solidFill>
                  <a:srgbClr val="464653"/>
                </a:solidFill>
              </a:rPr>
              <a:t>2012/5/25</a:t>
            </a:r>
            <a:endParaRPr kumimoji="1" lang="ja-JP" altLang="en-US">
              <a:solidFill>
                <a:srgbClr val="464653"/>
              </a:solidFill>
            </a:endParaRP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kumimoji="1" lang="ja-JP" altLang="en-US" smtClean="0">
                <a:solidFill>
                  <a:srgbClr val="464653"/>
                </a:solidFill>
              </a:rPr>
              <a:t>中間報告　プロジェクト演習　矢吹ラボシステムズ</a:t>
            </a:r>
            <a:endParaRPr kumimoji="1" lang="ja-JP" altLang="en-US">
              <a:solidFill>
                <a:srgbClr val="464653"/>
              </a:solidFill>
            </a:endParaRP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52A0D98-C5F8-4D5A-A941-4728EF2912B9}" type="slidenum">
              <a:rPr kumimoji="1" lang="ja-JP" altLang="en-US" smtClean="0">
                <a:solidFill>
                  <a:srgbClr val="464653"/>
                </a:solidFill>
              </a:rPr>
              <a:pPr/>
              <a:t>‹#›</a:t>
            </a:fld>
            <a:endParaRPr kumimoji="1" lang="ja-JP" altLang="en-US">
              <a:solidFill>
                <a:srgbClr val="464653"/>
              </a:solidFill>
            </a:endParaRP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6824377"/>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hf hdr="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90633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ー 5"/>
          <p:cNvSpPr>
            <a:spLocks noGrp="1"/>
          </p:cNvSpPr>
          <p:nvPr>
            <p:ph type="sldNum" sz="quarter" idx="12"/>
          </p:nvPr>
        </p:nvSpPr>
        <p:spPr/>
        <p:txBody>
          <a:bodyPr/>
          <a:lstStyle/>
          <a:p>
            <a:fld id="{B52A0D98-C5F8-4D5A-A941-4728EF2912B9}" type="slidenum">
              <a:rPr kumimoji="1" lang="ja-JP" altLang="en-US" sz="2800" smtClean="0">
                <a:solidFill>
                  <a:srgbClr val="464653"/>
                </a:solidFill>
              </a:rPr>
              <a:pPr/>
              <a:t>10</a:t>
            </a:fld>
            <a:endParaRPr kumimoji="1" lang="ja-JP" altLang="en-US" sz="2800" dirty="0">
              <a:solidFill>
                <a:srgbClr val="464653"/>
              </a:solidFill>
            </a:endParaRPr>
          </a:p>
        </p:txBody>
      </p:sp>
      <p:sp>
        <p:nvSpPr>
          <p:cNvPr id="18" name="テキスト ボックス 17"/>
          <p:cNvSpPr txBox="1"/>
          <p:nvPr/>
        </p:nvSpPr>
        <p:spPr>
          <a:xfrm>
            <a:off x="948906" y="1491693"/>
            <a:ext cx="7677509" cy="523220"/>
          </a:xfrm>
          <a:prstGeom prst="rect">
            <a:avLst/>
          </a:prstGeom>
          <a:noFill/>
        </p:spPr>
        <p:txBody>
          <a:bodyPr wrap="square" rtlCol="0">
            <a:spAutoFit/>
          </a:bodyPr>
          <a:lstStyle/>
          <a:p>
            <a:r>
              <a:rPr lang="en-US" altLang="ja-JP" sz="2800" dirty="0"/>
              <a:t>2</a:t>
            </a:r>
            <a:r>
              <a:rPr kumimoji="1" lang="en-US" altLang="ja-JP" sz="2800" dirty="0" smtClean="0"/>
              <a:t>.4	</a:t>
            </a:r>
            <a:r>
              <a:rPr lang="ja-JP" altLang="en-US" sz="2800" dirty="0" smtClean="0"/>
              <a:t>体制図</a:t>
            </a:r>
            <a:endParaRPr kumimoji="1" lang="ja-JP" altLang="en-US" sz="2800" dirty="0"/>
          </a:p>
        </p:txBody>
      </p:sp>
      <p:sp>
        <p:nvSpPr>
          <p:cNvPr id="19" name="タイトル 1"/>
          <p:cNvSpPr txBox="1">
            <a:spLocks/>
          </p:cNvSpPr>
          <p:nvPr/>
        </p:nvSpPr>
        <p:spPr>
          <a:xfrm>
            <a:off x="948906" y="585216"/>
            <a:ext cx="11340228" cy="119182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kumimoji="1" sz="5000" kern="1200" cap="all" spc="100" baseline="0">
                <a:solidFill>
                  <a:schemeClr val="tx1">
                    <a:lumMod val="95000"/>
                    <a:lumOff val="5000"/>
                  </a:schemeClr>
                </a:solidFill>
                <a:latin typeface="+mj-lt"/>
                <a:ea typeface="+mj-ea"/>
                <a:cs typeface="+mj-cs"/>
              </a:defRPr>
            </a:lvl1pPr>
          </a:lstStyle>
          <a:p>
            <a:pPr marL="914400" indent="-914400">
              <a:buAutoNum type="arabicPeriod" startAt="2"/>
            </a:pPr>
            <a:r>
              <a:rPr lang="ja-JP" altLang="en-US" sz="4000" dirty="0" smtClean="0"/>
              <a:t>プロジェクトマネジメント計画の概要</a:t>
            </a:r>
            <a:endParaRPr lang="en-US" altLang="ja-JP" sz="4000" dirty="0" smtClean="0"/>
          </a:p>
        </p:txBody>
      </p:sp>
      <p:pic>
        <p:nvPicPr>
          <p:cNvPr id="3" name="図 2"/>
          <p:cNvPicPr>
            <a:picLocks noChangeAspect="1"/>
          </p:cNvPicPr>
          <p:nvPr/>
        </p:nvPicPr>
        <p:blipFill>
          <a:blip r:embed="rId2"/>
          <a:stretch>
            <a:fillRect/>
          </a:stretch>
        </p:blipFill>
        <p:spPr>
          <a:xfrm>
            <a:off x="2692400" y="1993003"/>
            <a:ext cx="5720966" cy="4261740"/>
          </a:xfrm>
          <a:prstGeom prst="rect">
            <a:avLst/>
          </a:prstGeom>
        </p:spPr>
      </p:pic>
    </p:spTree>
    <p:extLst>
      <p:ext uri="{BB962C8B-B14F-4D97-AF65-F5344CB8AC3E}">
        <p14:creationId xmlns:p14="http://schemas.microsoft.com/office/powerpoint/2010/main" val="2979388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ー 5"/>
          <p:cNvSpPr>
            <a:spLocks noGrp="1"/>
          </p:cNvSpPr>
          <p:nvPr>
            <p:ph type="sldNum" sz="quarter" idx="12"/>
          </p:nvPr>
        </p:nvSpPr>
        <p:spPr/>
        <p:txBody>
          <a:bodyPr/>
          <a:lstStyle/>
          <a:p>
            <a:fld id="{B52A0D98-C5F8-4D5A-A941-4728EF2912B9}" type="slidenum">
              <a:rPr kumimoji="1" lang="ja-JP" altLang="en-US" smtClean="0">
                <a:solidFill>
                  <a:srgbClr val="464653"/>
                </a:solidFill>
              </a:rPr>
              <a:pPr/>
              <a:t>11</a:t>
            </a:fld>
            <a:endParaRPr kumimoji="1" lang="ja-JP" altLang="en-US">
              <a:solidFill>
                <a:srgbClr val="464653"/>
              </a:solidFill>
            </a:endParaRPr>
          </a:p>
        </p:txBody>
      </p:sp>
      <p:sp>
        <p:nvSpPr>
          <p:cNvPr id="7" name="テキスト ボックス 6"/>
          <p:cNvSpPr txBox="1"/>
          <p:nvPr/>
        </p:nvSpPr>
        <p:spPr>
          <a:xfrm>
            <a:off x="948906" y="1491693"/>
            <a:ext cx="7677509" cy="523220"/>
          </a:xfrm>
          <a:prstGeom prst="rect">
            <a:avLst/>
          </a:prstGeom>
          <a:noFill/>
        </p:spPr>
        <p:txBody>
          <a:bodyPr wrap="square" rtlCol="0">
            <a:spAutoFit/>
          </a:bodyPr>
          <a:lstStyle/>
          <a:p>
            <a:r>
              <a:rPr kumimoji="1" lang="en-US" altLang="ja-JP" sz="2800" dirty="0" smtClean="0"/>
              <a:t>1.5</a:t>
            </a:r>
            <a:r>
              <a:rPr lang="en-US" altLang="ja-JP" sz="2800" dirty="0"/>
              <a:t>	</a:t>
            </a:r>
            <a:r>
              <a:rPr lang="en-US" altLang="ja-JP" sz="2800" dirty="0" smtClean="0"/>
              <a:t>EVM</a:t>
            </a:r>
            <a:endParaRPr kumimoji="1" lang="ja-JP" altLang="en-US" sz="2800" dirty="0"/>
          </a:p>
        </p:txBody>
      </p:sp>
      <p:sp>
        <p:nvSpPr>
          <p:cNvPr id="8" name="タイトル 1"/>
          <p:cNvSpPr txBox="1">
            <a:spLocks/>
          </p:cNvSpPr>
          <p:nvPr/>
        </p:nvSpPr>
        <p:spPr>
          <a:xfrm>
            <a:off x="948906" y="585216"/>
            <a:ext cx="11340228" cy="119182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kumimoji="1" sz="5000" kern="1200" cap="all" spc="100" baseline="0">
                <a:solidFill>
                  <a:schemeClr val="tx1">
                    <a:lumMod val="95000"/>
                    <a:lumOff val="5000"/>
                  </a:schemeClr>
                </a:solidFill>
                <a:latin typeface="+mj-lt"/>
                <a:ea typeface="+mj-ea"/>
                <a:cs typeface="+mj-cs"/>
              </a:defRPr>
            </a:lvl1pPr>
          </a:lstStyle>
          <a:p>
            <a:pPr marL="914400" indent="-914400">
              <a:buAutoNum type="arabicPeriod" startAt="2"/>
            </a:pPr>
            <a:r>
              <a:rPr lang="ja-JP" altLang="en-US" sz="4000" dirty="0" smtClean="0"/>
              <a:t>プロジェクトマネジメント計画の概要</a:t>
            </a:r>
            <a:endParaRPr lang="en-US" altLang="ja-JP" sz="4000" dirty="0" smtClean="0"/>
          </a:p>
        </p:txBody>
      </p:sp>
      <p:graphicFrame>
        <p:nvGraphicFramePr>
          <p:cNvPr id="9" name="グラフ 8"/>
          <p:cNvGraphicFramePr>
            <a:graphicFrameLocks/>
          </p:cNvGraphicFramePr>
          <p:nvPr>
            <p:extLst>
              <p:ext uri="{D42A27DB-BD31-4B8C-83A1-F6EECF244321}">
                <p14:modId xmlns:p14="http://schemas.microsoft.com/office/powerpoint/2010/main" val="741980019"/>
              </p:ext>
            </p:extLst>
          </p:nvPr>
        </p:nvGraphicFramePr>
        <p:xfrm>
          <a:off x="1736053" y="2229667"/>
          <a:ext cx="7755254" cy="4185284"/>
        </p:xfrm>
        <a:graphic>
          <a:graphicData uri="http://schemas.openxmlformats.org/drawingml/2006/chart">
            <c:chart xmlns:c="http://schemas.openxmlformats.org/drawingml/2006/chart" xmlns:r="http://schemas.openxmlformats.org/officeDocument/2006/relationships" r:id="rId2"/>
          </a:graphicData>
        </a:graphic>
      </p:graphicFrame>
      <p:sp>
        <p:nvSpPr>
          <p:cNvPr id="10" name="テキスト ボックス 9"/>
          <p:cNvSpPr txBox="1"/>
          <p:nvPr/>
        </p:nvSpPr>
        <p:spPr>
          <a:xfrm>
            <a:off x="4890732" y="2324917"/>
            <a:ext cx="2314575" cy="335280"/>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en-US" altLang="ja-JP" sz="2000"/>
              <a:t>EVMS</a:t>
            </a:r>
            <a:r>
              <a:rPr kumimoji="1" lang="ja-JP" altLang="en-US" sz="2000"/>
              <a:t>グラフ</a:t>
            </a:r>
          </a:p>
        </p:txBody>
      </p:sp>
      <p:sp>
        <p:nvSpPr>
          <p:cNvPr id="11" name="テキスト ボックス 10"/>
          <p:cNvSpPr txBox="1"/>
          <p:nvPr/>
        </p:nvSpPr>
        <p:spPr>
          <a:xfrm>
            <a:off x="1821778" y="2286817"/>
            <a:ext cx="510540" cy="335280"/>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1400"/>
              <a:t>時間</a:t>
            </a:r>
          </a:p>
        </p:txBody>
      </p:sp>
    </p:spTree>
    <p:extLst>
      <p:ext uri="{BB962C8B-B14F-4D97-AF65-F5344CB8AC3E}">
        <p14:creationId xmlns:p14="http://schemas.microsoft.com/office/powerpoint/2010/main" val="3869977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ー 5"/>
          <p:cNvSpPr>
            <a:spLocks noGrp="1"/>
          </p:cNvSpPr>
          <p:nvPr>
            <p:ph type="sldNum" sz="quarter" idx="12"/>
          </p:nvPr>
        </p:nvSpPr>
        <p:spPr/>
        <p:txBody>
          <a:bodyPr/>
          <a:lstStyle/>
          <a:p>
            <a:fld id="{B52A0D98-C5F8-4D5A-A941-4728EF2912B9}" type="slidenum">
              <a:rPr kumimoji="1" lang="ja-JP" altLang="en-US" sz="2800" smtClean="0">
                <a:solidFill>
                  <a:srgbClr val="464653"/>
                </a:solidFill>
              </a:rPr>
              <a:pPr/>
              <a:t>12</a:t>
            </a:fld>
            <a:endParaRPr kumimoji="1" lang="ja-JP" altLang="en-US" sz="2800" dirty="0">
              <a:solidFill>
                <a:srgbClr val="464653"/>
              </a:solidFill>
            </a:endParaRPr>
          </a:p>
        </p:txBody>
      </p:sp>
      <p:sp>
        <p:nvSpPr>
          <p:cNvPr id="18" name="テキスト ボックス 17"/>
          <p:cNvSpPr txBox="1"/>
          <p:nvPr/>
        </p:nvSpPr>
        <p:spPr>
          <a:xfrm>
            <a:off x="948906" y="1491693"/>
            <a:ext cx="7677509" cy="523220"/>
          </a:xfrm>
          <a:prstGeom prst="rect">
            <a:avLst/>
          </a:prstGeom>
          <a:noFill/>
        </p:spPr>
        <p:txBody>
          <a:bodyPr wrap="square" rtlCol="0">
            <a:spAutoFit/>
          </a:bodyPr>
          <a:lstStyle/>
          <a:p>
            <a:r>
              <a:rPr lang="en-US" altLang="ja-JP" sz="2800" dirty="0"/>
              <a:t>2</a:t>
            </a:r>
            <a:r>
              <a:rPr kumimoji="1" lang="en-US" altLang="ja-JP" sz="2800" dirty="0" smtClean="0"/>
              <a:t>.6	</a:t>
            </a:r>
            <a:r>
              <a:rPr kumimoji="1" lang="ja-JP" altLang="en-US" sz="2800" dirty="0" smtClean="0"/>
              <a:t>リスク・ブレークダウンストラクチャー</a:t>
            </a:r>
            <a:endParaRPr kumimoji="1" lang="ja-JP" altLang="en-US" sz="2800" dirty="0"/>
          </a:p>
        </p:txBody>
      </p:sp>
      <p:sp>
        <p:nvSpPr>
          <p:cNvPr id="19" name="タイトル 1"/>
          <p:cNvSpPr txBox="1">
            <a:spLocks/>
          </p:cNvSpPr>
          <p:nvPr/>
        </p:nvSpPr>
        <p:spPr>
          <a:xfrm>
            <a:off x="948906" y="585216"/>
            <a:ext cx="11340228" cy="119182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kumimoji="1" sz="5000" kern="1200" cap="all" spc="100" baseline="0">
                <a:solidFill>
                  <a:schemeClr val="tx1">
                    <a:lumMod val="95000"/>
                    <a:lumOff val="5000"/>
                  </a:schemeClr>
                </a:solidFill>
                <a:latin typeface="+mj-lt"/>
                <a:ea typeface="+mj-ea"/>
                <a:cs typeface="+mj-cs"/>
              </a:defRPr>
            </a:lvl1pPr>
          </a:lstStyle>
          <a:p>
            <a:pPr marL="914400" indent="-914400">
              <a:buAutoNum type="arabicPeriod" startAt="2"/>
            </a:pPr>
            <a:r>
              <a:rPr lang="ja-JP" altLang="en-US" sz="4000" dirty="0" smtClean="0"/>
              <a:t>プロジェクトマネジメント計画の概要</a:t>
            </a:r>
            <a:endParaRPr lang="en-US" altLang="ja-JP" sz="4000" dirty="0" smtClean="0"/>
          </a:p>
        </p:txBody>
      </p:sp>
      <p:pic>
        <p:nvPicPr>
          <p:cNvPr id="2" name="図 1"/>
          <p:cNvPicPr>
            <a:picLocks noChangeAspect="1"/>
          </p:cNvPicPr>
          <p:nvPr/>
        </p:nvPicPr>
        <p:blipFill>
          <a:blip r:embed="rId2"/>
          <a:stretch>
            <a:fillRect/>
          </a:stretch>
        </p:blipFill>
        <p:spPr>
          <a:xfrm>
            <a:off x="2351660" y="2552528"/>
            <a:ext cx="7415338" cy="3918176"/>
          </a:xfrm>
          <a:prstGeom prst="rect">
            <a:avLst/>
          </a:prstGeom>
        </p:spPr>
      </p:pic>
    </p:spTree>
    <p:extLst>
      <p:ext uri="{BB962C8B-B14F-4D97-AF65-F5344CB8AC3E}">
        <p14:creationId xmlns:p14="http://schemas.microsoft.com/office/powerpoint/2010/main" val="3911932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ー 5"/>
          <p:cNvSpPr>
            <a:spLocks noGrp="1"/>
          </p:cNvSpPr>
          <p:nvPr>
            <p:ph type="sldNum" sz="quarter" idx="12"/>
          </p:nvPr>
        </p:nvSpPr>
        <p:spPr/>
        <p:txBody>
          <a:bodyPr/>
          <a:lstStyle/>
          <a:p>
            <a:fld id="{B52A0D98-C5F8-4D5A-A941-4728EF2912B9}" type="slidenum">
              <a:rPr kumimoji="1" lang="ja-JP" altLang="en-US" sz="2800" smtClean="0">
                <a:solidFill>
                  <a:srgbClr val="464653"/>
                </a:solidFill>
              </a:rPr>
              <a:pPr/>
              <a:t>13</a:t>
            </a:fld>
            <a:endParaRPr kumimoji="1" lang="ja-JP" altLang="en-US" sz="2800" dirty="0">
              <a:solidFill>
                <a:srgbClr val="464653"/>
              </a:solidFill>
            </a:endParaRPr>
          </a:p>
        </p:txBody>
      </p:sp>
      <p:sp>
        <p:nvSpPr>
          <p:cNvPr id="18" name="テキスト ボックス 17"/>
          <p:cNvSpPr txBox="1"/>
          <p:nvPr/>
        </p:nvSpPr>
        <p:spPr>
          <a:xfrm>
            <a:off x="948906" y="1491693"/>
            <a:ext cx="7677509" cy="523220"/>
          </a:xfrm>
          <a:prstGeom prst="rect">
            <a:avLst/>
          </a:prstGeom>
          <a:noFill/>
        </p:spPr>
        <p:txBody>
          <a:bodyPr wrap="square" rtlCol="0">
            <a:spAutoFit/>
          </a:bodyPr>
          <a:lstStyle/>
          <a:p>
            <a:r>
              <a:rPr lang="en-US" altLang="ja-JP" sz="2800" dirty="0"/>
              <a:t>2</a:t>
            </a:r>
            <a:r>
              <a:rPr kumimoji="1" lang="en-US" altLang="ja-JP" sz="2800" dirty="0" smtClean="0"/>
              <a:t>.7	</a:t>
            </a:r>
            <a:r>
              <a:rPr lang="ja-JP" altLang="en-US" sz="2800" dirty="0" smtClean="0"/>
              <a:t>リスク登録簿</a:t>
            </a:r>
            <a:endParaRPr kumimoji="1" lang="ja-JP" altLang="en-US" sz="2800" dirty="0"/>
          </a:p>
        </p:txBody>
      </p:sp>
      <p:sp>
        <p:nvSpPr>
          <p:cNvPr id="19" name="タイトル 1"/>
          <p:cNvSpPr txBox="1">
            <a:spLocks/>
          </p:cNvSpPr>
          <p:nvPr/>
        </p:nvSpPr>
        <p:spPr>
          <a:xfrm>
            <a:off x="948906" y="585216"/>
            <a:ext cx="11340228" cy="119182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kumimoji="1" sz="5000" kern="1200" cap="all" spc="100" baseline="0">
                <a:solidFill>
                  <a:schemeClr val="tx1">
                    <a:lumMod val="95000"/>
                    <a:lumOff val="5000"/>
                  </a:schemeClr>
                </a:solidFill>
                <a:latin typeface="+mj-lt"/>
                <a:ea typeface="+mj-ea"/>
                <a:cs typeface="+mj-cs"/>
              </a:defRPr>
            </a:lvl1pPr>
          </a:lstStyle>
          <a:p>
            <a:pPr marL="914400" indent="-914400">
              <a:buAutoNum type="arabicPeriod" startAt="2"/>
            </a:pPr>
            <a:r>
              <a:rPr lang="ja-JP" altLang="en-US" sz="4000" dirty="0" smtClean="0"/>
              <a:t>プロジェクトマネジメント計画の概要</a:t>
            </a:r>
            <a:endParaRPr lang="en-US" altLang="ja-JP" sz="4000" dirty="0" smtClean="0"/>
          </a:p>
        </p:txBody>
      </p:sp>
    </p:spTree>
    <p:extLst>
      <p:ext uri="{BB962C8B-B14F-4D97-AF65-F5344CB8AC3E}">
        <p14:creationId xmlns:p14="http://schemas.microsoft.com/office/powerpoint/2010/main" val="4105202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52A0D98-C5F8-4D5A-A941-4728EF2912B9}" type="slidenum">
              <a:rPr kumimoji="1" lang="ja-JP" altLang="en-US" smtClean="0">
                <a:solidFill>
                  <a:srgbClr val="464653"/>
                </a:solidFill>
              </a:rPr>
              <a:pPr/>
              <a:t>14</a:t>
            </a:fld>
            <a:endParaRPr kumimoji="1" lang="ja-JP" altLang="en-US">
              <a:solidFill>
                <a:srgbClr val="464653"/>
              </a:solidFill>
            </a:endParaRPr>
          </a:p>
        </p:txBody>
      </p:sp>
      <p:sp>
        <p:nvSpPr>
          <p:cNvPr id="8" name="コンテンツ プレースホルダー 7"/>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445106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ー 5"/>
          <p:cNvSpPr>
            <a:spLocks noGrp="1"/>
          </p:cNvSpPr>
          <p:nvPr>
            <p:ph type="sldNum" sz="quarter" idx="12"/>
          </p:nvPr>
        </p:nvSpPr>
        <p:spPr/>
        <p:txBody>
          <a:bodyPr/>
          <a:lstStyle/>
          <a:p>
            <a:fld id="{B52A0D98-C5F8-4D5A-A941-4728EF2912B9}" type="slidenum">
              <a:rPr kumimoji="1" lang="ja-JP" altLang="en-US" sz="2800" smtClean="0">
                <a:solidFill>
                  <a:srgbClr val="464653"/>
                </a:solidFill>
              </a:rPr>
              <a:pPr/>
              <a:t>15</a:t>
            </a:fld>
            <a:endParaRPr kumimoji="1" lang="ja-JP" altLang="en-US" sz="2800" dirty="0">
              <a:solidFill>
                <a:srgbClr val="464653"/>
              </a:solidFill>
            </a:endParaRPr>
          </a:p>
        </p:txBody>
      </p:sp>
      <p:sp>
        <p:nvSpPr>
          <p:cNvPr id="18" name="テキスト ボックス 17"/>
          <p:cNvSpPr txBox="1"/>
          <p:nvPr/>
        </p:nvSpPr>
        <p:spPr>
          <a:xfrm>
            <a:off x="948906" y="1491693"/>
            <a:ext cx="7677509" cy="523220"/>
          </a:xfrm>
          <a:prstGeom prst="rect">
            <a:avLst/>
          </a:prstGeom>
          <a:noFill/>
        </p:spPr>
        <p:txBody>
          <a:bodyPr wrap="square" rtlCol="0">
            <a:spAutoFit/>
          </a:bodyPr>
          <a:lstStyle/>
          <a:p>
            <a:r>
              <a:rPr lang="en-US" altLang="ja-JP" sz="2800" dirty="0" smtClean="0"/>
              <a:t>2</a:t>
            </a:r>
            <a:r>
              <a:rPr kumimoji="1" lang="en-US" altLang="ja-JP" sz="2800" dirty="0" smtClean="0"/>
              <a:t>.8</a:t>
            </a:r>
            <a:r>
              <a:rPr lang="en-US" altLang="ja-JP" sz="2800" dirty="0"/>
              <a:t>	</a:t>
            </a:r>
            <a:endParaRPr kumimoji="1" lang="ja-JP" altLang="en-US" sz="2800" dirty="0"/>
          </a:p>
        </p:txBody>
      </p:sp>
      <p:sp>
        <p:nvSpPr>
          <p:cNvPr id="19" name="タイトル 1"/>
          <p:cNvSpPr txBox="1">
            <a:spLocks/>
          </p:cNvSpPr>
          <p:nvPr/>
        </p:nvSpPr>
        <p:spPr>
          <a:xfrm>
            <a:off x="948906" y="585216"/>
            <a:ext cx="11340228" cy="119182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kumimoji="1" sz="5000" kern="1200" cap="all" spc="100" baseline="0">
                <a:solidFill>
                  <a:schemeClr val="tx1">
                    <a:lumMod val="95000"/>
                    <a:lumOff val="5000"/>
                  </a:schemeClr>
                </a:solidFill>
                <a:latin typeface="+mj-lt"/>
                <a:ea typeface="+mj-ea"/>
                <a:cs typeface="+mj-cs"/>
              </a:defRPr>
            </a:lvl1pPr>
          </a:lstStyle>
          <a:p>
            <a:pPr marL="914400" indent="-914400">
              <a:buAutoNum type="arabicPeriod" startAt="2"/>
            </a:pPr>
            <a:r>
              <a:rPr lang="ja-JP" altLang="en-US" sz="4000" dirty="0" smtClean="0"/>
              <a:t>プロジェクトマネジメント計画の概要</a:t>
            </a:r>
            <a:endParaRPr lang="en-US" altLang="ja-JP" sz="4000" dirty="0" smtClean="0"/>
          </a:p>
        </p:txBody>
      </p:sp>
    </p:spTree>
    <p:extLst>
      <p:ext uri="{BB962C8B-B14F-4D97-AF65-F5344CB8AC3E}">
        <p14:creationId xmlns:p14="http://schemas.microsoft.com/office/powerpoint/2010/main" val="957617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ja-JP" altLang="en-US" dirty="0" smtClean="0"/>
              <a:t>目次</a:t>
            </a:r>
            <a:endParaRPr kumimoji="1" lang="ja-JP" altLang="en-US" dirty="0"/>
          </a:p>
        </p:txBody>
      </p:sp>
      <p:sp>
        <p:nvSpPr>
          <p:cNvPr id="4" name="スライド番号プレースホルダー 3"/>
          <p:cNvSpPr>
            <a:spLocks noGrp="1"/>
          </p:cNvSpPr>
          <p:nvPr>
            <p:ph type="sldNum" sz="quarter" idx="12"/>
          </p:nvPr>
        </p:nvSpPr>
        <p:spPr/>
        <p:txBody>
          <a:bodyPr/>
          <a:lstStyle/>
          <a:p>
            <a:fld id="{B52A0D98-C5F8-4D5A-A941-4728EF2912B9}" type="slidenum">
              <a:rPr lang="ja-JP" altLang="en-US" sz="2800" smtClean="0">
                <a:solidFill>
                  <a:srgbClr val="464653"/>
                </a:solidFill>
              </a:rPr>
              <a:pPr/>
              <a:t>2</a:t>
            </a:fld>
            <a:endParaRPr lang="ja-JP" altLang="en-US" sz="2800" dirty="0">
              <a:solidFill>
                <a:srgbClr val="464653"/>
              </a:solidFill>
            </a:endParaRPr>
          </a:p>
        </p:txBody>
      </p:sp>
      <p:sp>
        <p:nvSpPr>
          <p:cNvPr id="8" name="コンテンツ プレースホルダー 4"/>
          <p:cNvSpPr txBox="1">
            <a:spLocks/>
          </p:cNvSpPr>
          <p:nvPr/>
        </p:nvSpPr>
        <p:spPr>
          <a:xfrm>
            <a:off x="1024128" y="2084832"/>
            <a:ext cx="8946541" cy="4195481"/>
          </a:xfrm>
          <a:prstGeom prst="rect">
            <a:avLst/>
          </a:prstGeom>
          <a:solidFill>
            <a:schemeClr val="bg1"/>
          </a:solidFill>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9pPr>
          </a:lstStyle>
          <a:p>
            <a:pPr>
              <a:buClr>
                <a:srgbClr val="1E5155">
                  <a:lumMod val="40000"/>
                  <a:lumOff val="60000"/>
                </a:srgbClr>
              </a:buClr>
            </a:pPr>
            <a:r>
              <a:rPr lang="en-US" altLang="ja-JP" sz="2400" dirty="0" smtClean="0">
                <a:solidFill>
                  <a:prstClr val="black"/>
                </a:solidFill>
                <a:latin typeface="Century Gothic" panose="020B0502020202020204"/>
              </a:rPr>
              <a:t>1. </a:t>
            </a:r>
            <a:r>
              <a:rPr lang="ja-JP" altLang="en-US" sz="2400" dirty="0" smtClean="0">
                <a:solidFill>
                  <a:prstClr val="black"/>
                </a:solidFill>
                <a:latin typeface="Century Gothic" panose="020B0502020202020204"/>
              </a:rPr>
              <a:t>本プロジェクトの概要</a:t>
            </a:r>
            <a:endParaRPr lang="en-US" altLang="ja-JP" sz="2400" dirty="0" smtClean="0">
              <a:solidFill>
                <a:prstClr val="black"/>
              </a:solidFill>
              <a:latin typeface="Century Gothic" panose="020B0502020202020204"/>
            </a:endParaRPr>
          </a:p>
          <a:p>
            <a:pPr marL="0" indent="0">
              <a:buClr>
                <a:srgbClr val="1E5155">
                  <a:lumMod val="40000"/>
                  <a:lumOff val="60000"/>
                </a:srgbClr>
              </a:buClr>
              <a:buFont typeface="Wingdings 3" charset="2"/>
              <a:buNone/>
            </a:pPr>
            <a:r>
              <a:rPr lang="ja-JP" altLang="en-US" sz="2400" dirty="0" smtClean="0">
                <a:solidFill>
                  <a:prstClr val="black"/>
                </a:solidFill>
                <a:latin typeface="Century Gothic" panose="020B0502020202020204"/>
              </a:rPr>
              <a:t>     </a:t>
            </a:r>
            <a:r>
              <a:rPr lang="en-US" altLang="ja-JP" sz="2400" dirty="0" smtClean="0">
                <a:solidFill>
                  <a:prstClr val="black"/>
                </a:solidFill>
                <a:latin typeface="Century Gothic" panose="020B0502020202020204"/>
              </a:rPr>
              <a:t>1.1 </a:t>
            </a:r>
            <a:r>
              <a:rPr lang="ja-JP" altLang="en-US" sz="2400" dirty="0" smtClean="0">
                <a:solidFill>
                  <a:prstClr val="black"/>
                </a:solidFill>
                <a:latin typeface="Century Gothic" panose="020B0502020202020204"/>
              </a:rPr>
              <a:t>プロジェクト概要</a:t>
            </a:r>
            <a:endParaRPr lang="en-US" altLang="ja-JP" sz="2400" dirty="0" smtClean="0">
              <a:solidFill>
                <a:prstClr val="black"/>
              </a:solidFill>
              <a:latin typeface="Century Gothic" panose="020B0502020202020204"/>
            </a:endParaRPr>
          </a:p>
          <a:p>
            <a:pPr marL="0" indent="0">
              <a:buClr>
                <a:srgbClr val="1E5155">
                  <a:lumMod val="40000"/>
                  <a:lumOff val="60000"/>
                </a:srgbClr>
              </a:buClr>
              <a:buFont typeface="Wingdings 3" charset="2"/>
              <a:buNone/>
            </a:pPr>
            <a:r>
              <a:rPr lang="en-US" altLang="ja-JP" sz="2400" dirty="0" smtClean="0">
                <a:solidFill>
                  <a:prstClr val="black"/>
                </a:solidFill>
                <a:latin typeface="Century Gothic" panose="020B0502020202020204"/>
              </a:rPr>
              <a:t>     1.2 </a:t>
            </a:r>
            <a:r>
              <a:rPr lang="ja-JP" altLang="en-US" sz="2400" dirty="0" smtClean="0">
                <a:solidFill>
                  <a:prstClr val="black"/>
                </a:solidFill>
                <a:latin typeface="Century Gothic" panose="020B0502020202020204"/>
              </a:rPr>
              <a:t>開発工程</a:t>
            </a:r>
            <a:endParaRPr lang="en-US" altLang="ja-JP" sz="2400" dirty="0" smtClean="0">
              <a:solidFill>
                <a:prstClr val="black"/>
              </a:solidFill>
              <a:latin typeface="Century Gothic" panose="020B0502020202020204"/>
            </a:endParaRPr>
          </a:p>
          <a:p>
            <a:pPr marL="0" indent="0">
              <a:buClr>
                <a:srgbClr val="1E5155">
                  <a:lumMod val="40000"/>
                  <a:lumOff val="60000"/>
                </a:srgbClr>
              </a:buClr>
              <a:buFont typeface="Wingdings 3" charset="2"/>
              <a:buNone/>
            </a:pPr>
            <a:r>
              <a:rPr lang="en-US" altLang="ja-JP" sz="2400" dirty="0" smtClean="0">
                <a:solidFill>
                  <a:prstClr val="black"/>
                </a:solidFill>
                <a:latin typeface="Century Gothic" panose="020B0502020202020204"/>
              </a:rPr>
              <a:t>     1.3 </a:t>
            </a:r>
            <a:r>
              <a:rPr lang="ja-JP" altLang="en-US" sz="2400" dirty="0" smtClean="0">
                <a:solidFill>
                  <a:prstClr val="black"/>
                </a:solidFill>
                <a:latin typeface="Century Gothic" panose="020B0502020202020204"/>
              </a:rPr>
              <a:t>プロジェクトの成果物</a:t>
            </a:r>
            <a:endParaRPr lang="en-US" altLang="ja-JP" sz="2400" dirty="0" smtClean="0">
              <a:solidFill>
                <a:prstClr val="black"/>
              </a:solidFill>
              <a:latin typeface="Century Gothic" panose="020B0502020202020204"/>
            </a:endParaRPr>
          </a:p>
          <a:p>
            <a:pPr>
              <a:buClr>
                <a:srgbClr val="1E5155">
                  <a:lumMod val="40000"/>
                  <a:lumOff val="60000"/>
                </a:srgbClr>
              </a:buClr>
            </a:pPr>
            <a:r>
              <a:rPr lang="en-US" altLang="ja-JP" sz="2400" dirty="0" smtClean="0">
                <a:solidFill>
                  <a:prstClr val="black"/>
                </a:solidFill>
                <a:latin typeface="Century Gothic" panose="020B0502020202020204"/>
              </a:rPr>
              <a:t>2. </a:t>
            </a:r>
            <a:r>
              <a:rPr lang="ja-JP" altLang="en-US" sz="2400" dirty="0" smtClean="0">
                <a:solidFill>
                  <a:prstClr val="black"/>
                </a:solidFill>
                <a:latin typeface="Century Gothic" panose="020B0502020202020204"/>
              </a:rPr>
              <a:t>進捗状況</a:t>
            </a:r>
            <a:endParaRPr lang="en-US" altLang="ja-JP" sz="2400" dirty="0" smtClean="0">
              <a:solidFill>
                <a:prstClr val="black"/>
              </a:solidFill>
              <a:latin typeface="Century Gothic" panose="020B0502020202020204"/>
            </a:endParaRPr>
          </a:p>
          <a:p>
            <a:pPr marL="0" indent="0">
              <a:buClr>
                <a:srgbClr val="1E5155">
                  <a:lumMod val="40000"/>
                  <a:lumOff val="60000"/>
                </a:srgbClr>
              </a:buClr>
              <a:buFont typeface="Wingdings 3" charset="2"/>
              <a:buNone/>
            </a:pPr>
            <a:r>
              <a:rPr lang="ja-JP" altLang="en-US" sz="2400" dirty="0" smtClean="0">
                <a:solidFill>
                  <a:prstClr val="black"/>
                </a:solidFill>
                <a:latin typeface="Century Gothic" panose="020B0502020202020204"/>
              </a:rPr>
              <a:t>　    </a:t>
            </a:r>
            <a:r>
              <a:rPr lang="en-US" altLang="ja-JP" sz="2400" dirty="0" smtClean="0">
                <a:solidFill>
                  <a:prstClr val="black"/>
                </a:solidFill>
                <a:latin typeface="Century Gothic" panose="020B0502020202020204"/>
              </a:rPr>
              <a:t>2.1 </a:t>
            </a:r>
            <a:r>
              <a:rPr lang="ja-JP" altLang="en-US" sz="2400" dirty="0" smtClean="0">
                <a:solidFill>
                  <a:prstClr val="black"/>
                </a:solidFill>
                <a:latin typeface="Century Gothic" panose="020B0502020202020204"/>
              </a:rPr>
              <a:t>進捗状況</a:t>
            </a:r>
            <a:endParaRPr lang="en-US" altLang="ja-JP" sz="2400" dirty="0" smtClean="0">
              <a:solidFill>
                <a:prstClr val="black"/>
              </a:solidFill>
              <a:latin typeface="Century Gothic" panose="020B0502020202020204"/>
            </a:endParaRPr>
          </a:p>
          <a:p>
            <a:pPr>
              <a:buClr>
                <a:srgbClr val="1E5155">
                  <a:lumMod val="40000"/>
                  <a:lumOff val="60000"/>
                </a:srgbClr>
              </a:buClr>
            </a:pPr>
            <a:r>
              <a:rPr lang="en-US" altLang="ja-JP" sz="2400" dirty="0" smtClean="0">
                <a:solidFill>
                  <a:prstClr val="black"/>
                </a:solidFill>
                <a:latin typeface="Century Gothic" panose="020B0502020202020204"/>
              </a:rPr>
              <a:t>3. EVM</a:t>
            </a:r>
            <a:r>
              <a:rPr lang="ja-JP" altLang="en-US" sz="2400" dirty="0" smtClean="0">
                <a:solidFill>
                  <a:prstClr val="black"/>
                </a:solidFill>
                <a:latin typeface="Century Gothic" panose="020B0502020202020204"/>
              </a:rPr>
              <a:t>分析</a:t>
            </a:r>
            <a:endParaRPr lang="en-US" altLang="ja-JP" sz="2400" dirty="0" smtClean="0">
              <a:solidFill>
                <a:prstClr val="black"/>
              </a:solidFill>
              <a:latin typeface="Century Gothic" panose="020B0502020202020204"/>
            </a:endParaRPr>
          </a:p>
          <a:p>
            <a:pPr marL="0" indent="0">
              <a:buClr>
                <a:srgbClr val="1E5155">
                  <a:lumMod val="40000"/>
                  <a:lumOff val="60000"/>
                </a:srgbClr>
              </a:buClr>
              <a:buFont typeface="Wingdings 3" charset="2"/>
              <a:buNone/>
            </a:pPr>
            <a:r>
              <a:rPr lang="en-US" altLang="ja-JP" sz="2400" dirty="0" smtClean="0">
                <a:solidFill>
                  <a:prstClr val="black"/>
                </a:solidFill>
                <a:latin typeface="Century Gothic" panose="020B0502020202020204"/>
              </a:rPr>
              <a:t>      3.1 EVM</a:t>
            </a:r>
          </a:p>
          <a:p>
            <a:pPr marL="0" indent="0">
              <a:buClr>
                <a:srgbClr val="1E5155">
                  <a:lumMod val="40000"/>
                  <a:lumOff val="60000"/>
                </a:srgbClr>
              </a:buClr>
              <a:buFont typeface="Wingdings 3" charset="2"/>
              <a:buNone/>
            </a:pPr>
            <a:r>
              <a:rPr lang="ja-JP" altLang="en-US" sz="2400" dirty="0" smtClean="0">
                <a:solidFill>
                  <a:prstClr val="black"/>
                </a:solidFill>
                <a:latin typeface="Century Gothic" panose="020B0502020202020204"/>
              </a:rPr>
              <a:t>　　 </a:t>
            </a:r>
            <a:r>
              <a:rPr lang="en-US" altLang="ja-JP" sz="2400" dirty="0" smtClean="0">
                <a:solidFill>
                  <a:prstClr val="black"/>
                </a:solidFill>
                <a:latin typeface="Century Gothic" panose="020B0502020202020204"/>
              </a:rPr>
              <a:t>3.2</a:t>
            </a:r>
            <a:r>
              <a:rPr lang="ja-JP" altLang="en-US" sz="2400" dirty="0" smtClean="0">
                <a:solidFill>
                  <a:prstClr val="black"/>
                </a:solidFill>
                <a:latin typeface="Century Gothic" panose="020B0502020202020204"/>
              </a:rPr>
              <a:t> 遅延原因</a:t>
            </a:r>
            <a:endParaRPr lang="en-US" altLang="ja-JP" sz="2400" dirty="0" smtClean="0">
              <a:solidFill>
                <a:prstClr val="black"/>
              </a:solidFill>
              <a:latin typeface="Century Gothic" panose="020B0502020202020204"/>
            </a:endParaRPr>
          </a:p>
          <a:p>
            <a:pPr marL="0" indent="0">
              <a:buClr>
                <a:srgbClr val="1E5155">
                  <a:lumMod val="40000"/>
                  <a:lumOff val="60000"/>
                </a:srgbClr>
              </a:buClr>
              <a:buFont typeface="Wingdings 3" charset="2"/>
              <a:buNone/>
            </a:pPr>
            <a:r>
              <a:rPr lang="ja-JP" altLang="en-US" sz="2400" dirty="0" smtClean="0">
                <a:solidFill>
                  <a:prstClr val="black"/>
                </a:solidFill>
                <a:latin typeface="Century Gothic" panose="020B0502020202020204"/>
              </a:rPr>
              <a:t>　　 </a:t>
            </a:r>
            <a:r>
              <a:rPr lang="en-US" altLang="ja-JP" sz="2400" dirty="0" smtClean="0">
                <a:solidFill>
                  <a:prstClr val="black"/>
                </a:solidFill>
                <a:latin typeface="Century Gothic" panose="020B0502020202020204"/>
              </a:rPr>
              <a:t>3.3</a:t>
            </a:r>
            <a:r>
              <a:rPr lang="ja-JP" altLang="en-US" sz="2400" dirty="0" smtClean="0">
                <a:solidFill>
                  <a:prstClr val="black"/>
                </a:solidFill>
                <a:latin typeface="Century Gothic" panose="020B0502020202020204"/>
              </a:rPr>
              <a:t> 遅延解決策</a:t>
            </a:r>
            <a:endParaRPr lang="en-US" altLang="ja-JP" sz="2400" dirty="0" smtClean="0">
              <a:solidFill>
                <a:prstClr val="black"/>
              </a:solidFill>
              <a:latin typeface="Century Gothic" panose="020B0502020202020204"/>
            </a:endParaRPr>
          </a:p>
        </p:txBody>
      </p:sp>
      <p:sp>
        <p:nvSpPr>
          <p:cNvPr id="7" name="テキスト ボックス 6"/>
          <p:cNvSpPr txBox="1"/>
          <p:nvPr/>
        </p:nvSpPr>
        <p:spPr>
          <a:xfrm>
            <a:off x="3277744" y="3714697"/>
            <a:ext cx="6912768" cy="3416320"/>
          </a:xfrm>
          <a:prstGeom prst="rect">
            <a:avLst/>
          </a:prstGeom>
          <a:noFill/>
        </p:spPr>
        <p:txBody>
          <a:bodyPr wrap="square" rtlCol="0">
            <a:spAutoFit/>
          </a:bodyPr>
          <a:lstStyle/>
          <a:p>
            <a:r>
              <a:rPr lang="en-US" altLang="ja-JP" dirty="0" smtClean="0">
                <a:latin typeface="+mj-ea"/>
                <a:ea typeface="+mj-ea"/>
              </a:rPr>
              <a:t>1</a:t>
            </a:r>
            <a:r>
              <a:rPr lang="en-US" altLang="ja-JP" dirty="0">
                <a:latin typeface="+mj-ea"/>
                <a:ea typeface="+mj-ea"/>
              </a:rPr>
              <a:t>.</a:t>
            </a:r>
            <a:r>
              <a:rPr lang="ja-JP" altLang="en-US" dirty="0">
                <a:latin typeface="+mj-ea"/>
                <a:ea typeface="+mj-ea"/>
              </a:rPr>
              <a:t>開発システムの概要</a:t>
            </a:r>
          </a:p>
          <a:p>
            <a:r>
              <a:rPr lang="ja-JP" altLang="en-US" dirty="0">
                <a:latin typeface="+mj-ea"/>
                <a:ea typeface="+mj-ea"/>
              </a:rPr>
              <a:t>　</a:t>
            </a:r>
            <a:r>
              <a:rPr lang="en-US" altLang="ja-JP" dirty="0">
                <a:latin typeface="+mj-ea"/>
                <a:ea typeface="+mj-ea"/>
              </a:rPr>
              <a:t>1.1</a:t>
            </a:r>
            <a:r>
              <a:rPr lang="ja-JP" altLang="en-US" dirty="0">
                <a:latin typeface="+mj-ea"/>
                <a:ea typeface="+mj-ea"/>
              </a:rPr>
              <a:t>背景</a:t>
            </a:r>
          </a:p>
          <a:p>
            <a:r>
              <a:rPr lang="ja-JP" altLang="en-US" dirty="0">
                <a:latin typeface="+mj-ea"/>
                <a:ea typeface="+mj-ea"/>
              </a:rPr>
              <a:t>　</a:t>
            </a:r>
            <a:r>
              <a:rPr lang="en-US" altLang="ja-JP" dirty="0">
                <a:latin typeface="+mj-ea"/>
                <a:ea typeface="+mj-ea"/>
              </a:rPr>
              <a:t>1.2</a:t>
            </a:r>
            <a:r>
              <a:rPr lang="ja-JP" altLang="en-US" dirty="0">
                <a:latin typeface="+mj-ea"/>
                <a:ea typeface="+mj-ea"/>
              </a:rPr>
              <a:t>システム開発の目的</a:t>
            </a:r>
          </a:p>
          <a:p>
            <a:r>
              <a:rPr lang="ja-JP" altLang="en-US" dirty="0">
                <a:latin typeface="+mj-ea"/>
                <a:ea typeface="+mj-ea"/>
              </a:rPr>
              <a:t>　</a:t>
            </a:r>
            <a:r>
              <a:rPr lang="en-US" altLang="ja-JP" dirty="0">
                <a:latin typeface="+mj-ea"/>
                <a:ea typeface="+mj-ea"/>
              </a:rPr>
              <a:t>1.3</a:t>
            </a:r>
            <a:r>
              <a:rPr lang="ja-JP" altLang="en-US" dirty="0">
                <a:latin typeface="+mj-ea"/>
                <a:ea typeface="+mj-ea"/>
              </a:rPr>
              <a:t>システムの</a:t>
            </a:r>
            <a:r>
              <a:rPr lang="ja-JP" altLang="en-US" dirty="0" smtClean="0">
                <a:latin typeface="+mj-ea"/>
                <a:ea typeface="+mj-ea"/>
              </a:rPr>
              <a:t>概要，機能</a:t>
            </a:r>
            <a:endParaRPr lang="ja-JP" altLang="en-US" dirty="0">
              <a:latin typeface="+mj-ea"/>
              <a:ea typeface="+mj-ea"/>
            </a:endParaRPr>
          </a:p>
          <a:p>
            <a:r>
              <a:rPr lang="ja-JP" altLang="en-US" dirty="0">
                <a:latin typeface="+mj-ea"/>
                <a:ea typeface="+mj-ea"/>
              </a:rPr>
              <a:t>　</a:t>
            </a:r>
          </a:p>
          <a:p>
            <a:r>
              <a:rPr lang="en-US" altLang="ja-JP" dirty="0">
                <a:latin typeface="+mj-ea"/>
                <a:ea typeface="+mj-ea"/>
              </a:rPr>
              <a:t>2.</a:t>
            </a:r>
            <a:r>
              <a:rPr lang="ja-JP" altLang="en-US" dirty="0">
                <a:latin typeface="+mj-ea"/>
                <a:ea typeface="+mj-ea"/>
              </a:rPr>
              <a:t>プロジェクトマネジメント計画の概要</a:t>
            </a:r>
          </a:p>
          <a:p>
            <a:r>
              <a:rPr lang="ja-JP" altLang="en-US" dirty="0">
                <a:latin typeface="+mj-ea"/>
                <a:ea typeface="+mj-ea"/>
              </a:rPr>
              <a:t>　</a:t>
            </a:r>
            <a:r>
              <a:rPr lang="en-US" altLang="ja-JP" dirty="0">
                <a:latin typeface="+mj-ea"/>
                <a:ea typeface="+mj-ea"/>
              </a:rPr>
              <a:t>2.1</a:t>
            </a:r>
            <a:r>
              <a:rPr lang="ja-JP" altLang="en-US" dirty="0">
                <a:latin typeface="+mj-ea"/>
                <a:ea typeface="+mj-ea"/>
              </a:rPr>
              <a:t>プロジェクトの目的</a:t>
            </a:r>
          </a:p>
          <a:p>
            <a:r>
              <a:rPr lang="ja-JP" altLang="en-US" dirty="0">
                <a:latin typeface="+mj-ea"/>
                <a:ea typeface="+mj-ea"/>
              </a:rPr>
              <a:t>　</a:t>
            </a:r>
            <a:r>
              <a:rPr lang="en-US" altLang="ja-JP" dirty="0">
                <a:latin typeface="+mj-ea"/>
                <a:ea typeface="+mj-ea"/>
              </a:rPr>
              <a:t>2.2</a:t>
            </a:r>
            <a:r>
              <a:rPr lang="ja-JP" altLang="en-US" dirty="0">
                <a:latin typeface="+mj-ea"/>
                <a:ea typeface="+mj-ea"/>
              </a:rPr>
              <a:t>プロジェクトの目標</a:t>
            </a:r>
          </a:p>
          <a:p>
            <a:r>
              <a:rPr lang="ja-JP" altLang="en-US" dirty="0">
                <a:latin typeface="+mj-ea"/>
                <a:ea typeface="+mj-ea"/>
              </a:rPr>
              <a:t>　</a:t>
            </a:r>
            <a:r>
              <a:rPr lang="en-US" altLang="ja-JP" dirty="0">
                <a:latin typeface="+mj-ea"/>
                <a:ea typeface="+mj-ea"/>
              </a:rPr>
              <a:t>2.3</a:t>
            </a:r>
            <a:r>
              <a:rPr lang="ja-JP" altLang="en-US" dirty="0">
                <a:latin typeface="+mj-ea"/>
                <a:ea typeface="+mj-ea"/>
              </a:rPr>
              <a:t>体制表</a:t>
            </a:r>
          </a:p>
          <a:p>
            <a:r>
              <a:rPr lang="ja-JP" altLang="en-US" dirty="0">
                <a:latin typeface="+mj-ea"/>
                <a:ea typeface="+mj-ea"/>
              </a:rPr>
              <a:t>　</a:t>
            </a:r>
            <a:r>
              <a:rPr lang="en-US" altLang="ja-JP" dirty="0">
                <a:latin typeface="+mj-ea"/>
                <a:ea typeface="+mj-ea"/>
              </a:rPr>
              <a:t>2.4</a:t>
            </a:r>
            <a:r>
              <a:rPr lang="ja-JP" altLang="en-US" dirty="0">
                <a:latin typeface="+mj-ea"/>
                <a:ea typeface="+mj-ea"/>
              </a:rPr>
              <a:t>ガントチャート</a:t>
            </a:r>
          </a:p>
          <a:p>
            <a:r>
              <a:rPr lang="ja-JP" altLang="en-US" dirty="0">
                <a:latin typeface="+mj-ea"/>
                <a:ea typeface="+mj-ea"/>
              </a:rPr>
              <a:t>　</a:t>
            </a:r>
            <a:r>
              <a:rPr lang="en-US" altLang="ja-JP" dirty="0">
                <a:latin typeface="+mj-ea"/>
                <a:ea typeface="+mj-ea"/>
              </a:rPr>
              <a:t>2.5</a:t>
            </a:r>
            <a:r>
              <a:rPr lang="ja-JP" altLang="en-US" dirty="0">
                <a:latin typeface="+mj-ea"/>
                <a:ea typeface="+mj-ea"/>
              </a:rPr>
              <a:t>リスク・ブレークダウン・ストラクチャー</a:t>
            </a:r>
          </a:p>
          <a:p>
            <a:r>
              <a:rPr lang="ja-JP" altLang="en-US" dirty="0">
                <a:latin typeface="+mj-ea"/>
                <a:ea typeface="+mj-ea"/>
              </a:rPr>
              <a:t>　</a:t>
            </a:r>
            <a:r>
              <a:rPr lang="en-US" altLang="ja-JP" dirty="0">
                <a:latin typeface="+mj-ea"/>
                <a:ea typeface="+mj-ea"/>
              </a:rPr>
              <a:t>2.6</a:t>
            </a:r>
            <a:r>
              <a:rPr lang="ja-JP" altLang="en-US" dirty="0">
                <a:latin typeface="+mj-ea"/>
                <a:ea typeface="+mj-ea"/>
              </a:rPr>
              <a:t>リスク登録簿</a:t>
            </a:r>
          </a:p>
        </p:txBody>
      </p:sp>
      <p:sp>
        <p:nvSpPr>
          <p:cNvPr id="9" name="テキスト ボックス 8"/>
          <p:cNvSpPr txBox="1"/>
          <p:nvPr/>
        </p:nvSpPr>
        <p:spPr>
          <a:xfrm>
            <a:off x="6146920" y="974993"/>
            <a:ext cx="5468974" cy="4093428"/>
          </a:xfrm>
          <a:prstGeom prst="rect">
            <a:avLst/>
          </a:prstGeom>
          <a:noFill/>
        </p:spPr>
        <p:txBody>
          <a:bodyPr wrap="square" rtlCol="0">
            <a:spAutoFit/>
          </a:bodyPr>
          <a:lstStyle/>
          <a:p>
            <a:r>
              <a:rPr lang="ja-JP" altLang="en-US"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rPr>
              <a:t>１．開発システムの概要</a:t>
            </a:r>
            <a:endParaRPr lang="en-US" altLang="ja-JP"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endParaRPr>
          </a:p>
          <a:p>
            <a:r>
              <a:rPr lang="ja-JP" altLang="en-US"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rPr>
              <a:t>　  　</a:t>
            </a:r>
            <a:r>
              <a:rPr lang="en-US" altLang="ja-JP"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rPr>
              <a:t>1.1</a:t>
            </a:r>
            <a:r>
              <a:rPr lang="ja-JP" altLang="en-US"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rPr>
              <a:t>　背景</a:t>
            </a:r>
            <a:endParaRPr lang="en-US" altLang="ja-JP"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endParaRPr>
          </a:p>
          <a:p>
            <a:r>
              <a:rPr lang="ja-JP" altLang="en-US"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rPr>
              <a:t>　　</a:t>
            </a:r>
            <a:r>
              <a:rPr lang="en-US" altLang="ja-JP"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rPr>
              <a:t>1.2</a:t>
            </a:r>
            <a:r>
              <a:rPr lang="ja-JP" altLang="en-US"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rPr>
              <a:t>　システム開発の目的</a:t>
            </a:r>
            <a:endParaRPr lang="en-US" altLang="ja-JP"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endParaRPr>
          </a:p>
          <a:p>
            <a:r>
              <a:rPr lang="ja-JP" altLang="en-US"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rPr>
              <a:t>　　</a:t>
            </a:r>
            <a:r>
              <a:rPr lang="en-US" altLang="ja-JP"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rPr>
              <a:t>1.3</a:t>
            </a:r>
            <a:r>
              <a:rPr lang="ja-JP" altLang="en-US"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rPr>
              <a:t>　システムの概要</a:t>
            </a:r>
            <a:endParaRPr lang="en-US" altLang="ja-JP"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endParaRPr>
          </a:p>
          <a:p>
            <a:r>
              <a:rPr lang="ja-JP" altLang="en-US"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rPr>
              <a:t>　　</a:t>
            </a:r>
            <a:r>
              <a:rPr lang="en-US" altLang="ja-JP"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rPr>
              <a:t>1.4</a:t>
            </a:r>
            <a:r>
              <a:rPr lang="ja-JP" altLang="en-US"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rPr>
              <a:t>　システムの機能</a:t>
            </a:r>
            <a:endParaRPr lang="en-US" altLang="ja-JP"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endParaRPr>
          </a:p>
          <a:p>
            <a:endParaRPr lang="en-US" altLang="ja-JP" sz="2000" dirty="0">
              <a:solidFill>
                <a:prstClr val="black"/>
              </a:solidFill>
              <a:latin typeface="Calibri"/>
              <a:ea typeface="ＭＳ Ｐゴシック" panose="020B0600070205080204" pitchFamily="50" charset="-128"/>
            </a:endParaRPr>
          </a:p>
          <a:p>
            <a:r>
              <a:rPr lang="ja-JP" altLang="en-US"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rPr>
              <a:t>２．プロジェクトマネジメント計画の概要</a:t>
            </a:r>
            <a:endParaRPr lang="en-US" altLang="ja-JP"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endParaRPr>
          </a:p>
          <a:p>
            <a:r>
              <a:rPr lang="ja-JP" altLang="en-US"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rPr>
              <a:t>　  </a:t>
            </a:r>
            <a:r>
              <a:rPr lang="en-US" altLang="ja-JP"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rPr>
              <a:t>2.1</a:t>
            </a:r>
            <a:r>
              <a:rPr lang="ja-JP" altLang="en-US"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rPr>
              <a:t>　プロジェクト目的</a:t>
            </a:r>
            <a:endParaRPr lang="en-US" altLang="ja-JP"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endParaRPr>
          </a:p>
          <a:p>
            <a:r>
              <a:rPr lang="ja-JP" altLang="en-US"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rPr>
              <a:t>　　</a:t>
            </a:r>
            <a:r>
              <a:rPr lang="en-US" altLang="ja-JP"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rPr>
              <a:t>2.2</a:t>
            </a:r>
            <a:r>
              <a:rPr lang="ja-JP" altLang="en-US"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rPr>
              <a:t>　プロジェクト目標</a:t>
            </a:r>
            <a:endParaRPr lang="en-US" altLang="ja-JP"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endParaRPr>
          </a:p>
          <a:p>
            <a:r>
              <a:rPr lang="ja-JP" altLang="en-US"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rPr>
              <a:t>　　</a:t>
            </a:r>
            <a:r>
              <a:rPr lang="en-US" altLang="ja-JP"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rPr>
              <a:t>2.3</a:t>
            </a:r>
            <a:r>
              <a:rPr lang="ja-JP" altLang="en-US"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rPr>
              <a:t>　体制表</a:t>
            </a:r>
            <a:endParaRPr lang="en-US" altLang="ja-JP"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endParaRPr>
          </a:p>
          <a:p>
            <a:r>
              <a:rPr lang="ja-JP" altLang="en-US"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rPr>
              <a:t>　　</a:t>
            </a:r>
            <a:r>
              <a:rPr lang="en-US" altLang="ja-JP"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rPr>
              <a:t>2.4</a:t>
            </a:r>
            <a:r>
              <a:rPr lang="ja-JP" altLang="en-US"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rPr>
              <a:t>　ガントチャート</a:t>
            </a:r>
            <a:endParaRPr lang="en-US" altLang="ja-JP"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endParaRPr>
          </a:p>
          <a:p>
            <a:r>
              <a:rPr lang="ja-JP" altLang="en-US"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rPr>
              <a:t>　　</a:t>
            </a:r>
            <a:r>
              <a:rPr lang="en-US" altLang="ja-JP"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rPr>
              <a:t>2.5</a:t>
            </a:r>
            <a:r>
              <a:rPr lang="ja-JP" altLang="en-US"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rPr>
              <a:t>　リスク・ブレークダウン・ストラクチャー</a:t>
            </a:r>
            <a:endParaRPr lang="en-US" altLang="ja-JP"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endParaRPr>
          </a:p>
          <a:p>
            <a:r>
              <a:rPr lang="ja-JP" altLang="en-US"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rPr>
              <a:t>　　</a:t>
            </a:r>
            <a:r>
              <a:rPr lang="en-US" altLang="ja-JP"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rPr>
              <a:t>2.6</a:t>
            </a:r>
            <a:r>
              <a:rPr lang="ja-JP" altLang="en-US"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rPr>
              <a:t>　リスク</a:t>
            </a:r>
            <a:endParaRPr lang="en-US" altLang="ja-JP"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endParaRPr>
          </a:p>
        </p:txBody>
      </p:sp>
    </p:spTree>
    <p:extLst>
      <p:ext uri="{BB962C8B-B14F-4D97-AF65-F5344CB8AC3E}">
        <p14:creationId xmlns:p14="http://schemas.microsoft.com/office/powerpoint/2010/main" val="8008527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ー 5"/>
          <p:cNvSpPr>
            <a:spLocks noGrp="1"/>
          </p:cNvSpPr>
          <p:nvPr>
            <p:ph type="sldNum" sz="quarter" idx="12"/>
          </p:nvPr>
        </p:nvSpPr>
        <p:spPr>
          <a:xfrm>
            <a:off x="10877527" y="6470704"/>
            <a:ext cx="973667" cy="274320"/>
          </a:xfrm>
        </p:spPr>
        <p:txBody>
          <a:bodyPr/>
          <a:lstStyle/>
          <a:p>
            <a:fld id="{B52A0D98-C5F8-4D5A-A941-4728EF2912B9}" type="slidenum">
              <a:rPr kumimoji="1" lang="ja-JP" altLang="en-US" sz="2800" smtClean="0">
                <a:solidFill>
                  <a:srgbClr val="464653"/>
                </a:solidFill>
              </a:rPr>
              <a:pPr/>
              <a:t>3</a:t>
            </a:fld>
            <a:endParaRPr kumimoji="1" lang="ja-JP" altLang="en-US" sz="2800" dirty="0">
              <a:solidFill>
                <a:srgbClr val="464653"/>
              </a:solidFill>
            </a:endParaRPr>
          </a:p>
        </p:txBody>
      </p:sp>
      <p:pic>
        <p:nvPicPr>
          <p:cNvPr id="3" name="図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7129" y="3391043"/>
            <a:ext cx="2232248" cy="3353981"/>
          </a:xfrm>
          <a:prstGeom prst="rect">
            <a:avLst/>
          </a:prstGeom>
        </p:spPr>
      </p:pic>
      <p:sp>
        <p:nvSpPr>
          <p:cNvPr id="4" name="雲形吹き出し 3"/>
          <p:cNvSpPr/>
          <p:nvPr/>
        </p:nvSpPr>
        <p:spPr>
          <a:xfrm>
            <a:off x="2324100" y="1491693"/>
            <a:ext cx="4067585" cy="2225163"/>
          </a:xfrm>
          <a:prstGeom prst="cloudCallout">
            <a:avLst>
              <a:gd name="adj1" fmla="val -18841"/>
              <a:gd name="adj2" fmla="val 69669"/>
            </a:avLst>
          </a:prstGeom>
          <a:solidFill>
            <a:srgbClr val="AAA7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t>　　</a:t>
            </a:r>
            <a:r>
              <a:rPr lang="ja-JP" altLang="en-US" sz="2400" dirty="0" smtClean="0"/>
              <a:t>誰かいるなら行きたいな</a:t>
            </a:r>
            <a:endParaRPr lang="ja-JP" altLang="en-US" sz="2400" dirty="0"/>
          </a:p>
        </p:txBody>
      </p:sp>
      <p:sp>
        <p:nvSpPr>
          <p:cNvPr id="5" name="雲形吹き出し 4"/>
          <p:cNvSpPr/>
          <p:nvPr/>
        </p:nvSpPr>
        <p:spPr>
          <a:xfrm>
            <a:off x="6022220" y="1777042"/>
            <a:ext cx="5938576" cy="2959474"/>
          </a:xfrm>
          <a:prstGeom prst="cloudCallout">
            <a:avLst>
              <a:gd name="adj1" fmla="val -88217"/>
              <a:gd name="adj2" fmla="val 56806"/>
            </a:avLst>
          </a:prstGeom>
          <a:solidFill>
            <a:srgbClr val="AAA7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3200" dirty="0" smtClean="0"/>
          </a:p>
          <a:p>
            <a:pPr algn="ctr"/>
            <a:r>
              <a:rPr lang="ja-JP" altLang="en-US" sz="3200" dirty="0" smtClean="0"/>
              <a:t>研究室に行きたいが</a:t>
            </a:r>
            <a:endParaRPr lang="en-US" altLang="ja-JP" sz="3200" dirty="0" smtClean="0"/>
          </a:p>
          <a:p>
            <a:pPr algn="ctr"/>
            <a:r>
              <a:rPr lang="ja-JP" altLang="en-US" sz="3600" dirty="0" smtClean="0"/>
              <a:t>誰が</a:t>
            </a:r>
            <a:endParaRPr lang="en-US" altLang="ja-JP" sz="3600" dirty="0" smtClean="0"/>
          </a:p>
          <a:p>
            <a:pPr algn="ctr"/>
            <a:r>
              <a:rPr lang="ja-JP" altLang="en-US" sz="3200" dirty="0" smtClean="0"/>
              <a:t>いるだろうか</a:t>
            </a:r>
            <a:r>
              <a:rPr lang="ja-JP" altLang="en-US" sz="3200" dirty="0"/>
              <a:t>？</a:t>
            </a:r>
          </a:p>
        </p:txBody>
      </p:sp>
      <p:sp>
        <p:nvSpPr>
          <p:cNvPr id="7" name="タイトル 1"/>
          <p:cNvSpPr>
            <a:spLocks noGrp="1"/>
          </p:cNvSpPr>
          <p:nvPr>
            <p:ph type="title"/>
          </p:nvPr>
        </p:nvSpPr>
        <p:spPr>
          <a:xfrm>
            <a:off x="948906" y="585216"/>
            <a:ext cx="7677509" cy="1191826"/>
          </a:xfrm>
        </p:spPr>
        <p:txBody>
          <a:bodyPr>
            <a:normAutofit/>
          </a:bodyPr>
          <a:lstStyle/>
          <a:p>
            <a:r>
              <a:rPr lang="en-US" altLang="ja-JP" dirty="0" smtClean="0"/>
              <a:t>1.	</a:t>
            </a:r>
            <a:r>
              <a:rPr lang="ja-JP" altLang="en-US" sz="4000" dirty="0" smtClean="0"/>
              <a:t>システムの概要</a:t>
            </a:r>
            <a:endParaRPr kumimoji="1" lang="ja-JP" altLang="en-US" sz="4000" dirty="0"/>
          </a:p>
        </p:txBody>
      </p:sp>
      <p:sp>
        <p:nvSpPr>
          <p:cNvPr id="2" name="テキスト ボックス 1"/>
          <p:cNvSpPr txBox="1"/>
          <p:nvPr/>
        </p:nvSpPr>
        <p:spPr>
          <a:xfrm>
            <a:off x="948906" y="1491693"/>
            <a:ext cx="4029389" cy="523220"/>
          </a:xfrm>
          <a:prstGeom prst="rect">
            <a:avLst/>
          </a:prstGeom>
          <a:noFill/>
        </p:spPr>
        <p:txBody>
          <a:bodyPr wrap="square" rtlCol="0">
            <a:spAutoFit/>
          </a:bodyPr>
          <a:lstStyle/>
          <a:p>
            <a:r>
              <a:rPr kumimoji="1" lang="en-US" altLang="ja-JP" sz="2800" dirty="0" smtClean="0"/>
              <a:t>1.1	</a:t>
            </a:r>
            <a:r>
              <a:rPr kumimoji="1" lang="ja-JP" altLang="en-US" sz="2800" dirty="0" smtClean="0"/>
              <a:t>背景</a:t>
            </a:r>
            <a:endParaRPr kumimoji="1" lang="ja-JP" altLang="en-US" sz="2800" dirty="0"/>
          </a:p>
        </p:txBody>
      </p:sp>
    </p:spTree>
    <p:extLst>
      <p:ext uri="{BB962C8B-B14F-4D97-AF65-F5344CB8AC3E}">
        <p14:creationId xmlns:p14="http://schemas.microsoft.com/office/powerpoint/2010/main" val="7859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anim calcmode="lin" valueType="num">
                                      <p:cBhvr>
                                        <p:cTn id="14" dur="500" fill="hold"/>
                                        <p:tgtEl>
                                          <p:spTgt spid="5"/>
                                        </p:tgtEl>
                                        <p:attrNameLst>
                                          <p:attrName>ppt_x</p:attrName>
                                        </p:attrNameLst>
                                      </p:cBhvr>
                                      <p:tavLst>
                                        <p:tav tm="0">
                                          <p:val>
                                            <p:strVal val="#ppt_x"/>
                                          </p:val>
                                        </p:tav>
                                        <p:tav tm="100000">
                                          <p:val>
                                            <p:strVal val="#ppt_x"/>
                                          </p:val>
                                        </p:tav>
                                      </p:tavLst>
                                    </p:anim>
                                    <p:anim calcmode="lin" valueType="num">
                                      <p:cBhvr>
                                        <p:cTn id="15"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ー 5"/>
          <p:cNvSpPr>
            <a:spLocks noGrp="1"/>
          </p:cNvSpPr>
          <p:nvPr>
            <p:ph type="sldNum" sz="quarter" idx="12"/>
          </p:nvPr>
        </p:nvSpPr>
        <p:spPr/>
        <p:txBody>
          <a:bodyPr/>
          <a:lstStyle/>
          <a:p>
            <a:fld id="{B52A0D98-C5F8-4D5A-A941-4728EF2912B9}" type="slidenum">
              <a:rPr kumimoji="1" lang="ja-JP" altLang="en-US" sz="2800" smtClean="0">
                <a:solidFill>
                  <a:srgbClr val="464653"/>
                </a:solidFill>
              </a:rPr>
              <a:pPr/>
              <a:t>4</a:t>
            </a:fld>
            <a:endParaRPr kumimoji="1" lang="ja-JP" altLang="en-US" sz="2800" dirty="0">
              <a:solidFill>
                <a:srgbClr val="464653"/>
              </a:solidFill>
            </a:endParaRPr>
          </a:p>
        </p:txBody>
      </p:sp>
      <p:sp>
        <p:nvSpPr>
          <p:cNvPr id="3" name="二等辺三角形 2"/>
          <p:cNvSpPr/>
          <p:nvPr/>
        </p:nvSpPr>
        <p:spPr>
          <a:xfrm>
            <a:off x="1024128" y="4407161"/>
            <a:ext cx="1794294" cy="36231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p:cNvSpPr/>
          <p:nvPr/>
        </p:nvSpPr>
        <p:spPr>
          <a:xfrm>
            <a:off x="1364871" y="4769471"/>
            <a:ext cx="1112807" cy="664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自宅</a:t>
            </a:r>
            <a:endParaRPr kumimoji="1" lang="ja-JP" altLang="en-US" dirty="0"/>
          </a:p>
        </p:txBody>
      </p:sp>
      <p:sp>
        <p:nvSpPr>
          <p:cNvPr id="8" name="直方体 7"/>
          <p:cNvSpPr/>
          <p:nvPr/>
        </p:nvSpPr>
        <p:spPr>
          <a:xfrm>
            <a:off x="9407105" y="2398143"/>
            <a:ext cx="1337095" cy="3709359"/>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研究室</a:t>
            </a:r>
            <a:endParaRPr kumimoji="1" lang="ja-JP" altLang="en-US" dirty="0"/>
          </a:p>
        </p:txBody>
      </p:sp>
      <p:sp>
        <p:nvSpPr>
          <p:cNvPr id="7" name="右矢印 6"/>
          <p:cNvSpPr/>
          <p:nvPr/>
        </p:nvSpPr>
        <p:spPr>
          <a:xfrm>
            <a:off x="3619730" y="4122958"/>
            <a:ext cx="4986067" cy="9307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3619730" y="3157268"/>
            <a:ext cx="4454595" cy="646331"/>
          </a:xfrm>
          <a:prstGeom prst="rect">
            <a:avLst/>
          </a:prstGeom>
          <a:noFill/>
        </p:spPr>
        <p:txBody>
          <a:bodyPr wrap="square" rtlCol="0">
            <a:spAutoFit/>
          </a:bodyPr>
          <a:lstStyle/>
          <a:p>
            <a:r>
              <a:rPr kumimoji="1" lang="ja-JP" altLang="en-US" dirty="0" smtClean="0"/>
              <a:t>研究室以外の場所からでは現時点で研究室に誰がいるかが確認できない</a:t>
            </a:r>
            <a:endParaRPr kumimoji="1" lang="ja-JP" altLang="en-US" dirty="0"/>
          </a:p>
        </p:txBody>
      </p:sp>
      <p:sp>
        <p:nvSpPr>
          <p:cNvPr id="10" name="正方形/長方形 9"/>
          <p:cNvSpPr/>
          <p:nvPr/>
        </p:nvSpPr>
        <p:spPr>
          <a:xfrm>
            <a:off x="1024128" y="2919106"/>
            <a:ext cx="1671627" cy="11128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外出先</a:t>
            </a:r>
            <a:endParaRPr kumimoji="1" lang="ja-JP" altLang="en-US" dirty="0"/>
          </a:p>
        </p:txBody>
      </p:sp>
      <p:sp>
        <p:nvSpPr>
          <p:cNvPr id="13" name="タイトル 1"/>
          <p:cNvSpPr txBox="1">
            <a:spLocks/>
          </p:cNvSpPr>
          <p:nvPr/>
        </p:nvSpPr>
        <p:spPr>
          <a:xfrm>
            <a:off x="948906" y="585216"/>
            <a:ext cx="7677509" cy="119182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kumimoji="1" sz="5000" kern="1200" cap="all" spc="100" baseline="0">
                <a:solidFill>
                  <a:schemeClr val="tx1">
                    <a:lumMod val="95000"/>
                    <a:lumOff val="5000"/>
                  </a:schemeClr>
                </a:solidFill>
                <a:latin typeface="+mj-lt"/>
                <a:ea typeface="+mj-ea"/>
                <a:cs typeface="+mj-cs"/>
              </a:defRPr>
            </a:lvl1pPr>
          </a:lstStyle>
          <a:p>
            <a:r>
              <a:rPr lang="en-US" altLang="ja-JP" dirty="0" smtClean="0"/>
              <a:t>1.	</a:t>
            </a:r>
            <a:r>
              <a:rPr lang="ja-JP" altLang="en-US" sz="4000" dirty="0" smtClean="0"/>
              <a:t>システムの</a:t>
            </a:r>
            <a:r>
              <a:rPr lang="ja-JP" altLang="en-US" sz="4000" dirty="0"/>
              <a:t>概要</a:t>
            </a:r>
          </a:p>
        </p:txBody>
      </p:sp>
      <p:sp>
        <p:nvSpPr>
          <p:cNvPr id="14" name="テキスト ボックス 13"/>
          <p:cNvSpPr txBox="1"/>
          <p:nvPr/>
        </p:nvSpPr>
        <p:spPr>
          <a:xfrm>
            <a:off x="948906" y="1491693"/>
            <a:ext cx="7677509" cy="523220"/>
          </a:xfrm>
          <a:prstGeom prst="rect">
            <a:avLst/>
          </a:prstGeom>
          <a:noFill/>
        </p:spPr>
        <p:txBody>
          <a:bodyPr wrap="square" rtlCol="0">
            <a:spAutoFit/>
          </a:bodyPr>
          <a:lstStyle/>
          <a:p>
            <a:r>
              <a:rPr kumimoji="1" lang="en-US" altLang="ja-JP" sz="2800" dirty="0" smtClean="0"/>
              <a:t>1.1	</a:t>
            </a:r>
            <a:r>
              <a:rPr kumimoji="1" lang="ja-JP" altLang="en-US" sz="2800" dirty="0" smtClean="0"/>
              <a:t>背景</a:t>
            </a:r>
            <a:endParaRPr kumimoji="1" lang="ja-JP" altLang="en-US" sz="2800" dirty="0"/>
          </a:p>
        </p:txBody>
      </p:sp>
    </p:spTree>
    <p:extLst>
      <p:ext uri="{BB962C8B-B14F-4D97-AF65-F5344CB8AC3E}">
        <p14:creationId xmlns:p14="http://schemas.microsoft.com/office/powerpoint/2010/main" val="32563904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ー 5"/>
          <p:cNvSpPr>
            <a:spLocks noGrp="1"/>
          </p:cNvSpPr>
          <p:nvPr>
            <p:ph type="sldNum" sz="quarter" idx="12"/>
          </p:nvPr>
        </p:nvSpPr>
        <p:spPr/>
        <p:txBody>
          <a:bodyPr/>
          <a:lstStyle/>
          <a:p>
            <a:fld id="{B52A0D98-C5F8-4D5A-A941-4728EF2912B9}" type="slidenum">
              <a:rPr kumimoji="1" lang="ja-JP" altLang="en-US" sz="2800" smtClean="0">
                <a:solidFill>
                  <a:srgbClr val="464653"/>
                </a:solidFill>
              </a:rPr>
              <a:pPr/>
              <a:t>5</a:t>
            </a:fld>
            <a:endParaRPr kumimoji="1" lang="ja-JP" altLang="en-US" sz="2800" dirty="0">
              <a:solidFill>
                <a:srgbClr val="464653"/>
              </a:solidFill>
            </a:endParaRPr>
          </a:p>
        </p:txBody>
      </p:sp>
      <p:sp>
        <p:nvSpPr>
          <p:cNvPr id="14" name="二等辺三角形 13"/>
          <p:cNvSpPr/>
          <p:nvPr/>
        </p:nvSpPr>
        <p:spPr>
          <a:xfrm>
            <a:off x="2028547" y="5354008"/>
            <a:ext cx="1794294" cy="36231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2369290" y="5716318"/>
            <a:ext cx="1112807" cy="664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自宅</a:t>
            </a:r>
            <a:endParaRPr kumimoji="1" lang="ja-JP" altLang="en-US" dirty="0"/>
          </a:p>
        </p:txBody>
      </p:sp>
      <p:sp>
        <p:nvSpPr>
          <p:cNvPr id="16" name="角丸四角形 15"/>
          <p:cNvSpPr/>
          <p:nvPr/>
        </p:nvSpPr>
        <p:spPr>
          <a:xfrm>
            <a:off x="2542091" y="3921240"/>
            <a:ext cx="785004" cy="13370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携帯</a:t>
            </a:r>
            <a:endParaRPr kumimoji="1" lang="ja-JP" altLang="en-US" dirty="0"/>
          </a:p>
        </p:txBody>
      </p:sp>
      <p:sp>
        <p:nvSpPr>
          <p:cNvPr id="17" name="直方体 16"/>
          <p:cNvSpPr/>
          <p:nvPr/>
        </p:nvSpPr>
        <p:spPr>
          <a:xfrm>
            <a:off x="9407106" y="3586998"/>
            <a:ext cx="1177506" cy="2881223"/>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研究室</a:t>
            </a:r>
            <a:endParaRPr kumimoji="1" lang="ja-JP" altLang="en-US" dirty="0"/>
          </a:p>
        </p:txBody>
      </p:sp>
      <p:sp>
        <p:nvSpPr>
          <p:cNvPr id="18" name="右矢印 17"/>
          <p:cNvSpPr/>
          <p:nvPr/>
        </p:nvSpPr>
        <p:spPr>
          <a:xfrm>
            <a:off x="7984220" y="5354008"/>
            <a:ext cx="1047161" cy="9307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右矢印 18"/>
          <p:cNvSpPr/>
          <p:nvPr/>
        </p:nvSpPr>
        <p:spPr>
          <a:xfrm>
            <a:off x="4536421" y="5354008"/>
            <a:ext cx="1047161" cy="9307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柱 19"/>
          <p:cNvSpPr/>
          <p:nvPr/>
        </p:nvSpPr>
        <p:spPr>
          <a:xfrm>
            <a:off x="6191098" y="3586998"/>
            <a:ext cx="1417400" cy="288122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t>滞在</a:t>
            </a:r>
            <a:r>
              <a:rPr lang="ja-JP" altLang="en-US" sz="1600" dirty="0" smtClean="0"/>
              <a:t>管理</a:t>
            </a:r>
            <a:endParaRPr lang="en-US" altLang="ja-JP" sz="1600" dirty="0" smtClean="0"/>
          </a:p>
          <a:p>
            <a:pPr algn="ctr"/>
            <a:r>
              <a:rPr lang="ja-JP" altLang="en-US" sz="1600" dirty="0" smtClean="0"/>
              <a:t>ソフトウェア</a:t>
            </a:r>
            <a:endParaRPr kumimoji="1" lang="ja-JP" altLang="en-US" sz="1600" dirty="0"/>
          </a:p>
        </p:txBody>
      </p:sp>
      <p:sp>
        <p:nvSpPr>
          <p:cNvPr id="24" name="タイトル 1"/>
          <p:cNvSpPr txBox="1">
            <a:spLocks/>
          </p:cNvSpPr>
          <p:nvPr/>
        </p:nvSpPr>
        <p:spPr>
          <a:xfrm>
            <a:off x="948906" y="585216"/>
            <a:ext cx="7677509" cy="119182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kumimoji="1" sz="5000" kern="1200" cap="all" spc="100" baseline="0">
                <a:solidFill>
                  <a:schemeClr val="tx1">
                    <a:lumMod val="95000"/>
                    <a:lumOff val="5000"/>
                  </a:schemeClr>
                </a:solidFill>
                <a:latin typeface="+mj-lt"/>
                <a:ea typeface="+mj-ea"/>
                <a:cs typeface="+mj-cs"/>
              </a:defRPr>
            </a:lvl1pPr>
          </a:lstStyle>
          <a:p>
            <a:r>
              <a:rPr lang="ja-JP" altLang="en-US" sz="4000" dirty="0"/>
              <a:t>システム</a:t>
            </a:r>
            <a:r>
              <a:rPr lang="ja-JP" altLang="en-US" sz="4000" dirty="0" smtClean="0"/>
              <a:t>の</a:t>
            </a:r>
            <a:r>
              <a:rPr lang="ja-JP" altLang="en-US" sz="4000" dirty="0"/>
              <a:t>概要</a:t>
            </a:r>
          </a:p>
        </p:txBody>
      </p:sp>
      <p:cxnSp>
        <p:nvCxnSpPr>
          <p:cNvPr id="4" name="カギ線コネクタ 3"/>
          <p:cNvCxnSpPr>
            <a:stCxn id="20" idx="2"/>
            <a:endCxn id="34" idx="3"/>
          </p:cNvCxnSpPr>
          <p:nvPr/>
        </p:nvCxnSpPr>
        <p:spPr>
          <a:xfrm rot="10800000">
            <a:off x="3928906" y="5025714"/>
            <a:ext cx="2262193" cy="1896"/>
          </a:xfrm>
          <a:prstGeom prst="bentConnector3">
            <a:avLst>
              <a:gd name="adj1" fmla="val 50000"/>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2028546" y="2273049"/>
            <a:ext cx="7526215" cy="584775"/>
          </a:xfrm>
          <a:prstGeom prst="rect">
            <a:avLst/>
          </a:prstGeom>
          <a:noFill/>
        </p:spPr>
        <p:txBody>
          <a:bodyPr wrap="square" rtlCol="0">
            <a:spAutoFit/>
          </a:bodyPr>
          <a:lstStyle/>
          <a:p>
            <a:r>
              <a:rPr kumimoji="1" lang="ja-JP" altLang="en-US" sz="3200" dirty="0" smtClean="0"/>
              <a:t>研究室の滞在状況を知ることができる</a:t>
            </a:r>
            <a:r>
              <a:rPr kumimoji="1" lang="en-US" altLang="ja-JP" sz="3200" dirty="0" smtClean="0"/>
              <a:t>!!</a:t>
            </a:r>
            <a:endParaRPr kumimoji="1" lang="ja-JP" altLang="en-US" sz="3200" dirty="0"/>
          </a:p>
        </p:txBody>
      </p:sp>
      <p:sp>
        <p:nvSpPr>
          <p:cNvPr id="29" name="テキスト ボックス 28"/>
          <p:cNvSpPr txBox="1"/>
          <p:nvPr/>
        </p:nvSpPr>
        <p:spPr>
          <a:xfrm>
            <a:off x="948906" y="1491693"/>
            <a:ext cx="7677509" cy="523220"/>
          </a:xfrm>
          <a:prstGeom prst="rect">
            <a:avLst/>
          </a:prstGeom>
          <a:noFill/>
        </p:spPr>
        <p:txBody>
          <a:bodyPr wrap="square" rtlCol="0">
            <a:spAutoFit/>
          </a:bodyPr>
          <a:lstStyle/>
          <a:p>
            <a:r>
              <a:rPr kumimoji="1" lang="en-US" altLang="ja-JP" sz="2800" dirty="0" smtClean="0"/>
              <a:t>1.2	</a:t>
            </a:r>
            <a:r>
              <a:rPr kumimoji="1" lang="ja-JP" altLang="en-US" sz="2800" dirty="0" smtClean="0"/>
              <a:t>システム開発の目的</a:t>
            </a:r>
            <a:endParaRPr kumimoji="1" lang="ja-JP" altLang="en-US" sz="2800" dirty="0"/>
          </a:p>
        </p:txBody>
      </p:sp>
      <p:sp>
        <p:nvSpPr>
          <p:cNvPr id="34" name="正方形/長方形 33"/>
          <p:cNvSpPr/>
          <p:nvPr/>
        </p:nvSpPr>
        <p:spPr>
          <a:xfrm>
            <a:off x="2028546" y="3586998"/>
            <a:ext cx="1900359" cy="28774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4" name="直線矢印コネクタ 43"/>
          <p:cNvCxnSpPr>
            <a:endCxn id="20" idx="4"/>
          </p:cNvCxnSpPr>
          <p:nvPr/>
        </p:nvCxnSpPr>
        <p:spPr>
          <a:xfrm flipH="1">
            <a:off x="7608498" y="5027609"/>
            <a:ext cx="1798608"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76855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ー 5"/>
          <p:cNvSpPr>
            <a:spLocks noGrp="1"/>
          </p:cNvSpPr>
          <p:nvPr>
            <p:ph type="sldNum" sz="quarter" idx="12"/>
          </p:nvPr>
        </p:nvSpPr>
        <p:spPr/>
        <p:txBody>
          <a:bodyPr/>
          <a:lstStyle/>
          <a:p>
            <a:fld id="{B52A0D98-C5F8-4D5A-A941-4728EF2912B9}" type="slidenum">
              <a:rPr kumimoji="1" lang="ja-JP" altLang="en-US" sz="2800" smtClean="0">
                <a:solidFill>
                  <a:srgbClr val="464653"/>
                </a:solidFill>
              </a:rPr>
              <a:pPr/>
              <a:t>6</a:t>
            </a:fld>
            <a:endParaRPr kumimoji="1" lang="ja-JP" altLang="en-US" sz="2800" dirty="0">
              <a:solidFill>
                <a:srgbClr val="464653"/>
              </a:solidFill>
            </a:endParaRPr>
          </a:p>
        </p:txBody>
      </p:sp>
      <p:sp>
        <p:nvSpPr>
          <p:cNvPr id="7" name="正方形/長方形 6"/>
          <p:cNvSpPr/>
          <p:nvPr/>
        </p:nvSpPr>
        <p:spPr>
          <a:xfrm>
            <a:off x="3102148" y="2444109"/>
            <a:ext cx="5981467" cy="3585756"/>
          </a:xfrm>
          <a:prstGeom prst="rect">
            <a:avLst/>
          </a:prstGeom>
          <a:solidFill>
            <a:sysClr val="window" lastClr="FFFFFF"/>
          </a:solidFill>
          <a:ln>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chemeClr val="tx1"/>
              </a:solidFill>
            </a:endParaRPr>
          </a:p>
        </p:txBody>
      </p:sp>
      <p:sp>
        <p:nvSpPr>
          <p:cNvPr id="8" name="正方形/長方形 7"/>
          <p:cNvSpPr/>
          <p:nvPr/>
        </p:nvSpPr>
        <p:spPr>
          <a:xfrm>
            <a:off x="3116244" y="2444109"/>
            <a:ext cx="5967138" cy="200368"/>
          </a:xfrm>
          <a:prstGeom prst="rect">
            <a:avLst/>
          </a:prstGeom>
          <a:solidFill>
            <a:srgbClr val="0070C0"/>
          </a:solidFill>
          <a:ln>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pic>
        <p:nvPicPr>
          <p:cNvPr id="9" name="Object 7"/>
          <p:cNvPicPr>
            <a:picLocks noChangeAspect="1"/>
          </p:cNvPicPr>
          <p:nvPr/>
        </p:nvPicPr>
        <p:blipFill>
          <a:blip r:embed="rId2"/>
          <a:stretch>
            <a:fillRect/>
          </a:stretch>
        </p:blipFill>
        <p:spPr>
          <a:xfrm>
            <a:off x="7592922" y="3658281"/>
            <a:ext cx="1270548" cy="2022553"/>
          </a:xfrm>
          <a:prstGeom prst="rect">
            <a:avLst/>
          </a:prstGeom>
        </p:spPr>
      </p:pic>
      <p:pic>
        <p:nvPicPr>
          <p:cNvPr id="10" name="Object 4"/>
          <p:cNvPicPr>
            <a:picLocks noChangeAspect="1"/>
          </p:cNvPicPr>
          <p:nvPr/>
        </p:nvPicPr>
        <p:blipFill>
          <a:blip r:embed="rId3"/>
          <a:stretch>
            <a:fillRect/>
          </a:stretch>
        </p:blipFill>
        <p:spPr>
          <a:xfrm>
            <a:off x="3403051" y="3658282"/>
            <a:ext cx="1270547" cy="2013406"/>
          </a:xfrm>
          <a:prstGeom prst="rect">
            <a:avLst/>
          </a:prstGeom>
        </p:spPr>
      </p:pic>
      <p:pic>
        <p:nvPicPr>
          <p:cNvPr id="11" name="Object 5"/>
          <p:cNvPicPr>
            <a:picLocks noChangeAspect="1"/>
          </p:cNvPicPr>
          <p:nvPr/>
        </p:nvPicPr>
        <p:blipFill>
          <a:blip r:embed="rId4"/>
          <a:stretch>
            <a:fillRect/>
          </a:stretch>
        </p:blipFill>
        <p:spPr>
          <a:xfrm>
            <a:off x="4852270" y="3654113"/>
            <a:ext cx="1270548" cy="2027125"/>
          </a:xfrm>
          <a:prstGeom prst="rect">
            <a:avLst/>
          </a:prstGeom>
        </p:spPr>
      </p:pic>
      <p:pic>
        <p:nvPicPr>
          <p:cNvPr id="12" name="Object 6"/>
          <p:cNvPicPr>
            <a:picLocks noChangeAspect="1"/>
          </p:cNvPicPr>
          <p:nvPr/>
        </p:nvPicPr>
        <p:blipFill>
          <a:blip r:embed="rId5"/>
          <a:stretch>
            <a:fillRect/>
          </a:stretch>
        </p:blipFill>
        <p:spPr>
          <a:xfrm>
            <a:off x="6222596" y="3654115"/>
            <a:ext cx="1270548" cy="2030890"/>
          </a:xfrm>
          <a:prstGeom prst="rect">
            <a:avLst/>
          </a:prstGeom>
        </p:spPr>
      </p:pic>
      <p:sp>
        <p:nvSpPr>
          <p:cNvPr id="13" name="テキスト ボックス 1"/>
          <p:cNvSpPr txBox="1"/>
          <p:nvPr/>
        </p:nvSpPr>
        <p:spPr>
          <a:xfrm>
            <a:off x="7592922" y="2833336"/>
            <a:ext cx="1334039" cy="33394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ja-JP" altLang="en-US" sz="1800" b="1" i="1" u="sng"/>
              <a:t>ログアウト</a:t>
            </a:r>
          </a:p>
        </p:txBody>
      </p:sp>
      <p:sp>
        <p:nvSpPr>
          <p:cNvPr id="14" name="テキスト ボックス 13"/>
          <p:cNvSpPr txBox="1"/>
          <p:nvPr/>
        </p:nvSpPr>
        <p:spPr>
          <a:xfrm>
            <a:off x="948906" y="1491693"/>
            <a:ext cx="7677509" cy="523220"/>
          </a:xfrm>
          <a:prstGeom prst="rect">
            <a:avLst/>
          </a:prstGeom>
          <a:noFill/>
        </p:spPr>
        <p:txBody>
          <a:bodyPr wrap="square" rtlCol="0">
            <a:spAutoFit/>
          </a:bodyPr>
          <a:lstStyle/>
          <a:p>
            <a:r>
              <a:rPr kumimoji="1" lang="en-US" altLang="ja-JP" sz="2800" dirty="0" smtClean="0"/>
              <a:t>1.2	</a:t>
            </a:r>
            <a:r>
              <a:rPr kumimoji="1" lang="ja-JP" altLang="en-US" sz="2800" dirty="0" smtClean="0"/>
              <a:t>システム開発の目的</a:t>
            </a:r>
            <a:endParaRPr kumimoji="1" lang="ja-JP" altLang="en-US" sz="2800" dirty="0"/>
          </a:p>
        </p:txBody>
      </p:sp>
      <p:sp>
        <p:nvSpPr>
          <p:cNvPr id="15" name="タイトル 1"/>
          <p:cNvSpPr txBox="1">
            <a:spLocks/>
          </p:cNvSpPr>
          <p:nvPr/>
        </p:nvSpPr>
        <p:spPr>
          <a:xfrm>
            <a:off x="948906" y="585216"/>
            <a:ext cx="7677509" cy="119182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kumimoji="1" sz="5000" kern="1200" cap="all" spc="100" baseline="0">
                <a:solidFill>
                  <a:schemeClr val="tx1">
                    <a:lumMod val="95000"/>
                    <a:lumOff val="5000"/>
                  </a:schemeClr>
                </a:solidFill>
                <a:latin typeface="+mj-lt"/>
                <a:ea typeface="+mj-ea"/>
                <a:cs typeface="+mj-cs"/>
              </a:defRPr>
            </a:lvl1pPr>
          </a:lstStyle>
          <a:p>
            <a:r>
              <a:rPr lang="en-US" altLang="ja-JP" dirty="0" smtClean="0"/>
              <a:t>1.	</a:t>
            </a:r>
            <a:r>
              <a:rPr lang="ja-JP" altLang="en-US" sz="4000" dirty="0" smtClean="0"/>
              <a:t>システムの</a:t>
            </a:r>
            <a:r>
              <a:rPr lang="ja-JP" altLang="en-US" sz="4000" dirty="0"/>
              <a:t>概要</a:t>
            </a:r>
          </a:p>
        </p:txBody>
      </p:sp>
    </p:spTree>
    <p:extLst>
      <p:ext uri="{BB962C8B-B14F-4D97-AF65-F5344CB8AC3E}">
        <p14:creationId xmlns:p14="http://schemas.microsoft.com/office/powerpoint/2010/main" val="3783422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48906" y="585216"/>
            <a:ext cx="7677509" cy="1191826"/>
          </a:xfrm>
        </p:spPr>
        <p:txBody>
          <a:bodyPr>
            <a:normAutofit/>
          </a:bodyPr>
          <a:lstStyle/>
          <a:p>
            <a:r>
              <a:rPr lang="ja-JP" altLang="en-US" sz="4000" dirty="0" smtClean="0"/>
              <a:t>開発工程</a:t>
            </a:r>
            <a:endParaRPr kumimoji="1" lang="ja-JP" altLang="en-US" sz="4000" dirty="0"/>
          </a:p>
        </p:txBody>
      </p:sp>
      <p:sp>
        <p:nvSpPr>
          <p:cNvPr id="6" name="スライド番号プレースホルダー 5"/>
          <p:cNvSpPr>
            <a:spLocks noGrp="1"/>
          </p:cNvSpPr>
          <p:nvPr>
            <p:ph type="sldNum" sz="quarter" idx="12"/>
          </p:nvPr>
        </p:nvSpPr>
        <p:spPr/>
        <p:txBody>
          <a:bodyPr/>
          <a:lstStyle/>
          <a:p>
            <a:fld id="{B52A0D98-C5F8-4D5A-A941-4728EF2912B9}" type="slidenum">
              <a:rPr kumimoji="1" lang="ja-JP" altLang="en-US" sz="2800" smtClean="0">
                <a:solidFill>
                  <a:srgbClr val="464653"/>
                </a:solidFill>
              </a:rPr>
              <a:pPr/>
              <a:t>7</a:t>
            </a:fld>
            <a:endParaRPr kumimoji="1" lang="ja-JP" altLang="en-US" sz="2800" dirty="0">
              <a:solidFill>
                <a:srgbClr val="464653"/>
              </a:solidFill>
            </a:endParaRPr>
          </a:p>
        </p:txBody>
      </p:sp>
      <p:sp>
        <p:nvSpPr>
          <p:cNvPr id="33" name="フローチャート: 他ページ結合子 32"/>
          <p:cNvSpPr/>
          <p:nvPr/>
        </p:nvSpPr>
        <p:spPr>
          <a:xfrm>
            <a:off x="948906" y="2127964"/>
            <a:ext cx="1153524" cy="71599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要件定義</a:t>
            </a:r>
            <a:endParaRPr kumimoji="1" lang="ja-JP" altLang="en-US" dirty="0"/>
          </a:p>
        </p:txBody>
      </p:sp>
      <p:sp>
        <p:nvSpPr>
          <p:cNvPr id="34" name="フローチャート: 他ページ結合子 33"/>
          <p:cNvSpPr/>
          <p:nvPr/>
        </p:nvSpPr>
        <p:spPr>
          <a:xfrm>
            <a:off x="948906" y="4504543"/>
            <a:ext cx="1153524" cy="71599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内部設計</a:t>
            </a:r>
            <a:endParaRPr kumimoji="1" lang="ja-JP" altLang="en-US" dirty="0"/>
          </a:p>
        </p:txBody>
      </p:sp>
      <p:sp>
        <p:nvSpPr>
          <p:cNvPr id="35" name="フローチャート: 他ページ結合子 34"/>
          <p:cNvSpPr/>
          <p:nvPr/>
        </p:nvSpPr>
        <p:spPr>
          <a:xfrm>
            <a:off x="948906" y="3712350"/>
            <a:ext cx="1153524" cy="71599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委託</a:t>
            </a:r>
            <a:endParaRPr kumimoji="1" lang="ja-JP" altLang="en-US" dirty="0"/>
          </a:p>
        </p:txBody>
      </p:sp>
      <p:sp>
        <p:nvSpPr>
          <p:cNvPr id="36" name="フローチャート: 他ページ結合子 35"/>
          <p:cNvSpPr/>
          <p:nvPr/>
        </p:nvSpPr>
        <p:spPr>
          <a:xfrm>
            <a:off x="948906" y="2920157"/>
            <a:ext cx="1153524" cy="71599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外部設計</a:t>
            </a:r>
            <a:endParaRPr kumimoji="1" lang="ja-JP" altLang="en-US" dirty="0"/>
          </a:p>
        </p:txBody>
      </p:sp>
      <p:sp>
        <p:nvSpPr>
          <p:cNvPr id="37" name="フローチャート: 他ページ結合子 36"/>
          <p:cNvSpPr/>
          <p:nvPr/>
        </p:nvSpPr>
        <p:spPr>
          <a:xfrm>
            <a:off x="948906" y="5296736"/>
            <a:ext cx="1153524" cy="71599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納品</a:t>
            </a:r>
            <a:endParaRPr kumimoji="1" lang="ja-JP" altLang="en-US" dirty="0"/>
          </a:p>
        </p:txBody>
      </p:sp>
      <p:sp>
        <p:nvSpPr>
          <p:cNvPr id="38" name="角丸四角形 37"/>
          <p:cNvSpPr/>
          <p:nvPr/>
        </p:nvSpPr>
        <p:spPr>
          <a:xfrm>
            <a:off x="2197319" y="2127963"/>
            <a:ext cx="6523985" cy="7159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現状分析</a:t>
            </a:r>
            <a:endParaRPr lang="en-US" altLang="ja-JP" dirty="0" smtClean="0"/>
          </a:p>
          <a:p>
            <a:pPr algn="ctr"/>
            <a:r>
              <a:rPr kumimoji="1" lang="ja-JP" altLang="en-US" dirty="0" smtClean="0"/>
              <a:t>プロジェクト</a:t>
            </a:r>
            <a:r>
              <a:rPr kumimoji="1" lang="ja-JP" altLang="en-US" dirty="0"/>
              <a:t>憲章</a:t>
            </a:r>
            <a:endParaRPr kumimoji="1" lang="en-US" altLang="ja-JP" dirty="0" smtClean="0"/>
          </a:p>
        </p:txBody>
      </p:sp>
      <p:sp>
        <p:nvSpPr>
          <p:cNvPr id="39" name="角丸四角形 38"/>
          <p:cNvSpPr/>
          <p:nvPr/>
        </p:nvSpPr>
        <p:spPr>
          <a:xfrm>
            <a:off x="2197318" y="2920157"/>
            <a:ext cx="6523985" cy="7159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プロジェクト</a:t>
            </a:r>
            <a:r>
              <a:rPr kumimoji="1" lang="ja-JP" altLang="en-US" dirty="0" smtClean="0"/>
              <a:t>計画書</a:t>
            </a:r>
            <a:endParaRPr kumimoji="1" lang="en-US" altLang="ja-JP" dirty="0" smtClean="0"/>
          </a:p>
          <a:p>
            <a:pPr algn="ctr"/>
            <a:r>
              <a:rPr lang="ja-JP" altLang="en-US" dirty="0" smtClean="0"/>
              <a:t>外部設計</a:t>
            </a:r>
            <a:r>
              <a:rPr lang="ja-JP" altLang="en-US" dirty="0"/>
              <a:t>書</a:t>
            </a:r>
            <a:endParaRPr kumimoji="1" lang="en-US" altLang="ja-JP" dirty="0" smtClean="0"/>
          </a:p>
          <a:p>
            <a:pPr algn="ctr"/>
            <a:r>
              <a:rPr kumimoji="1" lang="ja-JP" altLang="en-US" dirty="0" smtClean="0"/>
              <a:t>契約書</a:t>
            </a:r>
            <a:endParaRPr kumimoji="1" lang="ja-JP" altLang="en-US" dirty="0"/>
          </a:p>
        </p:txBody>
      </p:sp>
      <p:sp>
        <p:nvSpPr>
          <p:cNvPr id="40" name="角丸四角形 39"/>
          <p:cNvSpPr/>
          <p:nvPr/>
        </p:nvSpPr>
        <p:spPr>
          <a:xfrm>
            <a:off x="2197317" y="3712349"/>
            <a:ext cx="6523985" cy="7159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発注</a:t>
            </a:r>
            <a:r>
              <a:rPr lang="ja-JP" altLang="en-US" dirty="0"/>
              <a:t>書</a:t>
            </a:r>
            <a:endParaRPr lang="ja-JP" altLang="en-US" dirty="0"/>
          </a:p>
        </p:txBody>
      </p:sp>
      <p:sp>
        <p:nvSpPr>
          <p:cNvPr id="41" name="角丸四角形 40"/>
          <p:cNvSpPr/>
          <p:nvPr/>
        </p:nvSpPr>
        <p:spPr>
          <a:xfrm>
            <a:off x="2197316" y="4504543"/>
            <a:ext cx="6523985" cy="7159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詳細設計書</a:t>
            </a:r>
            <a:endParaRPr kumimoji="1" lang="en-US" altLang="ja-JP" dirty="0" smtClean="0"/>
          </a:p>
          <a:p>
            <a:pPr algn="ctr"/>
            <a:r>
              <a:rPr lang="ja-JP" altLang="en-US" dirty="0" smtClean="0"/>
              <a:t>プログラミング</a:t>
            </a:r>
            <a:endParaRPr kumimoji="1" lang="ja-JP" altLang="en-US" dirty="0"/>
          </a:p>
        </p:txBody>
      </p:sp>
      <p:sp>
        <p:nvSpPr>
          <p:cNvPr id="42" name="角丸四角形 41"/>
          <p:cNvSpPr/>
          <p:nvPr/>
        </p:nvSpPr>
        <p:spPr>
          <a:xfrm>
            <a:off x="2197316" y="5296736"/>
            <a:ext cx="6523985" cy="7159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マニュアル</a:t>
            </a:r>
            <a:endParaRPr lang="en-US" altLang="ja-JP" dirty="0"/>
          </a:p>
          <a:p>
            <a:pPr algn="ctr"/>
            <a:r>
              <a:rPr lang="ja-JP" altLang="en-US" dirty="0" smtClean="0"/>
              <a:t>納品書</a:t>
            </a:r>
            <a:endParaRPr lang="en-US" altLang="ja-JP" dirty="0" smtClean="0"/>
          </a:p>
        </p:txBody>
      </p:sp>
      <p:sp>
        <p:nvSpPr>
          <p:cNvPr id="15" name="テキスト ボックス 14"/>
          <p:cNvSpPr txBox="1"/>
          <p:nvPr/>
        </p:nvSpPr>
        <p:spPr>
          <a:xfrm>
            <a:off x="948906" y="1491693"/>
            <a:ext cx="7677509" cy="523220"/>
          </a:xfrm>
          <a:prstGeom prst="rect">
            <a:avLst/>
          </a:prstGeom>
          <a:noFill/>
        </p:spPr>
        <p:txBody>
          <a:bodyPr wrap="square" rtlCol="0">
            <a:spAutoFit/>
          </a:bodyPr>
          <a:lstStyle/>
          <a:p>
            <a:r>
              <a:rPr kumimoji="1" lang="en-US" altLang="ja-JP" sz="2800" dirty="0" smtClean="0"/>
              <a:t>1.2	</a:t>
            </a:r>
            <a:r>
              <a:rPr kumimoji="1" lang="ja-JP" altLang="en-US" sz="2800" dirty="0" smtClean="0"/>
              <a:t>システム開発の目的</a:t>
            </a:r>
            <a:endParaRPr kumimoji="1" lang="ja-JP" altLang="en-US" sz="2800" dirty="0"/>
          </a:p>
        </p:txBody>
      </p:sp>
    </p:spTree>
    <p:extLst>
      <p:ext uri="{BB962C8B-B14F-4D97-AF65-F5344CB8AC3E}">
        <p14:creationId xmlns:p14="http://schemas.microsoft.com/office/powerpoint/2010/main" val="8828984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ー 5"/>
          <p:cNvSpPr>
            <a:spLocks noGrp="1"/>
          </p:cNvSpPr>
          <p:nvPr>
            <p:ph type="sldNum" sz="quarter" idx="12"/>
          </p:nvPr>
        </p:nvSpPr>
        <p:spPr/>
        <p:txBody>
          <a:bodyPr/>
          <a:lstStyle/>
          <a:p>
            <a:fld id="{B52A0D98-C5F8-4D5A-A941-4728EF2912B9}" type="slidenum">
              <a:rPr kumimoji="1" lang="ja-JP" altLang="en-US" sz="2800" smtClean="0">
                <a:solidFill>
                  <a:srgbClr val="464653"/>
                </a:solidFill>
              </a:rPr>
              <a:pPr/>
              <a:t>8</a:t>
            </a:fld>
            <a:endParaRPr kumimoji="1" lang="ja-JP" altLang="en-US" sz="2800" dirty="0">
              <a:solidFill>
                <a:srgbClr val="464653"/>
              </a:solidFill>
            </a:endParaRPr>
          </a:p>
        </p:txBody>
      </p:sp>
      <p:sp>
        <p:nvSpPr>
          <p:cNvPr id="18" name="テキスト ボックス 17"/>
          <p:cNvSpPr txBox="1"/>
          <p:nvPr/>
        </p:nvSpPr>
        <p:spPr>
          <a:xfrm>
            <a:off x="948906" y="1491693"/>
            <a:ext cx="7677509" cy="523220"/>
          </a:xfrm>
          <a:prstGeom prst="rect">
            <a:avLst/>
          </a:prstGeom>
          <a:noFill/>
        </p:spPr>
        <p:txBody>
          <a:bodyPr wrap="square" rtlCol="0">
            <a:spAutoFit/>
          </a:bodyPr>
          <a:lstStyle/>
          <a:p>
            <a:r>
              <a:rPr kumimoji="1" lang="en-US" altLang="ja-JP" sz="2800" dirty="0" smtClean="0"/>
              <a:t>1.2	</a:t>
            </a:r>
            <a:r>
              <a:rPr lang="ja-JP" altLang="en-US" sz="2800" dirty="0"/>
              <a:t>プロジェクト</a:t>
            </a:r>
            <a:r>
              <a:rPr kumimoji="1" lang="ja-JP" altLang="en-US" sz="2800" dirty="0" smtClean="0"/>
              <a:t>の目的</a:t>
            </a:r>
            <a:endParaRPr kumimoji="1" lang="ja-JP" altLang="en-US" sz="2800" dirty="0"/>
          </a:p>
        </p:txBody>
      </p:sp>
      <p:sp>
        <p:nvSpPr>
          <p:cNvPr id="19" name="タイトル 1"/>
          <p:cNvSpPr txBox="1">
            <a:spLocks/>
          </p:cNvSpPr>
          <p:nvPr/>
        </p:nvSpPr>
        <p:spPr>
          <a:xfrm>
            <a:off x="948906" y="585216"/>
            <a:ext cx="11340228" cy="119182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kumimoji="1" sz="5000" kern="1200" cap="all" spc="100" baseline="0">
                <a:solidFill>
                  <a:schemeClr val="tx1">
                    <a:lumMod val="95000"/>
                    <a:lumOff val="5000"/>
                  </a:schemeClr>
                </a:solidFill>
                <a:latin typeface="+mj-lt"/>
                <a:ea typeface="+mj-ea"/>
                <a:cs typeface="+mj-cs"/>
              </a:defRPr>
            </a:lvl1pPr>
          </a:lstStyle>
          <a:p>
            <a:pPr marL="914400" indent="-914400">
              <a:buAutoNum type="arabicPeriod" startAt="2"/>
            </a:pPr>
            <a:r>
              <a:rPr lang="ja-JP" altLang="en-US" sz="4000" dirty="0" smtClean="0"/>
              <a:t>プロジェクトマネジメント計画の概要</a:t>
            </a:r>
            <a:endParaRPr lang="en-US" altLang="ja-JP" sz="4000" dirty="0" smtClean="0"/>
          </a:p>
        </p:txBody>
      </p:sp>
      <p:sp>
        <p:nvSpPr>
          <p:cNvPr id="4" name="角丸四角形 3"/>
          <p:cNvSpPr/>
          <p:nvPr/>
        </p:nvSpPr>
        <p:spPr>
          <a:xfrm>
            <a:off x="948906" y="2431612"/>
            <a:ext cx="10355490" cy="13833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t>どの場所にいて</a:t>
            </a:r>
            <a:r>
              <a:rPr lang="ja-JP" altLang="en-US" sz="2800" dirty="0" smtClean="0"/>
              <a:t>も</a:t>
            </a:r>
            <a:endParaRPr lang="en-US" altLang="ja-JP" sz="2800" dirty="0"/>
          </a:p>
          <a:p>
            <a:pPr algn="ctr"/>
            <a:r>
              <a:rPr lang="ja-JP" altLang="en-US" sz="2800" dirty="0" smtClean="0"/>
              <a:t>携帯や</a:t>
            </a:r>
            <a:r>
              <a:rPr lang="en-US" altLang="ja-JP" sz="2800" dirty="0" smtClean="0"/>
              <a:t>PC</a:t>
            </a:r>
            <a:r>
              <a:rPr lang="ja-JP" altLang="en-US" sz="2800" dirty="0" smtClean="0"/>
              <a:t>を</a:t>
            </a:r>
            <a:r>
              <a:rPr kumimoji="1" lang="ja-JP" altLang="en-US" sz="2800" dirty="0" smtClean="0"/>
              <a:t>使用</a:t>
            </a:r>
            <a:r>
              <a:rPr kumimoji="1" lang="ja-JP" altLang="en-US" sz="2800" dirty="0" smtClean="0"/>
              <a:t>すること</a:t>
            </a:r>
            <a:r>
              <a:rPr kumimoji="1" lang="ja-JP" altLang="en-US" sz="2800" dirty="0" smtClean="0"/>
              <a:t>で</a:t>
            </a:r>
            <a:endParaRPr kumimoji="1" lang="en-US" altLang="ja-JP" sz="2800" dirty="0" smtClean="0"/>
          </a:p>
          <a:p>
            <a:pPr algn="ctr"/>
            <a:r>
              <a:rPr kumimoji="1" lang="ja-JP" altLang="en-US" sz="2800" dirty="0" smtClean="0"/>
              <a:t>誰</a:t>
            </a:r>
            <a:r>
              <a:rPr kumimoji="1" lang="ja-JP" altLang="en-US" sz="2800" dirty="0" smtClean="0"/>
              <a:t>が研究室にいるか確認</a:t>
            </a:r>
            <a:r>
              <a:rPr kumimoji="1" lang="ja-JP" altLang="en-US" sz="2800" dirty="0" smtClean="0"/>
              <a:t>できること</a:t>
            </a:r>
            <a:endParaRPr kumimoji="1" lang="ja-JP" altLang="en-US" sz="2800" dirty="0"/>
          </a:p>
        </p:txBody>
      </p:sp>
      <p:sp>
        <p:nvSpPr>
          <p:cNvPr id="20" name="角丸四角形 19"/>
          <p:cNvSpPr/>
          <p:nvPr/>
        </p:nvSpPr>
        <p:spPr>
          <a:xfrm>
            <a:off x="948906" y="4233122"/>
            <a:ext cx="10355490" cy="13833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t>学</a:t>
            </a:r>
            <a:r>
              <a:rPr lang="ja-JP" altLang="en-US" sz="2800" dirty="0" smtClean="0"/>
              <a:t>んできた</a:t>
            </a:r>
            <a:r>
              <a:rPr lang="ja-JP" altLang="en-US" sz="2800" dirty="0" smtClean="0"/>
              <a:t>ことを実践すること</a:t>
            </a:r>
            <a:endParaRPr kumimoji="1" lang="en-US" altLang="ja-JP" sz="2800" dirty="0" smtClean="0"/>
          </a:p>
        </p:txBody>
      </p:sp>
    </p:spTree>
    <p:extLst>
      <p:ext uri="{BB962C8B-B14F-4D97-AF65-F5344CB8AC3E}">
        <p14:creationId xmlns:p14="http://schemas.microsoft.com/office/powerpoint/2010/main" val="2901190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ー 5"/>
          <p:cNvSpPr>
            <a:spLocks noGrp="1"/>
          </p:cNvSpPr>
          <p:nvPr>
            <p:ph type="sldNum" sz="quarter" idx="12"/>
          </p:nvPr>
        </p:nvSpPr>
        <p:spPr/>
        <p:txBody>
          <a:bodyPr/>
          <a:lstStyle/>
          <a:p>
            <a:fld id="{B52A0D98-C5F8-4D5A-A941-4728EF2912B9}" type="slidenum">
              <a:rPr kumimoji="1" lang="ja-JP" altLang="en-US" sz="2800" smtClean="0">
                <a:solidFill>
                  <a:srgbClr val="464653"/>
                </a:solidFill>
              </a:rPr>
              <a:pPr/>
              <a:t>9</a:t>
            </a:fld>
            <a:endParaRPr kumimoji="1" lang="ja-JP" altLang="en-US" sz="2800" dirty="0">
              <a:solidFill>
                <a:srgbClr val="464653"/>
              </a:solidFill>
            </a:endParaRPr>
          </a:p>
        </p:txBody>
      </p:sp>
      <p:sp>
        <p:nvSpPr>
          <p:cNvPr id="18" name="テキスト ボックス 17"/>
          <p:cNvSpPr txBox="1"/>
          <p:nvPr/>
        </p:nvSpPr>
        <p:spPr>
          <a:xfrm>
            <a:off x="948906" y="1491693"/>
            <a:ext cx="7677509" cy="523220"/>
          </a:xfrm>
          <a:prstGeom prst="rect">
            <a:avLst/>
          </a:prstGeom>
          <a:noFill/>
        </p:spPr>
        <p:txBody>
          <a:bodyPr wrap="square" rtlCol="0">
            <a:spAutoFit/>
          </a:bodyPr>
          <a:lstStyle/>
          <a:p>
            <a:r>
              <a:rPr kumimoji="1" lang="en-US" altLang="ja-JP" sz="2800" dirty="0" smtClean="0"/>
              <a:t>1.3	</a:t>
            </a:r>
            <a:r>
              <a:rPr lang="ja-JP" altLang="en-US" sz="2800" dirty="0"/>
              <a:t>プロジェクト</a:t>
            </a:r>
            <a:r>
              <a:rPr kumimoji="1" lang="ja-JP" altLang="en-US" sz="2800" dirty="0" smtClean="0"/>
              <a:t>の目標</a:t>
            </a:r>
            <a:endParaRPr kumimoji="1" lang="ja-JP" altLang="en-US" sz="2800" dirty="0"/>
          </a:p>
        </p:txBody>
      </p:sp>
      <p:sp>
        <p:nvSpPr>
          <p:cNvPr id="19" name="タイトル 1"/>
          <p:cNvSpPr txBox="1">
            <a:spLocks/>
          </p:cNvSpPr>
          <p:nvPr/>
        </p:nvSpPr>
        <p:spPr>
          <a:xfrm>
            <a:off x="948906" y="585216"/>
            <a:ext cx="11340228" cy="119182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kumimoji="1" sz="5000" kern="1200" cap="all" spc="100" baseline="0">
                <a:solidFill>
                  <a:schemeClr val="tx1">
                    <a:lumMod val="95000"/>
                    <a:lumOff val="5000"/>
                  </a:schemeClr>
                </a:solidFill>
                <a:latin typeface="+mj-lt"/>
                <a:ea typeface="+mj-ea"/>
                <a:cs typeface="+mj-cs"/>
              </a:defRPr>
            </a:lvl1pPr>
          </a:lstStyle>
          <a:p>
            <a:pPr marL="914400" indent="-914400">
              <a:buAutoNum type="arabicPeriod" startAt="2"/>
            </a:pPr>
            <a:r>
              <a:rPr lang="ja-JP" altLang="en-US" sz="4000" dirty="0" smtClean="0"/>
              <a:t>プロジェクトマネジメント計画の概要</a:t>
            </a:r>
            <a:endParaRPr lang="en-US" altLang="ja-JP" sz="4000" dirty="0" smtClean="0"/>
          </a:p>
        </p:txBody>
      </p:sp>
      <p:sp>
        <p:nvSpPr>
          <p:cNvPr id="5" name="角丸四角形 4"/>
          <p:cNvSpPr/>
          <p:nvPr/>
        </p:nvSpPr>
        <p:spPr>
          <a:xfrm>
            <a:off x="948906" y="2431612"/>
            <a:ext cx="10355490" cy="13833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smtClean="0"/>
              <a:t>アプリケーション上で滞在者を表示</a:t>
            </a:r>
            <a:r>
              <a:rPr lang="ja-JP" altLang="en-US" sz="2800" dirty="0" smtClean="0"/>
              <a:t>させること</a:t>
            </a:r>
            <a:endParaRPr kumimoji="1" lang="ja-JP" altLang="en-US" sz="2800" dirty="0"/>
          </a:p>
        </p:txBody>
      </p:sp>
      <p:sp>
        <p:nvSpPr>
          <p:cNvPr id="7" name="角丸四角形 6"/>
          <p:cNvSpPr/>
          <p:nvPr/>
        </p:nvSpPr>
        <p:spPr>
          <a:xfrm>
            <a:off x="948906" y="4233122"/>
            <a:ext cx="10355490" cy="13833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QCD</a:t>
            </a:r>
            <a:r>
              <a:rPr lang="ja-JP" altLang="en-US" sz="2800" dirty="0"/>
              <a:t>基準</a:t>
            </a:r>
            <a:r>
              <a:rPr lang="ja-JP" altLang="en-US" sz="2800" dirty="0" smtClean="0"/>
              <a:t>を満たすこと</a:t>
            </a:r>
            <a:endParaRPr kumimoji="1" lang="ja-JP" altLang="en-US" sz="2800" dirty="0"/>
          </a:p>
        </p:txBody>
      </p:sp>
    </p:spTree>
    <p:extLst>
      <p:ext uri="{BB962C8B-B14F-4D97-AF65-F5344CB8AC3E}">
        <p14:creationId xmlns:p14="http://schemas.microsoft.com/office/powerpoint/2010/main" val="27314436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インテグラル">
  <a:themeElements>
    <a:clrScheme name="インテグラル">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インテグラル">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インテグラル">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305</TotalTime>
  <Words>216</Words>
  <Application>Microsoft Office PowerPoint</Application>
  <PresentationFormat>ワイド画面</PresentationFormat>
  <Paragraphs>114</Paragraphs>
  <Slides>15</Slides>
  <Notes>1</Notes>
  <HiddenSlides>0</HiddenSlides>
  <MMClips>0</MMClips>
  <ScaleCrop>false</ScaleCrop>
  <HeadingPairs>
    <vt:vector size="6" baseType="variant">
      <vt:variant>
        <vt:lpstr>使用されているフォント</vt:lpstr>
      </vt:variant>
      <vt:variant>
        <vt:i4>8</vt:i4>
      </vt:variant>
      <vt:variant>
        <vt:lpstr>テーマ</vt:lpstr>
      </vt:variant>
      <vt:variant>
        <vt:i4>2</vt:i4>
      </vt:variant>
      <vt:variant>
        <vt:lpstr>スライド タイトル</vt:lpstr>
      </vt:variant>
      <vt:variant>
        <vt:i4>15</vt:i4>
      </vt:variant>
    </vt:vector>
  </HeadingPairs>
  <TitlesOfParts>
    <vt:vector size="25" baseType="lpstr">
      <vt:lpstr>ＭＳ Ｐゴシック</vt:lpstr>
      <vt:lpstr>メイリオ</vt:lpstr>
      <vt:lpstr>Calibri</vt:lpstr>
      <vt:lpstr>Calibri Light</vt:lpstr>
      <vt:lpstr>Century Gothic</vt:lpstr>
      <vt:lpstr>Tw Cen MT</vt:lpstr>
      <vt:lpstr>Tw Cen MT Condensed</vt:lpstr>
      <vt:lpstr>Wingdings 3</vt:lpstr>
      <vt:lpstr>インテグラル</vt:lpstr>
      <vt:lpstr>レトロスペクト</vt:lpstr>
      <vt:lpstr>PowerPoint プレゼンテーション</vt:lpstr>
      <vt:lpstr>目次</vt:lpstr>
      <vt:lpstr>1. システムの概要</vt:lpstr>
      <vt:lpstr>PowerPoint プレゼンテーション</vt:lpstr>
      <vt:lpstr>PowerPoint プレゼンテーション</vt:lpstr>
      <vt:lpstr>PowerPoint プレゼンテーション</vt:lpstr>
      <vt:lpstr>開発工程</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saito</dc:creator>
  <cp:lastModifiedBy>wakatsuki</cp:lastModifiedBy>
  <cp:revision>69</cp:revision>
  <dcterms:created xsi:type="dcterms:W3CDTF">2014-05-30T03:25:36Z</dcterms:created>
  <dcterms:modified xsi:type="dcterms:W3CDTF">2014-06-02T08:56:50Z</dcterms:modified>
</cp:coreProperties>
</file>