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91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1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1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58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40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94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01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89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11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77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7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CFDD-44CD-45DF-A9B6-53BB16198F7A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23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5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" y="836712"/>
            <a:ext cx="9061815" cy="5256584"/>
          </a:xfrm>
        </p:spPr>
      </p:pic>
      <p:sp>
        <p:nvSpPr>
          <p:cNvPr id="5" name="円/楕円 4"/>
          <p:cNvSpPr/>
          <p:nvPr/>
        </p:nvSpPr>
        <p:spPr>
          <a:xfrm>
            <a:off x="3275856" y="4005844"/>
            <a:ext cx="64807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6012160" y="1916832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7236296" y="3789040"/>
            <a:ext cx="93610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3131840" y="2996952"/>
            <a:ext cx="936104" cy="7920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771800" y="2276872"/>
            <a:ext cx="1656184" cy="6120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クリック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4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3" y="836712"/>
            <a:ext cx="8964488" cy="5689235"/>
          </a:xfrm>
        </p:spPr>
      </p:pic>
      <p:sp>
        <p:nvSpPr>
          <p:cNvPr id="5" name="円/楕円 4"/>
          <p:cNvSpPr/>
          <p:nvPr/>
        </p:nvSpPr>
        <p:spPr>
          <a:xfrm>
            <a:off x="2267744" y="249289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5220072" y="5373216"/>
            <a:ext cx="648072" cy="5760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4355976" y="2464619"/>
            <a:ext cx="648072" cy="5760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2572544" y="415330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516216" y="393305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907704" y="1916832"/>
            <a:ext cx="1312912" cy="547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892094" y="4786140"/>
            <a:ext cx="1312912" cy="5477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183796" y="3385269"/>
            <a:ext cx="1312912" cy="547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2267744" y="3659162"/>
            <a:ext cx="1312912" cy="547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4023556" y="1916832"/>
            <a:ext cx="1312912" cy="5477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071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画面に合わせる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1</cp:revision>
  <dcterms:created xsi:type="dcterms:W3CDTF">2014-05-13T14:03:25Z</dcterms:created>
  <dcterms:modified xsi:type="dcterms:W3CDTF">2014-05-13T14:11:33Z</dcterms:modified>
</cp:coreProperties>
</file>