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72" r:id="rId4"/>
    <p:sldId id="267" r:id="rId5"/>
    <p:sldId id="266" r:id="rId6"/>
    <p:sldId id="268" r:id="rId7"/>
    <p:sldId id="258" r:id="rId8"/>
    <p:sldId id="259" r:id="rId9"/>
    <p:sldId id="260" r:id="rId10"/>
    <p:sldId id="264" r:id="rId11"/>
    <p:sldId id="273" r:id="rId12"/>
    <p:sldId id="261" r:id="rId13"/>
    <p:sldId id="269" r:id="rId14"/>
    <p:sldId id="263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B8A9A0-2CDD-4C5D-AA4D-2192A1714856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D0D2A3-BD14-4D16-B328-D201A78AD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32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9A0-2CDD-4C5D-AA4D-2192A1714856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D2A3-BD14-4D16-B328-D201A78AD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17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9A0-2CDD-4C5D-AA4D-2192A1714856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D2A3-BD14-4D16-B328-D201A78AD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28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9A0-2CDD-4C5D-AA4D-2192A1714856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D2A3-BD14-4D16-B328-D201A78AD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38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9A0-2CDD-4C5D-AA4D-2192A1714856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D2A3-BD14-4D16-B328-D201A78AD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48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9A0-2CDD-4C5D-AA4D-2192A1714856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D2A3-BD14-4D16-B328-D201A78AD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45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9A0-2CDD-4C5D-AA4D-2192A1714856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D2A3-BD14-4D16-B328-D201A78AD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57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9A0-2CDD-4C5D-AA4D-2192A1714856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D2A3-BD14-4D16-B328-D201A78AD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55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9A0-2CDD-4C5D-AA4D-2192A1714856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D2A3-BD14-4D16-B328-D201A78AD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62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9A0-2CDD-4C5D-AA4D-2192A1714856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D2A3-BD14-4D16-B328-D201A78AD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99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9A0-2CDD-4C5D-AA4D-2192A1714856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D2A3-BD14-4D16-B328-D201A78AD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12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BB8A9A0-2CDD-4C5D-AA4D-2192A1714856}" type="datetimeFigureOut">
              <a:rPr kumimoji="1" lang="ja-JP" altLang="en-US" smtClean="0"/>
              <a:t>2014/6/5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CD0D2A3-BD14-4D16-B328-D201A78AD1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16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中間発表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047281" y="4487472"/>
            <a:ext cx="8767860" cy="1229588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kumimoji="1" lang="en-US" altLang="ja-JP" dirty="0" smtClean="0"/>
              <a:t>PM </a:t>
            </a:r>
            <a:r>
              <a:rPr kumimoji="1" lang="ja-JP" altLang="en-US" dirty="0" smtClean="0"/>
              <a:t>１１４２０１６ 井上乃祐</a:t>
            </a:r>
            <a:endParaRPr kumimoji="1" lang="en-US" altLang="ja-JP" dirty="0" smtClean="0"/>
          </a:p>
          <a:p>
            <a:pPr algn="r"/>
            <a:r>
              <a:rPr lang="ja-JP" altLang="en-US" dirty="0" smtClean="0"/>
              <a:t>１２４２００５ 石井康之</a:t>
            </a:r>
            <a:endParaRPr lang="en-US" altLang="ja-JP" dirty="0" smtClean="0"/>
          </a:p>
          <a:p>
            <a:pPr algn="r"/>
            <a:r>
              <a:rPr lang="ja-JP" altLang="en-US" dirty="0" smtClean="0"/>
              <a:t>１２４２１０５ 三浦泰介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167222" y="378709"/>
            <a:ext cx="1811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 smtClean="0"/>
              <a:t>EVM</a:t>
            </a:r>
            <a:endParaRPr kumimoji="1" lang="ja-JP" altLang="en-US" sz="48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990" y="1434754"/>
            <a:ext cx="8688012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8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円/楕円 7"/>
          <p:cNvSpPr/>
          <p:nvPr/>
        </p:nvSpPr>
        <p:spPr>
          <a:xfrm>
            <a:off x="5316305" y="392696"/>
            <a:ext cx="1195412" cy="600810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7" y="689142"/>
            <a:ext cx="5755810" cy="534269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896" y="859589"/>
            <a:ext cx="4791669" cy="500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7152930" y="2951578"/>
            <a:ext cx="3554083" cy="10696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97147" y="2944274"/>
            <a:ext cx="4045789" cy="10696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496305" y="548799"/>
            <a:ext cx="3558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納期目標</a:t>
            </a:r>
            <a:endParaRPr kumimoji="1" lang="ja-JP" altLang="en-US" sz="4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80303" y="2986617"/>
            <a:ext cx="4217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期限内にアプリの作成を終わらせる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408070" y="3163250"/>
            <a:ext cx="436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成功基準</a:t>
            </a:r>
            <a:endParaRPr kumimoji="1" lang="en-US" altLang="ja-JP" dirty="0" smtClean="0"/>
          </a:p>
          <a:p>
            <a:r>
              <a:rPr lang="ja-JP" altLang="en-US" dirty="0"/>
              <a:t>期限内</a:t>
            </a:r>
            <a:r>
              <a:rPr lang="ja-JP" altLang="en-US" dirty="0" smtClean="0"/>
              <a:t>に作成</a:t>
            </a:r>
            <a:r>
              <a:rPr lang="ja-JP" altLang="en-US" dirty="0"/>
              <a:t>終了</a:t>
            </a:r>
            <a:r>
              <a:rPr lang="ja-JP" altLang="en-US" dirty="0" smtClean="0"/>
              <a:t>する</a:t>
            </a:r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5689782" y="3227623"/>
            <a:ext cx="724618" cy="502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68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579963" y="370936"/>
            <a:ext cx="5348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ガントチャート</a:t>
            </a:r>
            <a:endParaRPr kumimoji="1" lang="ja-JP" altLang="en-US" sz="48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51" y="1201933"/>
            <a:ext cx="10058400" cy="484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6339406" y="3053749"/>
            <a:ext cx="5193102" cy="2518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83078" y="3105509"/>
            <a:ext cx="4304581" cy="24067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121207" y="942611"/>
            <a:ext cx="4843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リスク対策目標</a:t>
            </a:r>
            <a:endParaRPr kumimoji="1" lang="en-US" altLang="ja-JP" sz="48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63281" y="3293231"/>
            <a:ext cx="4354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想定</a:t>
            </a:r>
            <a:r>
              <a:rPr lang="ja-JP" altLang="en-US" dirty="0" smtClean="0"/>
              <a:t>されるリスク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・開発者の意図と設計者の意図の相違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・開発者の技術不足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・開発者と設計者の過労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69812" y="3154731"/>
            <a:ext cx="51733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対策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・３日毎に現在の完成具合を開発者と設計者が直接会う機会を設け，その場で確認する．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PHP</a:t>
            </a:r>
            <a:r>
              <a:rPr kumimoji="1" lang="ja-JP" altLang="en-US" dirty="0" smtClean="0"/>
              <a:t>の教本以外に参考書を用意する．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・負荷がかからないよう仕事の量を平等にする</a:t>
            </a:r>
            <a:endParaRPr kumimoji="1" lang="ja-JP" altLang="en-US" dirty="0"/>
          </a:p>
        </p:txBody>
      </p:sp>
      <p:sp>
        <p:nvSpPr>
          <p:cNvPr id="7" name="右矢印 6"/>
          <p:cNvSpPr/>
          <p:nvPr/>
        </p:nvSpPr>
        <p:spPr>
          <a:xfrm>
            <a:off x="5287992" y="4045787"/>
            <a:ext cx="681487" cy="526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57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42824" y="854249"/>
            <a:ext cx="7403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反省と今後の方針</a:t>
            </a:r>
            <a:endParaRPr kumimoji="1" lang="ja-JP" altLang="en-US" sz="4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13254" y="2215420"/>
            <a:ext cx="86744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反省</a:t>
            </a:r>
            <a:endParaRPr lang="en-US" altLang="ja-JP" dirty="0" smtClean="0"/>
          </a:p>
          <a:p>
            <a:r>
              <a:rPr kumimoji="1" lang="ja-JP" altLang="en-US" dirty="0" smtClean="0"/>
              <a:t>・後回しにしすぎた．　　　　　　　　→期限を守る</a:t>
            </a:r>
            <a:endParaRPr kumimoji="1" lang="en-US" altLang="ja-JP" dirty="0" smtClean="0"/>
          </a:p>
          <a:p>
            <a:pPr lvl="0"/>
            <a:r>
              <a:rPr lang="ja-JP" altLang="en-US" dirty="0" smtClean="0"/>
              <a:t>・全員の進捗報告をしなかった．　　　→</a:t>
            </a:r>
            <a:r>
              <a:rPr lang="ja-JP" altLang="en-US" dirty="0" smtClean="0">
                <a:solidFill>
                  <a:srgbClr val="000000"/>
                </a:solidFill>
              </a:rPr>
              <a:t>現状</a:t>
            </a:r>
            <a:r>
              <a:rPr lang="ja-JP" altLang="en-US" dirty="0">
                <a:solidFill>
                  <a:srgbClr val="000000"/>
                </a:solidFill>
              </a:rPr>
              <a:t>方向</a:t>
            </a:r>
            <a:r>
              <a:rPr lang="ja-JP" altLang="en-US" dirty="0" smtClean="0">
                <a:solidFill>
                  <a:srgbClr val="000000"/>
                </a:solidFill>
              </a:rPr>
              <a:t>を週一回行う</a:t>
            </a:r>
            <a:endParaRPr lang="en-US" altLang="ja-JP" dirty="0" smtClean="0"/>
          </a:p>
          <a:p>
            <a:pPr lvl="0"/>
            <a:r>
              <a:rPr kumimoji="1" lang="ja-JP" altLang="en-US" dirty="0" smtClean="0"/>
              <a:t>・仕事の割り振りができてなかった．　→</a:t>
            </a:r>
            <a:r>
              <a:rPr lang="ja-JP" altLang="en-US" dirty="0">
                <a:solidFill>
                  <a:srgbClr val="000000"/>
                </a:solidFill>
              </a:rPr>
              <a:t>ガントチャートをうまく使いこなす</a:t>
            </a:r>
          </a:p>
          <a:p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13254" y="3945924"/>
            <a:ext cx="6538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今後の</a:t>
            </a:r>
            <a:r>
              <a:rPr kumimoji="1" lang="ja-JP" altLang="en-US" dirty="0" smtClean="0"/>
              <a:t>方針</a:t>
            </a:r>
            <a:endParaRPr kumimoji="1" lang="en-US" altLang="ja-JP" dirty="0" smtClean="0"/>
          </a:p>
          <a:p>
            <a:r>
              <a:rPr lang="ja-JP" altLang="en-US" dirty="0" smtClean="0"/>
              <a:t>・成果物のイメージを一致させる</a:t>
            </a:r>
            <a:endParaRPr lang="en-US" altLang="ja-JP" dirty="0" smtClean="0"/>
          </a:p>
          <a:p>
            <a:r>
              <a:rPr kumimoji="1" lang="ja-JP" altLang="en-US" dirty="0" smtClean="0"/>
              <a:t>・リーダー同士で話し合う機会を設ける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0893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330269" y="1750248"/>
            <a:ext cx="7346485" cy="938170"/>
          </a:xfrm>
          <a:prstGeom prst="rect">
            <a:avLst/>
          </a:prstGeom>
          <a:ln w="22225"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ユーザは商工会議所の役員で</a:t>
            </a:r>
            <a:r>
              <a:rPr lang="ja-JP" altLang="en-US" dirty="0" smtClean="0"/>
              <a:t>，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津田</a:t>
            </a:r>
            <a:r>
              <a:rPr lang="ja-JP" altLang="en-US" dirty="0" smtClean="0"/>
              <a:t>沼近辺のラーメン屋の更なる発展を望む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0099" y="695632"/>
            <a:ext cx="6537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4000" dirty="0" smtClean="0"/>
              <a:t>プロジェクトの背景</a:t>
            </a:r>
            <a:endParaRPr lang="ja-JP" altLang="en-US" sz="4000" dirty="0">
              <a:solidFill>
                <a:srgbClr val="000000"/>
              </a:solidFill>
            </a:endParaRPr>
          </a:p>
          <a:p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700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10099" y="695632"/>
            <a:ext cx="6537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4000" dirty="0" smtClean="0"/>
              <a:t>プロジェクトの目的</a:t>
            </a:r>
            <a:endParaRPr lang="ja-JP" altLang="en-US" sz="4000" dirty="0">
              <a:solidFill>
                <a:srgbClr val="000000"/>
              </a:solidFill>
            </a:endParaRPr>
          </a:p>
          <a:p>
            <a:endParaRPr kumimoji="1" lang="ja-JP" altLang="en-US" sz="4000" dirty="0"/>
          </a:p>
        </p:txBody>
      </p:sp>
      <p:sp>
        <p:nvSpPr>
          <p:cNvPr id="7" name="正方形/長方形 6"/>
          <p:cNvSpPr/>
          <p:nvPr/>
        </p:nvSpPr>
        <p:spPr>
          <a:xfrm>
            <a:off x="794830" y="2427639"/>
            <a:ext cx="3212757" cy="11526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グーグルマップの利用で目的地に到達できる</a:t>
            </a:r>
            <a:endParaRPr lang="en-US" altLang="ja-JP" dirty="0"/>
          </a:p>
        </p:txBody>
      </p:sp>
      <p:sp>
        <p:nvSpPr>
          <p:cNvPr id="11" name="正方形/長方形 10"/>
          <p:cNvSpPr/>
          <p:nvPr/>
        </p:nvSpPr>
        <p:spPr>
          <a:xfrm>
            <a:off x="7970188" y="2427639"/>
            <a:ext cx="3212757" cy="11526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１ポイント工夫</a:t>
            </a:r>
            <a:endParaRPr lang="en-US" altLang="ja-JP" dirty="0"/>
          </a:p>
        </p:txBody>
      </p:sp>
      <p:sp>
        <p:nvSpPr>
          <p:cNvPr id="12" name="正方形/長方形 11"/>
          <p:cNvSpPr/>
          <p:nvPr/>
        </p:nvSpPr>
        <p:spPr>
          <a:xfrm>
            <a:off x="4382509" y="2427639"/>
            <a:ext cx="3212757" cy="11526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津田沼近辺のラーメン屋を</a:t>
            </a:r>
            <a:endParaRPr lang="en-US" altLang="ja-JP" dirty="0"/>
          </a:p>
          <a:p>
            <a:pPr algn="ctr"/>
            <a:r>
              <a:rPr lang="ja-JP" altLang="en-US" dirty="0"/>
              <a:t>手軽に検索できる</a:t>
            </a:r>
            <a:endParaRPr lang="en-US" altLang="ja-JP" dirty="0"/>
          </a:p>
        </p:txBody>
      </p:sp>
      <p:cxnSp>
        <p:nvCxnSpPr>
          <p:cNvPr id="33" name="直線コネクタ 32"/>
          <p:cNvCxnSpPr>
            <a:stCxn id="7" idx="2"/>
            <a:endCxn id="44" idx="0"/>
          </p:cNvCxnSpPr>
          <p:nvPr/>
        </p:nvCxnSpPr>
        <p:spPr>
          <a:xfrm>
            <a:off x="2401209" y="3580301"/>
            <a:ext cx="3587678" cy="125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12" idx="2"/>
            <a:endCxn id="44" idx="0"/>
          </p:cNvCxnSpPr>
          <p:nvPr/>
        </p:nvCxnSpPr>
        <p:spPr>
          <a:xfrm flipH="1">
            <a:off x="5988887" y="3580301"/>
            <a:ext cx="1" cy="125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1" idx="2"/>
            <a:endCxn id="44" idx="0"/>
          </p:cNvCxnSpPr>
          <p:nvPr/>
        </p:nvCxnSpPr>
        <p:spPr>
          <a:xfrm flipH="1">
            <a:off x="5988887" y="3580301"/>
            <a:ext cx="3587680" cy="125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4382508" y="4831969"/>
            <a:ext cx="3212757" cy="11526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アプリを作成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937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15" y="344635"/>
            <a:ext cx="10366966" cy="622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6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14" y="288346"/>
            <a:ext cx="9433948" cy="626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47" y="439384"/>
            <a:ext cx="11231643" cy="60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9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611315" y="2883877"/>
            <a:ext cx="7013948" cy="21804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74232" y="2907458"/>
            <a:ext cx="68226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品質</a:t>
            </a:r>
            <a:r>
              <a:rPr lang="ja-JP" altLang="en-US" sz="4000" dirty="0"/>
              <a:t>　</a:t>
            </a:r>
            <a:r>
              <a:rPr lang="ja-JP" altLang="en-US" sz="4000" dirty="0" smtClean="0"/>
              <a:t>　　　　　</a:t>
            </a:r>
            <a:r>
              <a:rPr kumimoji="1" lang="ja-JP" altLang="en-US" sz="4000" dirty="0" smtClean="0"/>
              <a:t>コスト</a:t>
            </a:r>
            <a:endParaRPr kumimoji="1" lang="en-US" altLang="ja-JP" sz="4000" dirty="0" smtClean="0"/>
          </a:p>
          <a:p>
            <a:endParaRPr kumimoji="1" lang="en-US" altLang="ja-JP" sz="4000" dirty="0" smtClean="0"/>
          </a:p>
          <a:p>
            <a:r>
              <a:rPr kumimoji="1" lang="ja-JP" altLang="en-US" sz="4000" dirty="0" smtClean="0"/>
              <a:t>納期</a:t>
            </a:r>
            <a:r>
              <a:rPr lang="ja-JP" altLang="en-US" sz="4000" dirty="0"/>
              <a:t>　</a:t>
            </a:r>
            <a:r>
              <a:rPr lang="ja-JP" altLang="en-US" sz="4000" dirty="0" smtClean="0"/>
              <a:t>　　　　　</a:t>
            </a:r>
            <a:r>
              <a:rPr lang="ja-JP" altLang="en-US" sz="4000" dirty="0" smtClean="0"/>
              <a:t>リスク</a:t>
            </a:r>
            <a:r>
              <a:rPr lang="ja-JP" altLang="en-US" sz="4000" dirty="0"/>
              <a:t>対策</a:t>
            </a:r>
            <a:endParaRPr lang="en-US" altLang="ja-JP" sz="40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866738" y="674865"/>
            <a:ext cx="7323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プロジェクトの目標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6899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7561385" y="3103685"/>
            <a:ext cx="3033346" cy="1617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64930" y="2308655"/>
            <a:ext cx="4668716" cy="36136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95042" y="692830"/>
            <a:ext cx="2877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品質目標</a:t>
            </a:r>
            <a:endParaRPr kumimoji="1" lang="ja-JP" altLang="en-US" sz="4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57023" y="2684313"/>
            <a:ext cx="41601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システムの主要要求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１：地図を表示させる機能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 smtClean="0"/>
              <a:t>２：１の地図上にラーメン屋の店名とピンを</a:t>
            </a:r>
            <a:r>
              <a:rPr lang="ja-JP" altLang="en-US" dirty="0" smtClean="0"/>
              <a:t>立てる機能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 smtClean="0"/>
              <a:t>３：２のピンを選択</a:t>
            </a:r>
            <a:r>
              <a:rPr lang="ja-JP" altLang="en-US" dirty="0"/>
              <a:t>した</a:t>
            </a:r>
            <a:r>
              <a:rPr lang="ja-JP" altLang="en-US" dirty="0" smtClean="0"/>
              <a:t>ラーメン屋に対するコメントや</a:t>
            </a:r>
            <a:r>
              <a:rPr lang="ja-JP" altLang="en-US" dirty="0"/>
              <a:t>，食べログへ飛べるリンクを表示させる機能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755291" y="3337356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成功基準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テスト報告書の合格</a:t>
            </a:r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5969977" y="3675185"/>
            <a:ext cx="914400" cy="585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9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6573328" y="3112217"/>
            <a:ext cx="4580627" cy="9575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834547" y="3112217"/>
            <a:ext cx="3722183" cy="9575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971726" y="582866"/>
            <a:ext cx="4386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/>
              <a:t>コスト</a:t>
            </a:r>
            <a:r>
              <a:rPr lang="ja-JP" altLang="en-US" sz="5400" dirty="0" smtClean="0"/>
              <a:t>目標</a:t>
            </a:r>
            <a:endParaRPr kumimoji="1" lang="ja-JP" altLang="en-US" sz="5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66837" y="3187398"/>
            <a:ext cx="3657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予定しているコスト以内に収める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76846" y="3267817"/>
            <a:ext cx="421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成功</a:t>
            </a:r>
            <a:endParaRPr kumimoji="1" lang="en-US" altLang="ja-JP" dirty="0" smtClean="0"/>
          </a:p>
          <a:p>
            <a:r>
              <a:rPr kumimoji="1" lang="en-US" altLang="ja-JP" dirty="0" smtClean="0"/>
              <a:t>300</a:t>
            </a:r>
            <a:r>
              <a:rPr kumimoji="1" lang="ja-JP" altLang="en-US" dirty="0" smtClean="0"/>
              <a:t>時間以内にプロジェクトを完遂する</a:t>
            </a:r>
            <a:endParaRPr kumimoji="1" lang="ja-JP" altLang="en-US" dirty="0"/>
          </a:p>
        </p:txBody>
      </p:sp>
      <p:sp>
        <p:nvSpPr>
          <p:cNvPr id="7" name="右矢印 6"/>
          <p:cNvSpPr/>
          <p:nvPr/>
        </p:nvSpPr>
        <p:spPr>
          <a:xfrm>
            <a:off x="5228598" y="3372130"/>
            <a:ext cx="672861" cy="437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4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258</Words>
  <Application>Microsoft Office PowerPoint</Application>
  <PresentationFormat>ワイド画面</PresentationFormat>
  <Paragraphs>63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ＭＳ ゴシック</vt:lpstr>
      <vt:lpstr>Arial</vt:lpstr>
      <vt:lpstr>Corbel</vt:lpstr>
      <vt:lpstr>基礎</vt:lpstr>
      <vt:lpstr>中間発表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ishii</dc:creator>
  <cp:lastModifiedBy>ishii</cp:lastModifiedBy>
  <cp:revision>29</cp:revision>
  <dcterms:created xsi:type="dcterms:W3CDTF">2014-06-04T10:06:38Z</dcterms:created>
  <dcterms:modified xsi:type="dcterms:W3CDTF">2014-06-05T05:01:14Z</dcterms:modified>
</cp:coreProperties>
</file>