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2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63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1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9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8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6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5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6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34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8B81-76FA-4582-AB89-1E6B62DEF439}" type="datetimeFigureOut">
              <a:rPr kumimoji="1" lang="ja-JP" altLang="en-US" smtClean="0"/>
              <a:t>2014/5/12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951621" y="407231"/>
            <a:ext cx="186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ユーザー</a:t>
            </a:r>
            <a:endParaRPr kumimoji="1" lang="en-US" altLang="ja-JP" dirty="0" smtClean="0"/>
          </a:p>
          <a:p>
            <a:r>
              <a:rPr lang="ja-JP" altLang="en-US" dirty="0" smtClean="0"/>
              <a:t>田隈</a:t>
            </a:r>
            <a:r>
              <a:rPr lang="ja-JP" altLang="en-US" dirty="0"/>
              <a:t>先生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31242" y="1131916"/>
            <a:ext cx="150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シニア</a:t>
            </a:r>
            <a:endParaRPr kumimoji="1" lang="en-US" altLang="ja-JP" dirty="0" smtClean="0"/>
          </a:p>
          <a:p>
            <a:r>
              <a:rPr lang="ja-JP" altLang="en-US" dirty="0" smtClean="0"/>
              <a:t>矢吹</a:t>
            </a:r>
            <a:r>
              <a:rPr lang="ja-JP" altLang="en-US" dirty="0"/>
              <a:t>先生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15789" y="2074078"/>
            <a:ext cx="158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PM</a:t>
            </a:r>
            <a:endParaRPr lang="en-US" altLang="ja-JP" dirty="0"/>
          </a:p>
          <a:p>
            <a:r>
              <a:rPr kumimoji="1" lang="ja-JP" altLang="en-US" dirty="0" smtClean="0"/>
              <a:t>井上乃祐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68716" y="2943908"/>
            <a:ext cx="144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メンバー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三浦泰介</a:t>
            </a:r>
            <a:endParaRPr lang="en-US" altLang="ja-JP" dirty="0" smtClean="0"/>
          </a:p>
          <a:p>
            <a:r>
              <a:rPr kumimoji="1" lang="ja-JP" altLang="en-US" dirty="0" smtClean="0"/>
              <a:t>石井</a:t>
            </a:r>
            <a:r>
              <a:rPr kumimoji="1" lang="ja-JP" altLang="en-US" dirty="0"/>
              <a:t>康之</a:t>
            </a:r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6015790" y="2074078"/>
            <a:ext cx="1042736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368716" y="2943908"/>
            <a:ext cx="1042737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951621" y="390747"/>
            <a:ext cx="1106905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281815" y="1096782"/>
            <a:ext cx="115503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12" idx="2"/>
          </p:cNvCxnSpPr>
          <p:nvPr/>
        </p:nvCxnSpPr>
        <p:spPr>
          <a:xfrm flipH="1">
            <a:off x="6505073" y="1037078"/>
            <a:ext cx="1" cy="10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3" idx="1"/>
          </p:cNvCxnSpPr>
          <p:nvPr/>
        </p:nvCxnSpPr>
        <p:spPr>
          <a:xfrm>
            <a:off x="6513094" y="1419654"/>
            <a:ext cx="768721" cy="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endCxn id="11" idx="1"/>
          </p:cNvCxnSpPr>
          <p:nvPr/>
        </p:nvCxnSpPr>
        <p:spPr>
          <a:xfrm rot="16200000" flipH="1">
            <a:off x="5849670" y="2886527"/>
            <a:ext cx="685164" cy="3529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374105" y="1896745"/>
            <a:ext cx="2711116" cy="211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09745" y="2315800"/>
            <a:ext cx="461665" cy="15514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企画</a:t>
            </a:r>
            <a:r>
              <a:rPr lang="ja-JP" altLang="en-US" dirty="0"/>
              <a:t>班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88867" y="4834189"/>
            <a:ext cx="89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PM</a:t>
            </a:r>
          </a:p>
          <a:p>
            <a:r>
              <a:rPr lang="ja-JP" altLang="en-US" dirty="0" smtClean="0"/>
              <a:t>若月</a:t>
            </a:r>
            <a:r>
              <a:rPr lang="ja-JP" altLang="en-US" dirty="0"/>
              <a:t>純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537157" y="5691533"/>
            <a:ext cx="117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メンバー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齋藤勇也</a:t>
            </a:r>
            <a:endParaRPr kumimoji="1" lang="en-US" altLang="ja-JP" dirty="0" smtClean="0"/>
          </a:p>
          <a:p>
            <a:r>
              <a:rPr lang="ja-JP" altLang="en-US" dirty="0" smtClean="0"/>
              <a:t>森谷慧士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569242" y="5726667"/>
            <a:ext cx="1042737" cy="88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088867" y="4834189"/>
            <a:ext cx="896581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409745" y="4560564"/>
            <a:ext cx="2571201" cy="2261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489956" y="4834189"/>
            <a:ext cx="461665" cy="15666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下請</a:t>
            </a:r>
            <a:r>
              <a:rPr lang="ja-JP" altLang="en-US" dirty="0" smtClean="0"/>
              <a:t>け</a:t>
            </a:r>
            <a:endParaRPr kumimoji="1" lang="ja-JP" altLang="en-US" dirty="0"/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7535"/>
              </p:ext>
            </p:extLst>
          </p:nvPr>
        </p:nvGraphicFramePr>
        <p:xfrm>
          <a:off x="709408" y="2315800"/>
          <a:ext cx="3798424" cy="404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82"/>
                <a:gridCol w="2149642"/>
              </a:tblGrid>
              <a:tr h="1001524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ユーザー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田隈先生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1543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シニア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矢吹先生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1543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企画班</a:t>
                      </a:r>
                      <a:r>
                        <a:rPr kumimoji="1" lang="en-US" altLang="ja-JP" dirty="0" smtClean="0"/>
                        <a:t>PM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井上乃祐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15434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下請け</a:t>
                      </a:r>
                      <a:r>
                        <a:rPr kumimoji="1" lang="en-US" altLang="ja-JP" smtClean="0"/>
                        <a:t>PM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若月純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テキスト ボックス 37"/>
          <p:cNvSpPr txBox="1"/>
          <p:nvPr/>
        </p:nvSpPr>
        <p:spPr>
          <a:xfrm>
            <a:off x="882315" y="671964"/>
            <a:ext cx="324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プロジェクト体制図</a:t>
            </a:r>
            <a:endParaRPr kumimoji="1" lang="ja-JP" altLang="en-US" sz="2800" dirty="0"/>
          </a:p>
        </p:txBody>
      </p:sp>
      <p:cxnSp>
        <p:nvCxnSpPr>
          <p:cNvPr id="14" name="カギ線コネクタ 13"/>
          <p:cNvCxnSpPr/>
          <p:nvPr/>
        </p:nvCxnSpPr>
        <p:spPr>
          <a:xfrm rot="16200000" flipH="1">
            <a:off x="5571383" y="3852370"/>
            <a:ext cx="1426222" cy="537415"/>
          </a:xfrm>
          <a:prstGeom prst="bentConnector3">
            <a:avLst>
              <a:gd name="adj1" fmla="val 60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6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38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</dc:creator>
  <cp:lastModifiedBy>ishii</cp:lastModifiedBy>
  <cp:revision>14</cp:revision>
  <cp:lastPrinted>2014-05-12T07:25:14Z</cp:lastPrinted>
  <dcterms:created xsi:type="dcterms:W3CDTF">2014-05-09T05:19:41Z</dcterms:created>
  <dcterms:modified xsi:type="dcterms:W3CDTF">2014-05-12T07:26:59Z</dcterms:modified>
</cp:coreProperties>
</file>