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23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63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1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95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18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63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0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5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6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8B81-76FA-4582-AB89-1E6B62DEF439}" type="datetimeFigureOut">
              <a:rPr kumimoji="1" lang="ja-JP" altLang="en-US" smtClean="0"/>
              <a:t>2014/5/23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34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8B81-76FA-4582-AB89-1E6B62DEF439}" type="datetimeFigureOut">
              <a:rPr kumimoji="1" lang="ja-JP" altLang="en-US" smtClean="0"/>
              <a:t>2014/5/23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E87A-E969-425D-AA3F-3AE462F513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284731" y="2546582"/>
            <a:ext cx="186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ユーザー</a:t>
            </a:r>
            <a:endParaRPr kumimoji="1" lang="en-US" altLang="ja-JP" dirty="0" smtClean="0"/>
          </a:p>
          <a:p>
            <a:r>
              <a:rPr lang="ja-JP" altLang="en-US" dirty="0" smtClean="0"/>
              <a:t>田隈</a:t>
            </a:r>
            <a:r>
              <a:rPr lang="ja-JP" altLang="en-US" dirty="0"/>
              <a:t>先生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84731" y="3544072"/>
            <a:ext cx="150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シニア</a:t>
            </a:r>
            <a:endParaRPr kumimoji="1" lang="en-US" altLang="ja-JP" dirty="0" smtClean="0"/>
          </a:p>
          <a:p>
            <a:r>
              <a:rPr lang="ja-JP" altLang="en-US" dirty="0" smtClean="0"/>
              <a:t>矢吹</a:t>
            </a:r>
            <a:r>
              <a:rPr lang="ja-JP" altLang="en-US" dirty="0"/>
              <a:t>先生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37090" y="3489505"/>
            <a:ext cx="158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PM</a:t>
            </a:r>
            <a:endParaRPr lang="en-US" altLang="ja-JP" dirty="0"/>
          </a:p>
          <a:p>
            <a:r>
              <a:rPr kumimoji="1" lang="ja-JP" altLang="en-US" dirty="0" smtClean="0"/>
              <a:t>井上乃祐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8719" y="2442299"/>
            <a:ext cx="1443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メンバー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三浦泰介</a:t>
            </a:r>
            <a:endParaRPr lang="en-US" altLang="ja-JP" dirty="0" smtClean="0"/>
          </a:p>
          <a:p>
            <a:r>
              <a:rPr kumimoji="1" lang="ja-JP" altLang="en-US" dirty="0" smtClean="0"/>
              <a:t>石井</a:t>
            </a:r>
            <a:r>
              <a:rPr kumimoji="1" lang="ja-JP" altLang="en-US" dirty="0"/>
              <a:t>康之</a:t>
            </a:r>
            <a:endParaRPr kumimoji="1"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982757" y="3544072"/>
            <a:ext cx="1042736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088867" y="2445188"/>
            <a:ext cx="1042737" cy="923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286698" y="2546582"/>
            <a:ext cx="1106905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160716" y="3544072"/>
            <a:ext cx="115503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762100" y="2235770"/>
            <a:ext cx="3713521" cy="2113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16094" y="2291414"/>
            <a:ext cx="461665" cy="929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企画班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170241" y="3530075"/>
            <a:ext cx="89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PM</a:t>
            </a:r>
          </a:p>
          <a:p>
            <a:r>
              <a:rPr lang="ja-JP" altLang="en-US" dirty="0" smtClean="0"/>
              <a:t>若月</a:t>
            </a:r>
            <a:r>
              <a:rPr lang="ja-JP" altLang="en-US" dirty="0"/>
              <a:t>純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153709" y="2290089"/>
            <a:ext cx="117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メンバー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齋藤勇也</a:t>
            </a:r>
            <a:endParaRPr kumimoji="1" lang="en-US" altLang="ja-JP" dirty="0" smtClean="0"/>
          </a:p>
          <a:p>
            <a:r>
              <a:rPr lang="ja-JP" altLang="en-US" dirty="0" smtClean="0"/>
              <a:t>森谷慧士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0153709" y="2325223"/>
            <a:ext cx="1042737" cy="88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70242" y="3599170"/>
            <a:ext cx="896581" cy="536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8972455" y="2161691"/>
            <a:ext cx="2571201" cy="2261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14530" y="2276448"/>
            <a:ext cx="461665" cy="15666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開発班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82315" y="671964"/>
            <a:ext cx="324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プロジェクト体制図</a:t>
            </a:r>
            <a:endParaRPr kumimoji="1" lang="ja-JP" altLang="en-US" sz="2800" dirty="0"/>
          </a:p>
        </p:txBody>
      </p:sp>
      <p:cxnSp>
        <p:nvCxnSpPr>
          <p:cNvPr id="4" name="直線矢印コネクタ 3"/>
          <p:cNvCxnSpPr>
            <a:stCxn id="12" idx="3"/>
            <a:endCxn id="10" idx="1"/>
          </p:cNvCxnSpPr>
          <p:nvPr/>
        </p:nvCxnSpPr>
        <p:spPr>
          <a:xfrm>
            <a:off x="2393603" y="2869748"/>
            <a:ext cx="1589154" cy="997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3" idx="3"/>
            <a:endCxn id="10" idx="1"/>
          </p:cNvCxnSpPr>
          <p:nvPr/>
        </p:nvCxnSpPr>
        <p:spPr>
          <a:xfrm>
            <a:off x="2315748" y="3867238"/>
            <a:ext cx="16670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0" idx="3"/>
            <a:endCxn id="32" idx="1"/>
          </p:cNvCxnSpPr>
          <p:nvPr/>
        </p:nvCxnSpPr>
        <p:spPr>
          <a:xfrm>
            <a:off x="5025493" y="3867238"/>
            <a:ext cx="4144749" cy="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1"/>
            <a:endCxn id="10" idx="0"/>
          </p:cNvCxnSpPr>
          <p:nvPr/>
        </p:nvCxnSpPr>
        <p:spPr>
          <a:xfrm flipH="1">
            <a:off x="4504125" y="2906853"/>
            <a:ext cx="1584742" cy="637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32" idx="3"/>
            <a:endCxn id="30" idx="2"/>
          </p:cNvCxnSpPr>
          <p:nvPr/>
        </p:nvCxnSpPr>
        <p:spPr>
          <a:xfrm flipV="1">
            <a:off x="10066823" y="3213419"/>
            <a:ext cx="672424" cy="65408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inoue</dc:creator>
  <cp:lastModifiedBy>inoue</cp:lastModifiedBy>
  <cp:revision>9</cp:revision>
  <dcterms:created xsi:type="dcterms:W3CDTF">2014-05-09T05:19:41Z</dcterms:created>
  <dcterms:modified xsi:type="dcterms:W3CDTF">2014-05-23T11:00:12Z</dcterms:modified>
</cp:coreProperties>
</file>