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4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8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8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4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13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48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7A37-0B9B-4777-B91B-1C7C4CDB1BBD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8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606503" y="2849273"/>
            <a:ext cx="5482042" cy="27771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ja-JP" altLang="en-US" dirty="0" smtClean="0">
                <a:solidFill>
                  <a:schemeClr val="bg1"/>
                </a:solidFill>
              </a:rPr>
              <a:t>プロジェクトメンバ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05043" y="341306"/>
            <a:ext cx="5357004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</a:t>
            </a:r>
            <a:r>
              <a:rPr lang="ja-JP" altLang="en-US" dirty="0" smtClean="0"/>
              <a:t>：竹本篤郎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75579" y="2849272"/>
            <a:ext cx="2829464" cy="75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シニア</a:t>
            </a:r>
            <a:r>
              <a:rPr kumimoji="1" lang="ja-JP" altLang="en-US" dirty="0" smtClean="0"/>
              <a:t>：矢吹　太朗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06503" y="2849273"/>
            <a:ext cx="3554084" cy="750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</a:t>
            </a:r>
            <a:r>
              <a:rPr lang="en-US" altLang="ja-JP" dirty="0"/>
              <a:t>M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若月　純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06504" y="3599772"/>
            <a:ext cx="3554084" cy="13198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メンバ：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齋藤　勇也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	</a:t>
            </a:r>
            <a:r>
              <a:rPr lang="ja-JP" altLang="en-US" dirty="0" smtClean="0"/>
              <a:t>森谷　慧士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  <a:endCxn id="6" idx="0"/>
          </p:cNvCxnSpPr>
          <p:nvPr/>
        </p:nvCxnSpPr>
        <p:spPr>
          <a:xfrm>
            <a:off x="6383545" y="996914"/>
            <a:ext cx="0" cy="18523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6" idx="1"/>
          </p:cNvCxnSpPr>
          <p:nvPr/>
        </p:nvCxnSpPr>
        <p:spPr>
          <a:xfrm>
            <a:off x="3705043" y="3224522"/>
            <a:ext cx="9014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58941" y="3975022"/>
            <a:ext cx="3346102" cy="165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委託先：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小池</a:t>
            </a:r>
            <a:r>
              <a:rPr lang="ja-JP" altLang="en-US" dirty="0"/>
              <a:t>　</a:t>
            </a:r>
            <a:r>
              <a:rPr lang="ja-JP" altLang="en-US" dirty="0" smtClean="0"/>
              <a:t>克人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三宅　琢己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	</a:t>
            </a:r>
            <a:r>
              <a:rPr lang="ja-JP" altLang="en-US" dirty="0" smtClean="0"/>
              <a:t>吉野　聡志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7" idx="3"/>
          </p:cNvCxnSpPr>
          <p:nvPr/>
        </p:nvCxnSpPr>
        <p:spPr>
          <a:xfrm>
            <a:off x="3705043" y="4800718"/>
            <a:ext cx="901460" cy="23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7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saito</cp:lastModifiedBy>
  <cp:revision>9</cp:revision>
  <dcterms:created xsi:type="dcterms:W3CDTF">2014-05-09T05:51:20Z</dcterms:created>
  <dcterms:modified xsi:type="dcterms:W3CDTF">2014-05-16T04:52:27Z</dcterms:modified>
</cp:coreProperties>
</file>