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57F07-3B10-473B-83CB-748701777F15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23AA7-207F-4ECB-AC84-857CB6BC0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5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グーグルマップを使い、そこに津田沼周辺の店舗の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を入れて、ピンを立てる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AA7-207F-4ECB-AC84-857CB6BC0C7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04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拡大すればより細かいマップ、店のピンが被らないようにする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AA7-207F-4ECB-AC84-857CB6BC0C7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97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こっちを採用したら食べログへ飛べる他の機能が必要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AA7-207F-4ECB-AC84-857CB6BC0C7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1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の方か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の方を選ぶかみんなと相談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AA7-207F-4ECB-AC84-857CB6BC0C7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76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の方か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の方を選ぶかみんなと相談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AA7-207F-4ECB-AC84-857CB6BC0C7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08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の方か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の方を選ぶかみんなと相談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AA7-207F-4ECB-AC84-857CB6BC0C7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32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拡大画面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AA7-207F-4ECB-AC84-857CB6BC0C7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47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9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1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94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0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9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7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7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CFDD-44CD-45DF-A9B6-53BB16198F7A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455"/>
            <a:ext cx="9061815" cy="5256584"/>
          </a:xfrm>
        </p:spPr>
      </p:pic>
      <p:sp>
        <p:nvSpPr>
          <p:cNvPr id="10" name="二等辺三角形 9"/>
          <p:cNvSpPr/>
          <p:nvPr/>
        </p:nvSpPr>
        <p:spPr>
          <a:xfrm rot="10800000">
            <a:off x="1301061" y="3117614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5796136" y="1595031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0800000">
            <a:off x="6948264" y="2743986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5220072" y="4173595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 rot="10800000">
            <a:off x="3565009" y="3455314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301061" y="2923311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565009" y="3227705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0800000">
            <a:off x="3348985" y="3904491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6948264" y="2549683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796136" y="1400728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220072" y="3979293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345302" y="3677818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2982340" y="3539935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982340" y="3287383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1091198" y="2589181"/>
            <a:ext cx="851773" cy="319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店名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3135439" y="3423212"/>
            <a:ext cx="851773" cy="319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店名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5010209" y="3660222"/>
            <a:ext cx="851773" cy="319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店名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6738400" y="2213935"/>
            <a:ext cx="851773" cy="319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店名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5586273" y="1081657"/>
            <a:ext cx="851773" cy="319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店名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2772476" y="2992845"/>
            <a:ext cx="851773" cy="319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店名</a:t>
            </a:r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3355146" y="2938288"/>
            <a:ext cx="851773" cy="319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店名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63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836712"/>
            <a:ext cx="8964488" cy="5689235"/>
          </a:xfrm>
        </p:spPr>
      </p:pic>
      <p:sp>
        <p:nvSpPr>
          <p:cNvPr id="20" name="二等辺三角形 19"/>
          <p:cNvSpPr/>
          <p:nvPr/>
        </p:nvSpPr>
        <p:spPr>
          <a:xfrm rot="10800000">
            <a:off x="1978224" y="3254644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10800000">
            <a:off x="3789415" y="4192908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3132960" y="5013176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2877298" y="4621287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33753" y="3801019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1722563" y="2862755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836712"/>
            <a:ext cx="8964488" cy="5689235"/>
          </a:xfrm>
        </p:spPr>
      </p:pic>
      <p:sp>
        <p:nvSpPr>
          <p:cNvPr id="20" name="二等辺三角形 19"/>
          <p:cNvSpPr/>
          <p:nvPr/>
        </p:nvSpPr>
        <p:spPr>
          <a:xfrm rot="10800000">
            <a:off x="1978224" y="3254644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10800000">
            <a:off x="3789415" y="4192908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3132960" y="5013176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2877298" y="4621287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33753" y="3801019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1722563" y="2862755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01432"/>
              </p:ext>
            </p:extLst>
          </p:nvPr>
        </p:nvGraphicFramePr>
        <p:xfrm>
          <a:off x="5076056" y="1266463"/>
          <a:ext cx="4067944" cy="54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944"/>
              </a:tblGrid>
              <a:tr h="549735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クリックした場所の店名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517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（ここをメモ帳）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>
          <a:xfrm>
            <a:off x="1546918" y="2121132"/>
            <a:ext cx="1294656" cy="3060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2014971" y="2427166"/>
            <a:ext cx="358551" cy="43204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43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836712"/>
            <a:ext cx="8964488" cy="5689235"/>
          </a:xfrm>
        </p:spPr>
      </p:pic>
      <p:sp>
        <p:nvSpPr>
          <p:cNvPr id="20" name="二等辺三角形 19"/>
          <p:cNvSpPr/>
          <p:nvPr/>
        </p:nvSpPr>
        <p:spPr>
          <a:xfrm rot="10800000">
            <a:off x="1978224" y="3254644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10800000">
            <a:off x="3789415" y="4192908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3132960" y="5013176"/>
            <a:ext cx="432048" cy="664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2877298" y="4621287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33753" y="3801019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1722563" y="2862755"/>
            <a:ext cx="943369" cy="39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21828"/>
              </p:ext>
            </p:extLst>
          </p:nvPr>
        </p:nvGraphicFramePr>
        <p:xfrm>
          <a:off x="5076056" y="898459"/>
          <a:ext cx="3874604" cy="577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604"/>
              </a:tblGrid>
              <a:tr h="62799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クリックした場所の店名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43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食べログへ飛べるリンク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http://</a:t>
                      </a:r>
                      <a:r>
                        <a:rPr kumimoji="1" lang="ja-JP" altLang="en-US" dirty="0" smtClean="0"/>
                        <a:t>～～～～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151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（コメント）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5188238" y="2623781"/>
            <a:ext cx="129614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err="1" smtClean="0">
                <a:solidFill>
                  <a:schemeClr val="tx1"/>
                </a:solidFill>
              </a:rPr>
              <a:t>れんちょ</a:t>
            </a:r>
            <a:r>
              <a:rPr lang="ja-JP" altLang="en-US" sz="1600" dirty="0" err="1">
                <a:solidFill>
                  <a:schemeClr val="tx1"/>
                </a:solidFill>
              </a:rPr>
              <a:t>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76284" y="2884316"/>
            <a:ext cx="3428163" cy="506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この麺のコシにはうちも気後れしてしまいます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218790" y="3755935"/>
            <a:ext cx="129614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err="1" smtClean="0">
                <a:solidFill>
                  <a:schemeClr val="tx1"/>
                </a:solidFill>
              </a:rPr>
              <a:t>みうら</a:t>
            </a:r>
            <a:r>
              <a:rPr lang="ja-JP" altLang="en-US" sz="1600" dirty="0" err="1">
                <a:solidFill>
                  <a:schemeClr val="tx1"/>
                </a:solidFill>
              </a:rPr>
              <a:t>っち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222004" y="4064922"/>
            <a:ext cx="2448272" cy="3140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おいしいです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12159" y="5153150"/>
            <a:ext cx="129614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いしい</a:t>
            </a:r>
            <a:r>
              <a:rPr lang="ja-JP" altLang="en-US" sz="1600" dirty="0">
                <a:solidFill>
                  <a:schemeClr val="tx1"/>
                </a:solidFill>
              </a:rPr>
              <a:t>っち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012159" y="5534085"/>
            <a:ext cx="2646625" cy="506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あああ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687399" y="6158910"/>
            <a:ext cx="129614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投稿する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01384" y="2502753"/>
            <a:ext cx="3572180" cy="24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76284" y="5141518"/>
            <a:ext cx="63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名前</a:t>
            </a:r>
            <a:endParaRPr kumimoji="1" lang="ja-JP" altLang="en-US" sz="11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30135" y="5664089"/>
            <a:ext cx="82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コメント欄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211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836712"/>
            <a:ext cx="8964488" cy="5689235"/>
          </a:xfrm>
        </p:spPr>
      </p:pic>
      <p:sp>
        <p:nvSpPr>
          <p:cNvPr id="20" name="二等辺三角形 19"/>
          <p:cNvSpPr/>
          <p:nvPr/>
        </p:nvSpPr>
        <p:spPr>
          <a:xfrm rot="10800000">
            <a:off x="1978224" y="3254644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10800000">
            <a:off x="3789415" y="4192908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3132960" y="5013176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2873131" y="4375610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33753" y="3546261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1718654" y="2610097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90139"/>
              </p:ext>
            </p:extLst>
          </p:nvPr>
        </p:nvGraphicFramePr>
        <p:xfrm>
          <a:off x="5076056" y="898459"/>
          <a:ext cx="3874604" cy="577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604"/>
              </a:tblGrid>
              <a:tr h="62799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クリックした場所の店名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43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食べログへ飛べるリンク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http://</a:t>
                      </a:r>
                      <a:r>
                        <a:rPr kumimoji="1" lang="ja-JP" altLang="en-US" dirty="0" smtClean="0"/>
                        <a:t>～～～～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151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（タイムライン）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5188238" y="2623781"/>
            <a:ext cx="129614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れんちょ</a:t>
            </a:r>
            <a:r>
              <a:rPr lang="ja-JP" altLang="en-US" sz="1600" dirty="0">
                <a:solidFill>
                  <a:schemeClr val="tx1"/>
                </a:solidFill>
              </a:rPr>
              <a:t>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76284" y="2884316"/>
            <a:ext cx="3428163" cy="506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この麺のコシにはうちも気後れしてしまいます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218790" y="3755935"/>
            <a:ext cx="129614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みうら</a:t>
            </a:r>
            <a:r>
              <a:rPr lang="ja-JP" altLang="en-US" sz="1600" dirty="0">
                <a:solidFill>
                  <a:schemeClr val="tx1"/>
                </a:solidFill>
              </a:rPr>
              <a:t>っち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222004" y="4064922"/>
            <a:ext cx="2448272" cy="3140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おいしいです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01384" y="2502753"/>
            <a:ext cx="3572180" cy="359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978224" y="3001986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3789414" y="3935630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3128792" y="4779412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970" y="6230115"/>
            <a:ext cx="1066800" cy="27622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97" y="2643954"/>
            <a:ext cx="247685" cy="247685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97" y="3804260"/>
            <a:ext cx="24768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836712"/>
            <a:ext cx="8964488" cy="5689235"/>
          </a:xfrm>
        </p:spPr>
      </p:pic>
      <p:sp>
        <p:nvSpPr>
          <p:cNvPr id="20" name="二等辺三角形 19"/>
          <p:cNvSpPr/>
          <p:nvPr/>
        </p:nvSpPr>
        <p:spPr>
          <a:xfrm rot="10800000">
            <a:off x="1978224" y="3254644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10800000">
            <a:off x="3789415" y="4192908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3132960" y="5013176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2871833" y="4343216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33753" y="3535422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1718654" y="2581718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5076056" y="898459"/>
          <a:ext cx="3874604" cy="577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604"/>
              </a:tblGrid>
              <a:tr h="62799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クリックした場所の店名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43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食べログへ飛べるリンク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http://</a:t>
                      </a:r>
                      <a:r>
                        <a:rPr kumimoji="1" lang="ja-JP" altLang="en-US" dirty="0" smtClean="0"/>
                        <a:t>～～～～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151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（コメント）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5188238" y="2623781"/>
            <a:ext cx="129614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err="1" smtClean="0">
                <a:solidFill>
                  <a:schemeClr val="tx1"/>
                </a:solidFill>
              </a:rPr>
              <a:t>れんちょ</a:t>
            </a:r>
            <a:r>
              <a:rPr lang="ja-JP" altLang="en-US" sz="1600" dirty="0" err="1">
                <a:solidFill>
                  <a:schemeClr val="tx1"/>
                </a:solidFill>
              </a:rPr>
              <a:t>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76284" y="2884316"/>
            <a:ext cx="3428163" cy="506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この麺のコシにはうちも気後れしてしまいます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218790" y="3755935"/>
            <a:ext cx="129614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err="1" smtClean="0">
                <a:solidFill>
                  <a:schemeClr val="tx1"/>
                </a:solidFill>
              </a:rPr>
              <a:t>みうら</a:t>
            </a:r>
            <a:r>
              <a:rPr lang="ja-JP" altLang="en-US" sz="1600" dirty="0" err="1">
                <a:solidFill>
                  <a:schemeClr val="tx1"/>
                </a:solidFill>
              </a:rPr>
              <a:t>っち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222004" y="4064922"/>
            <a:ext cx="2448272" cy="3140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おいしいです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12159" y="5153150"/>
            <a:ext cx="129614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いしい</a:t>
            </a:r>
            <a:r>
              <a:rPr lang="ja-JP" altLang="en-US" sz="1600" dirty="0">
                <a:solidFill>
                  <a:schemeClr val="tx1"/>
                </a:solidFill>
              </a:rPr>
              <a:t>っち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012159" y="5534085"/>
            <a:ext cx="2646625" cy="506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あああ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687399" y="6158910"/>
            <a:ext cx="129614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投稿する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01384" y="2502753"/>
            <a:ext cx="3572180" cy="24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76284" y="5141518"/>
            <a:ext cx="63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名前</a:t>
            </a:r>
            <a:endParaRPr kumimoji="1" lang="ja-JP" altLang="en-US" sz="11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30135" y="5664089"/>
            <a:ext cx="82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コメント欄</a:t>
            </a:r>
            <a:endParaRPr kumimoji="1" lang="ja-JP" altLang="en-US" sz="1100" dirty="0"/>
          </a:p>
        </p:txBody>
      </p:sp>
      <p:sp>
        <p:nvSpPr>
          <p:cNvPr id="23" name="円/楕円 22"/>
          <p:cNvSpPr/>
          <p:nvPr/>
        </p:nvSpPr>
        <p:spPr>
          <a:xfrm>
            <a:off x="1978224" y="3001986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789413" y="3940961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3127494" y="4752913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8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836712"/>
            <a:ext cx="8964488" cy="5689235"/>
          </a:xfrm>
        </p:spPr>
      </p:pic>
      <p:sp>
        <p:nvSpPr>
          <p:cNvPr id="20" name="二等辺三角形 19"/>
          <p:cNvSpPr/>
          <p:nvPr/>
        </p:nvSpPr>
        <p:spPr>
          <a:xfrm rot="10800000">
            <a:off x="1978224" y="3254644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10800000">
            <a:off x="3789415" y="4192908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3132960" y="5013176"/>
            <a:ext cx="432048" cy="6643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2871833" y="4343216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33753" y="3535422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1718654" y="2581718"/>
            <a:ext cx="943369" cy="391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1978224" y="3001986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789413" y="3940961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3127494" y="4752913"/>
            <a:ext cx="432048" cy="3886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2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251</Words>
  <Application>Microsoft Office PowerPoint</Application>
  <PresentationFormat>画面に合わせる (4:3)</PresentationFormat>
  <Paragraphs>76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ishii</cp:lastModifiedBy>
  <cp:revision>23</cp:revision>
  <dcterms:created xsi:type="dcterms:W3CDTF">2014-05-13T14:03:25Z</dcterms:created>
  <dcterms:modified xsi:type="dcterms:W3CDTF">2014-06-02T08:31:54Z</dcterms:modified>
</cp:coreProperties>
</file>