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7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5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1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39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2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8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95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93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3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17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0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D92A9-1BC2-4FD3-A14B-5B8DA3F8453C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59DE-D289-44BA-8D26-265076B91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83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21480" y="226143"/>
            <a:ext cx="11521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TOP</a:t>
            </a:r>
            <a:r>
              <a:rPr lang="ja-JP" alt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画面</a:t>
            </a:r>
            <a:endParaRPr lang="en-US" altLang="ja-JP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1551" y="3720251"/>
            <a:ext cx="1309742" cy="62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資料請求情報リスト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50423" y="5373216"/>
            <a:ext cx="129614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資料</a:t>
            </a:r>
            <a:r>
              <a:rPr lang="ja-JP" altLang="en-US" dirty="0" smtClean="0"/>
              <a:t>請求画面</a:t>
            </a:r>
            <a:endParaRPr kumimoji="1" lang="en-US" altLang="ja-JP" dirty="0" smtClean="0"/>
          </a:p>
        </p:txBody>
      </p:sp>
      <p:sp>
        <p:nvSpPr>
          <p:cNvPr id="19" name="下矢印 18"/>
          <p:cNvSpPr/>
          <p:nvPr/>
        </p:nvSpPr>
        <p:spPr>
          <a:xfrm>
            <a:off x="767829" y="4389436"/>
            <a:ext cx="213387" cy="94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4283968" y="658191"/>
            <a:ext cx="401608" cy="23964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屈折矢印 27"/>
          <p:cNvSpPr/>
          <p:nvPr/>
        </p:nvSpPr>
        <p:spPr>
          <a:xfrm flipH="1" flipV="1">
            <a:off x="827584" y="1988159"/>
            <a:ext cx="1736542" cy="1066454"/>
          </a:xfrm>
          <a:prstGeom prst="bentUpArrow">
            <a:avLst>
              <a:gd name="adj1" fmla="val 16020"/>
              <a:gd name="adj2" fmla="val 13574"/>
              <a:gd name="adj3" fmla="val 144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931842" y="3569355"/>
            <a:ext cx="1224045" cy="57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就職企業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一覧画面</a:t>
            </a:r>
            <a:endParaRPr kumimoji="1" lang="ja-JP" altLang="en-US" sz="1400" dirty="0"/>
          </a:p>
        </p:txBody>
      </p:sp>
      <p:sp>
        <p:nvSpPr>
          <p:cNvPr id="3" name="屈折矢印 2"/>
          <p:cNvSpPr/>
          <p:nvPr/>
        </p:nvSpPr>
        <p:spPr>
          <a:xfrm flipH="1" flipV="1">
            <a:off x="2410506" y="1988159"/>
            <a:ext cx="2143843" cy="1067133"/>
          </a:xfrm>
          <a:prstGeom prst="bentUpArrow">
            <a:avLst>
              <a:gd name="adj1" fmla="val 15791"/>
              <a:gd name="adj2" fmla="val 18529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屈折矢印 14"/>
          <p:cNvSpPr/>
          <p:nvPr/>
        </p:nvSpPr>
        <p:spPr>
          <a:xfrm flipV="1">
            <a:off x="4499992" y="1988834"/>
            <a:ext cx="2304256" cy="1076922"/>
          </a:xfrm>
          <a:prstGeom prst="bentUpArrow">
            <a:avLst>
              <a:gd name="adj1" fmla="val 15791"/>
              <a:gd name="adj2" fmla="val 18529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3482427" y="3569355"/>
            <a:ext cx="1809654" cy="43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イベント・行事画面</a:t>
            </a:r>
            <a:endParaRPr lang="en-US" altLang="ja-JP" sz="14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5652120" y="3476992"/>
            <a:ext cx="1916227" cy="5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研究室・研究内容説明画面</a:t>
            </a:r>
            <a:endParaRPr lang="en-US" altLang="ja-JP" sz="1400" dirty="0" smtClean="0"/>
          </a:p>
        </p:txBody>
      </p:sp>
      <p:sp>
        <p:nvSpPr>
          <p:cNvPr id="23" name="屈折矢印 22"/>
          <p:cNvSpPr/>
          <p:nvPr/>
        </p:nvSpPr>
        <p:spPr>
          <a:xfrm flipV="1">
            <a:off x="6532246" y="1988831"/>
            <a:ext cx="2072202" cy="1065782"/>
          </a:xfrm>
          <a:prstGeom prst="bentUpArrow">
            <a:avLst>
              <a:gd name="adj1" fmla="val 20323"/>
              <a:gd name="adj2" fmla="val 18154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7707100" y="3575372"/>
            <a:ext cx="1296144" cy="34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Q&amp;A</a:t>
            </a:r>
            <a:r>
              <a:rPr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53192" y="226143"/>
            <a:ext cx="1875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ボタンを押すと各画面へ移動</a:t>
            </a:r>
            <a:endParaRPr kumimoji="1" lang="ja-JP" altLang="en-US" sz="10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8347" y="3115247"/>
            <a:ext cx="1428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Q&amp;A</a:t>
            </a:r>
            <a:r>
              <a:rPr lang="ja-JP" altLang="en-US" sz="1050" dirty="0" smtClean="0"/>
              <a:t>ボタンによって移動</a:t>
            </a:r>
            <a:endParaRPr lang="en-US" altLang="ja-JP" sz="105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1458" y="3135510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資料</a:t>
            </a:r>
            <a:r>
              <a:rPr lang="ja-JP" altLang="en-US" sz="1050" dirty="0" smtClean="0"/>
              <a:t>請求ボタンによって移動</a:t>
            </a:r>
            <a:endParaRPr lang="ja-JP" altLang="en-US" sz="105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67744" y="3072622"/>
            <a:ext cx="12146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就職ボタンによって移動</a:t>
            </a:r>
            <a:endParaRPr kumimoji="1" lang="ja-JP" altLang="en-US" sz="105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855117" y="3092793"/>
            <a:ext cx="1256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イベント行事ボタンによって移動</a:t>
            </a:r>
            <a:endParaRPr kumimoji="1" lang="ja-JP" altLang="en-US" sz="105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940152" y="3092793"/>
            <a:ext cx="13681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研究室・研究内容ボタンによって移動</a:t>
            </a:r>
            <a:endParaRPr kumimoji="1" lang="ja-JP" altLang="en-US" sz="1050" dirty="0"/>
          </a:p>
        </p:txBody>
      </p:sp>
      <p:cxnSp>
        <p:nvCxnSpPr>
          <p:cNvPr id="53" name="カギ線コネクタ 52"/>
          <p:cNvCxnSpPr>
            <a:stCxn id="37" idx="2"/>
          </p:cNvCxnSpPr>
          <p:nvPr/>
        </p:nvCxnSpPr>
        <p:spPr>
          <a:xfrm rot="5400000">
            <a:off x="4737767" y="772031"/>
            <a:ext cx="472054" cy="67627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60" idx="2"/>
          </p:cNvCxnSpPr>
          <p:nvPr/>
        </p:nvCxnSpPr>
        <p:spPr>
          <a:xfrm rot="5400000">
            <a:off x="3885587" y="1612420"/>
            <a:ext cx="332003" cy="51172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59" idx="2"/>
          </p:cNvCxnSpPr>
          <p:nvPr/>
        </p:nvCxnSpPr>
        <p:spPr>
          <a:xfrm rot="5400000">
            <a:off x="2845983" y="2783094"/>
            <a:ext cx="319301" cy="27632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32" idx="2"/>
          </p:cNvCxnSpPr>
          <p:nvPr/>
        </p:nvCxnSpPr>
        <p:spPr>
          <a:xfrm rot="5400000">
            <a:off x="1943104" y="3723605"/>
            <a:ext cx="178951" cy="102257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152284" y="6156451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資料請求ボタンで資料請求画面へ飛ぶ</a:t>
            </a:r>
            <a:endParaRPr kumimoji="1" lang="ja-JP" altLang="en-US" sz="105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81216" y="4673025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資料</a:t>
            </a:r>
            <a:r>
              <a:rPr lang="ja-JP" altLang="en-US" sz="1050" dirty="0" smtClean="0"/>
              <a:t>請求画面</a:t>
            </a:r>
            <a:r>
              <a:rPr kumimoji="1" lang="ja-JP" altLang="en-US" sz="1050" dirty="0" smtClean="0"/>
              <a:t>移動</a:t>
            </a:r>
            <a:endParaRPr kumimoji="1" lang="ja-JP" altLang="en-US" sz="1050" dirty="0"/>
          </a:p>
        </p:txBody>
      </p:sp>
      <p:cxnSp>
        <p:nvCxnSpPr>
          <p:cNvPr id="76" name="カギ線コネクタ 75"/>
          <p:cNvCxnSpPr>
            <a:stCxn id="11" idx="3"/>
            <a:endCxn id="2" idx="3"/>
          </p:cNvCxnSpPr>
          <p:nvPr/>
        </p:nvCxnSpPr>
        <p:spPr>
          <a:xfrm flipV="1">
            <a:off x="1546567" y="442167"/>
            <a:ext cx="3427041" cy="5237083"/>
          </a:xfrm>
          <a:prstGeom prst="bentConnector3">
            <a:avLst>
              <a:gd name="adj1" fmla="val 219878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808197" y="6066075"/>
            <a:ext cx="1448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TOP</a:t>
            </a:r>
            <a:r>
              <a:rPr kumimoji="1" lang="ja-JP" altLang="en-US" sz="1050" dirty="0" smtClean="0"/>
              <a:t>画面ボタンによって</a:t>
            </a:r>
            <a:r>
              <a:rPr kumimoji="1" lang="en-US" altLang="ja-JP" sz="1050" dirty="0" smtClean="0"/>
              <a:t>TOP</a:t>
            </a:r>
            <a:r>
              <a:rPr kumimoji="1" lang="ja-JP" altLang="en-US" sz="1050" dirty="0" smtClean="0"/>
              <a:t>画面に戻る</a:t>
            </a:r>
            <a:endParaRPr kumimoji="1" lang="ja-JP" altLang="en-US" sz="1050" dirty="0"/>
          </a:p>
        </p:txBody>
      </p:sp>
      <p:sp>
        <p:nvSpPr>
          <p:cNvPr id="104" name="正方形/長方形 103"/>
          <p:cNvSpPr/>
          <p:nvPr/>
        </p:nvSpPr>
        <p:spPr>
          <a:xfrm>
            <a:off x="539552" y="1143500"/>
            <a:ext cx="1665800" cy="40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交通アクセス画面</a:t>
            </a:r>
            <a:endParaRPr kumimoji="1" lang="ja-JP" altLang="en-US" sz="1400" dirty="0"/>
          </a:p>
        </p:txBody>
      </p:sp>
      <p:sp>
        <p:nvSpPr>
          <p:cNvPr id="116" name="下矢印 115"/>
          <p:cNvSpPr/>
          <p:nvPr/>
        </p:nvSpPr>
        <p:spPr>
          <a:xfrm rot="5400000">
            <a:off x="3162252" y="185944"/>
            <a:ext cx="401608" cy="23154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399648" y="728002"/>
            <a:ext cx="15236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交通アクセスボタンによって移動</a:t>
            </a:r>
            <a:endParaRPr kumimoji="1" lang="ja-JP" altLang="en-US" sz="1050" dirty="0"/>
          </a:p>
        </p:txBody>
      </p:sp>
      <p:cxnSp>
        <p:nvCxnSpPr>
          <p:cNvPr id="119" name="カギ線コネクタ 118"/>
          <p:cNvCxnSpPr>
            <a:endCxn id="2" idx="1"/>
          </p:cNvCxnSpPr>
          <p:nvPr/>
        </p:nvCxnSpPr>
        <p:spPr>
          <a:xfrm flipV="1">
            <a:off x="1115616" y="442167"/>
            <a:ext cx="2705864" cy="700678"/>
          </a:xfrm>
          <a:prstGeom prst="bentConnector3">
            <a:avLst>
              <a:gd name="adj1" fmla="val -20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8" idx="3"/>
          </p:cNvCxnSpPr>
          <p:nvPr/>
        </p:nvCxnSpPr>
        <p:spPr>
          <a:xfrm>
            <a:off x="1521293" y="4035237"/>
            <a:ext cx="331899" cy="1617887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6300192" y="4005064"/>
            <a:ext cx="0" cy="1680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4953919" y="4005065"/>
            <a:ext cx="19689" cy="16741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2791108" y="4145415"/>
            <a:ext cx="0" cy="15401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3096172" y="6273824"/>
            <a:ext cx="102388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6519546" y="6273824"/>
            <a:ext cx="10488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8748464" y="3917382"/>
            <a:ext cx="0" cy="17682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正方形/長方形 146"/>
          <p:cNvSpPr/>
          <p:nvPr/>
        </p:nvSpPr>
        <p:spPr>
          <a:xfrm>
            <a:off x="6416857" y="1142845"/>
            <a:ext cx="1872208" cy="47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パンフレット画面（</a:t>
            </a:r>
            <a:r>
              <a:rPr kumimoji="1" lang="en-US" altLang="ja-JP" dirty="0" smtClean="0"/>
              <a:t>PDF)</a:t>
            </a:r>
            <a:endParaRPr kumimoji="1" lang="ja-JP" altLang="en-US" dirty="0"/>
          </a:p>
        </p:txBody>
      </p:sp>
      <p:sp>
        <p:nvSpPr>
          <p:cNvPr id="148" name="下矢印 147"/>
          <p:cNvSpPr/>
          <p:nvPr/>
        </p:nvSpPr>
        <p:spPr>
          <a:xfrm rot="16200000">
            <a:off x="5284799" y="413050"/>
            <a:ext cx="401608" cy="18625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4973794" y="889584"/>
            <a:ext cx="1326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PDF</a:t>
            </a:r>
            <a:r>
              <a:rPr kumimoji="1" lang="ja-JP" altLang="en-US" sz="1050" dirty="0" smtClean="0"/>
              <a:t>のリンクを張る</a:t>
            </a:r>
            <a:endParaRPr kumimoji="1" lang="ja-JP" altLang="en-US" sz="1050" dirty="0"/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1592416" y="4337068"/>
            <a:ext cx="6762756" cy="3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 rot="10800000">
            <a:off x="1509099" y="4035234"/>
            <a:ext cx="6846072" cy="7088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87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102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KAZU</cp:lastModifiedBy>
  <cp:revision>47</cp:revision>
  <dcterms:created xsi:type="dcterms:W3CDTF">2013-09-30T01:56:51Z</dcterms:created>
  <dcterms:modified xsi:type="dcterms:W3CDTF">2013-11-01T07:54:56Z</dcterms:modified>
</cp:coreProperties>
</file>