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10E30-AF47-4A7E-9739-503BC68BBCD8}" type="datetimeFigureOut">
              <a:rPr kumimoji="1" lang="ja-JP" altLang="en-US" smtClean="0"/>
              <a:t>2014/6/13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E6E80-E30A-423D-9D80-AAB5921D2C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9607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10E30-AF47-4A7E-9739-503BC68BBCD8}" type="datetimeFigureOut">
              <a:rPr kumimoji="1" lang="ja-JP" altLang="en-US" smtClean="0"/>
              <a:t>2014/6/13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E6E80-E30A-423D-9D80-AAB5921D2C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9166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10E30-AF47-4A7E-9739-503BC68BBCD8}" type="datetimeFigureOut">
              <a:rPr kumimoji="1" lang="ja-JP" altLang="en-US" smtClean="0"/>
              <a:t>2014/6/13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E6E80-E30A-423D-9D80-AAB5921D2C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5619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10E30-AF47-4A7E-9739-503BC68BBCD8}" type="datetimeFigureOut">
              <a:rPr kumimoji="1" lang="ja-JP" altLang="en-US" smtClean="0"/>
              <a:t>2014/6/13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E6E80-E30A-423D-9D80-AAB5921D2C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8957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10E30-AF47-4A7E-9739-503BC68BBCD8}" type="datetimeFigureOut">
              <a:rPr kumimoji="1" lang="ja-JP" altLang="en-US" smtClean="0"/>
              <a:t>2014/6/13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E6E80-E30A-423D-9D80-AAB5921D2C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1858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10E30-AF47-4A7E-9739-503BC68BBCD8}" type="datetimeFigureOut">
              <a:rPr kumimoji="1" lang="ja-JP" altLang="en-US" smtClean="0"/>
              <a:t>2014/6/13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E6E80-E30A-423D-9D80-AAB5921D2C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1782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10E30-AF47-4A7E-9739-503BC68BBCD8}" type="datetimeFigureOut">
              <a:rPr kumimoji="1" lang="ja-JP" altLang="en-US" smtClean="0"/>
              <a:t>2014/6/13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E6E80-E30A-423D-9D80-AAB5921D2C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5787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10E30-AF47-4A7E-9739-503BC68BBCD8}" type="datetimeFigureOut">
              <a:rPr kumimoji="1" lang="ja-JP" altLang="en-US" smtClean="0"/>
              <a:t>2014/6/13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E6E80-E30A-423D-9D80-AAB5921D2C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2045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10E30-AF47-4A7E-9739-503BC68BBCD8}" type="datetimeFigureOut">
              <a:rPr kumimoji="1" lang="ja-JP" altLang="en-US" smtClean="0"/>
              <a:t>2014/6/13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E6E80-E30A-423D-9D80-AAB5921D2C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4669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10E30-AF47-4A7E-9739-503BC68BBCD8}" type="datetimeFigureOut">
              <a:rPr kumimoji="1" lang="ja-JP" altLang="en-US" smtClean="0"/>
              <a:t>2014/6/13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E6E80-E30A-423D-9D80-AAB5921D2C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1097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10E30-AF47-4A7E-9739-503BC68BBCD8}" type="datetimeFigureOut">
              <a:rPr kumimoji="1" lang="ja-JP" altLang="en-US" smtClean="0"/>
              <a:t>2014/6/13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E6E80-E30A-423D-9D80-AAB5921D2C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5955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10E30-AF47-4A7E-9739-503BC68BBCD8}" type="datetimeFigureOut">
              <a:rPr kumimoji="1" lang="ja-JP" altLang="en-US" smtClean="0"/>
              <a:t>2014/6/13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E6E80-E30A-423D-9D80-AAB5921D2C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079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フローチャート : 手操作入力 51"/>
          <p:cNvSpPr/>
          <p:nvPr/>
        </p:nvSpPr>
        <p:spPr>
          <a:xfrm>
            <a:off x="9267657" y="3064288"/>
            <a:ext cx="1244767" cy="427177"/>
          </a:xfrm>
          <a:prstGeom prst="flowChartManualInput">
            <a:avLst/>
          </a:prstGeom>
          <a:solidFill>
            <a:sysClr val="window" lastClr="FFFFFF"/>
          </a:solidFill>
          <a:ln>
            <a:solidFill>
              <a:sysClr val="windowText" lastClr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900">
                <a:solidFill>
                  <a:sysClr val="windowText" lastClr="000000"/>
                </a:solidFill>
                <a:latin typeface="MS UI Gothic" panose="020B0600070205080204" pitchFamily="50" charset="-128"/>
                <a:ea typeface="MS UI Gothic" panose="020B0600070205080204" pitchFamily="50" charset="-128"/>
              </a:rPr>
              <a:t>「今いる！」ボタン</a:t>
            </a:r>
            <a:r>
              <a:rPr kumimoji="1" lang="ja-JP" altLang="en-US" sz="900">
                <a:solidFill>
                  <a:sysClr val="windowText" lastClr="000000"/>
                </a:solidFill>
                <a:latin typeface="MS UI Gothic" panose="020B0600070205080204" pitchFamily="50" charset="-128"/>
                <a:ea typeface="MS UI Gothic" panose="020B0600070205080204" pitchFamily="50" charset="-128"/>
              </a:rPr>
              <a:t>押下</a:t>
            </a:r>
          </a:p>
        </p:txBody>
      </p:sp>
      <p:sp>
        <p:nvSpPr>
          <p:cNvPr id="42" name="フローチャート : 磁気ディスク 1"/>
          <p:cNvSpPr/>
          <p:nvPr/>
        </p:nvSpPr>
        <p:spPr>
          <a:xfrm>
            <a:off x="9084811" y="1450052"/>
            <a:ext cx="1261003" cy="443139"/>
          </a:xfrm>
          <a:prstGeom prst="flowChartMagneticDisk">
            <a:avLst/>
          </a:prstGeom>
          <a:solidFill>
            <a:sysClr val="window" lastClr="FFFFFF"/>
          </a:solidFill>
          <a:ln>
            <a:solidFill>
              <a:sysClr val="windowText" lastClr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900">
                <a:solidFill>
                  <a:sysClr val="windowText" lastClr="000000"/>
                </a:solidFill>
                <a:latin typeface="MS UI Gothic" panose="020B0600070205080204" pitchFamily="50" charset="-128"/>
                <a:ea typeface="MS UI Gothic" panose="020B0600070205080204" pitchFamily="50" charset="-128"/>
              </a:rPr>
              <a:t>顧客</a:t>
            </a:r>
            <a:r>
              <a:rPr lang="ja-JP" altLang="en-US" sz="900">
                <a:solidFill>
                  <a:sysClr val="windowText" lastClr="000000"/>
                </a:solidFill>
                <a:latin typeface="MS UI Gothic" panose="020B0600070205080204" pitchFamily="50" charset="-128"/>
                <a:ea typeface="MS UI Gothic" panose="020B0600070205080204" pitchFamily="50" charset="-128"/>
              </a:rPr>
              <a:t>入室管理</a:t>
            </a:r>
            <a:r>
              <a:rPr kumimoji="1" lang="ja-JP" altLang="en-US" sz="900">
                <a:solidFill>
                  <a:sysClr val="windowText" lastClr="000000"/>
                </a:solidFill>
                <a:latin typeface="MS UI Gothic" panose="020B0600070205080204" pitchFamily="50" charset="-128"/>
                <a:ea typeface="MS UI Gothic" panose="020B0600070205080204" pitchFamily="50" charset="-128"/>
              </a:rPr>
              <a:t>テーブル</a:t>
            </a:r>
          </a:p>
        </p:txBody>
      </p:sp>
      <p:sp>
        <p:nvSpPr>
          <p:cNvPr id="44" name="フローチャート : 定義済み処理 27"/>
          <p:cNvSpPr/>
          <p:nvPr/>
        </p:nvSpPr>
        <p:spPr>
          <a:xfrm>
            <a:off x="9268475" y="2262570"/>
            <a:ext cx="1243949" cy="432339"/>
          </a:xfrm>
          <a:prstGeom prst="flowChartPredefinedProcess">
            <a:avLst/>
          </a:prstGeom>
          <a:solidFill>
            <a:sysClr val="window" lastClr="FFFFFF"/>
          </a:solidFill>
          <a:ln>
            <a:solidFill>
              <a:sysClr val="windowText" lastClr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900">
                <a:solidFill>
                  <a:sysClr val="windowText" lastClr="000000"/>
                </a:solidFill>
                <a:latin typeface="MS UI Gothic" panose="020B0600070205080204" pitchFamily="50" charset="-128"/>
                <a:ea typeface="MS UI Gothic" panose="020B0600070205080204" pitchFamily="50" charset="-128"/>
              </a:rPr>
              <a:t>メニュー画面の</a:t>
            </a:r>
            <a:endParaRPr lang="en-US" altLang="ja-JP" sz="900">
              <a:solidFill>
                <a:sysClr val="windowText" lastClr="000000"/>
              </a:solidFill>
              <a:latin typeface="MS UI Gothic" panose="020B0600070205080204" pitchFamily="50" charset="-128"/>
              <a:ea typeface="MS UI Gothic" panose="020B0600070205080204" pitchFamily="50" charset="-128"/>
            </a:endParaRPr>
          </a:p>
          <a:p>
            <a:pPr algn="ctr"/>
            <a:r>
              <a:rPr lang="ja-JP" altLang="en-US" sz="900">
                <a:solidFill>
                  <a:sysClr val="windowText" lastClr="000000"/>
                </a:solidFill>
                <a:latin typeface="MS UI Gothic" panose="020B0600070205080204" pitchFamily="50" charset="-128"/>
                <a:ea typeface="MS UI Gothic" panose="020B0600070205080204" pitchFamily="50" charset="-128"/>
              </a:rPr>
              <a:t>再表示</a:t>
            </a:r>
            <a:endParaRPr kumimoji="1" lang="ja-JP" altLang="en-US" sz="900">
              <a:solidFill>
                <a:sysClr val="windowText" lastClr="000000"/>
              </a:solidFill>
              <a:latin typeface="MS UI Gothic" panose="020B0600070205080204" pitchFamily="50" charset="-128"/>
              <a:ea typeface="MS UI Gothic" panose="020B0600070205080204" pitchFamily="50" charset="-128"/>
            </a:endParaRPr>
          </a:p>
        </p:txBody>
      </p:sp>
      <p:sp>
        <p:nvSpPr>
          <p:cNvPr id="93" name="フローチャート : 定義済み処理 27"/>
          <p:cNvSpPr/>
          <p:nvPr/>
        </p:nvSpPr>
        <p:spPr>
          <a:xfrm>
            <a:off x="2616421" y="1377003"/>
            <a:ext cx="1243949" cy="432339"/>
          </a:xfrm>
          <a:prstGeom prst="flowChartPredefinedProcess">
            <a:avLst/>
          </a:prstGeom>
          <a:solidFill>
            <a:sysClr val="window" lastClr="FFFFFF"/>
          </a:solidFill>
          <a:ln>
            <a:solidFill>
              <a:sysClr val="windowText" lastClr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900" dirty="0">
                <a:solidFill>
                  <a:sysClr val="windowText" lastClr="000000"/>
                </a:solidFill>
                <a:latin typeface="MS UI Gothic" panose="020B0600070205080204" pitchFamily="50" charset="-128"/>
                <a:ea typeface="MS UI Gothic" panose="020B0600070205080204" pitchFamily="50" charset="-128"/>
              </a:rPr>
              <a:t>システム</a:t>
            </a:r>
            <a:r>
              <a:rPr lang="ja-JP" altLang="en-US" sz="900" dirty="0" smtClean="0">
                <a:solidFill>
                  <a:sysClr val="windowText" lastClr="000000"/>
                </a:solidFill>
                <a:latin typeface="MS UI Gothic" panose="020B0600070205080204" pitchFamily="50" charset="-128"/>
                <a:ea typeface="MS UI Gothic" panose="020B0600070205080204" pitchFamily="50" charset="-128"/>
              </a:rPr>
              <a:t>へ</a:t>
            </a:r>
            <a:endParaRPr lang="en-US" altLang="ja-JP" sz="900" dirty="0" smtClean="0">
              <a:solidFill>
                <a:sysClr val="windowText" lastClr="000000"/>
              </a:solidFill>
              <a:latin typeface="MS UI Gothic" panose="020B0600070205080204" pitchFamily="50" charset="-128"/>
              <a:ea typeface="MS UI Gothic" panose="020B0600070205080204" pitchFamily="50" charset="-128"/>
            </a:endParaRPr>
          </a:p>
          <a:p>
            <a:pPr algn="ctr"/>
            <a:r>
              <a:rPr lang="ja-JP" altLang="en-US" sz="900" dirty="0" smtClean="0">
                <a:solidFill>
                  <a:sysClr val="windowText" lastClr="000000"/>
                </a:solidFill>
                <a:latin typeface="MS UI Gothic" panose="020B0600070205080204" pitchFamily="50" charset="-128"/>
                <a:ea typeface="MS UI Gothic" panose="020B0600070205080204" pitchFamily="50" charset="-128"/>
              </a:rPr>
              <a:t>アクセス</a:t>
            </a:r>
            <a:endParaRPr lang="en-US" altLang="ja-JP" sz="900" dirty="0">
              <a:solidFill>
                <a:sysClr val="windowText" lastClr="000000"/>
              </a:solidFill>
              <a:latin typeface="MS UI Gothic" panose="020B0600070205080204" pitchFamily="50" charset="-128"/>
              <a:ea typeface="MS UI Gothic" panose="020B0600070205080204" pitchFamily="50" charset="-128"/>
            </a:endParaRPr>
          </a:p>
        </p:txBody>
      </p:sp>
      <p:sp>
        <p:nvSpPr>
          <p:cNvPr id="94" name="フローチャート : 定義済み処理 27"/>
          <p:cNvSpPr/>
          <p:nvPr/>
        </p:nvSpPr>
        <p:spPr>
          <a:xfrm>
            <a:off x="2616421" y="2094977"/>
            <a:ext cx="1243949" cy="432339"/>
          </a:xfrm>
          <a:prstGeom prst="flowChartPredefinedProcess">
            <a:avLst/>
          </a:prstGeom>
          <a:solidFill>
            <a:sysClr val="window" lastClr="FFFFFF"/>
          </a:solidFill>
          <a:ln>
            <a:solidFill>
              <a:sysClr val="windowText" lastClr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900" dirty="0" smtClean="0">
                <a:solidFill>
                  <a:sysClr val="windowText" lastClr="000000"/>
                </a:solidFill>
                <a:latin typeface="MS UI Gothic" panose="020B0600070205080204" pitchFamily="50" charset="-128"/>
                <a:ea typeface="MS UI Gothic" panose="020B0600070205080204" pitchFamily="50" charset="-128"/>
              </a:rPr>
              <a:t>グーグルマップを使用</a:t>
            </a:r>
            <a:endParaRPr kumimoji="1" lang="ja-JP" altLang="en-US" sz="900" dirty="0">
              <a:solidFill>
                <a:sysClr val="windowText" lastClr="000000"/>
              </a:solidFill>
              <a:latin typeface="MS UI Gothic" panose="020B0600070205080204" pitchFamily="50" charset="-128"/>
              <a:ea typeface="MS UI Gothic" panose="020B0600070205080204" pitchFamily="50" charset="-128"/>
            </a:endParaRPr>
          </a:p>
        </p:txBody>
      </p:sp>
      <p:sp>
        <p:nvSpPr>
          <p:cNvPr id="95" name="フローチャート : 定義済み処理 27"/>
          <p:cNvSpPr/>
          <p:nvPr/>
        </p:nvSpPr>
        <p:spPr>
          <a:xfrm>
            <a:off x="2616420" y="2812951"/>
            <a:ext cx="1243949" cy="432339"/>
          </a:xfrm>
          <a:prstGeom prst="flowChartPredefinedProcess">
            <a:avLst/>
          </a:prstGeom>
          <a:solidFill>
            <a:sysClr val="window" lastClr="FFFFFF"/>
          </a:solidFill>
          <a:ln>
            <a:solidFill>
              <a:sysClr val="windowText" lastClr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900" dirty="0" smtClean="0">
                <a:solidFill>
                  <a:sysClr val="windowText" lastClr="000000"/>
                </a:solidFill>
                <a:latin typeface="MS UI Gothic" panose="020B0600070205080204" pitchFamily="50" charset="-128"/>
                <a:ea typeface="MS UI Gothic" panose="020B0600070205080204" pitchFamily="50" charset="-128"/>
              </a:rPr>
              <a:t>ラーメン屋の店名とピンを表示</a:t>
            </a:r>
            <a:endParaRPr kumimoji="1" lang="ja-JP" altLang="en-US" sz="900" dirty="0">
              <a:solidFill>
                <a:sysClr val="windowText" lastClr="000000"/>
              </a:solidFill>
              <a:latin typeface="MS UI Gothic" panose="020B0600070205080204" pitchFamily="50" charset="-128"/>
              <a:ea typeface="MS UI Gothic" panose="020B0600070205080204" pitchFamily="50" charset="-128"/>
            </a:endParaRPr>
          </a:p>
        </p:txBody>
      </p:sp>
      <p:cxnSp>
        <p:nvCxnSpPr>
          <p:cNvPr id="97" name="直線矢印コネクタ 96"/>
          <p:cNvCxnSpPr>
            <a:stCxn id="93" idx="2"/>
            <a:endCxn id="94" idx="0"/>
          </p:cNvCxnSpPr>
          <p:nvPr/>
        </p:nvCxnSpPr>
        <p:spPr>
          <a:xfrm>
            <a:off x="3238396" y="1809342"/>
            <a:ext cx="0" cy="285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直線矢印コネクタ 98"/>
          <p:cNvCxnSpPr>
            <a:stCxn id="94" idx="2"/>
            <a:endCxn id="95" idx="0"/>
          </p:cNvCxnSpPr>
          <p:nvPr/>
        </p:nvCxnSpPr>
        <p:spPr>
          <a:xfrm flipH="1">
            <a:off x="3238395" y="2527316"/>
            <a:ext cx="1" cy="285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フローチャート : 手操作入力 51"/>
          <p:cNvSpPr/>
          <p:nvPr/>
        </p:nvSpPr>
        <p:spPr>
          <a:xfrm>
            <a:off x="2615602" y="3530925"/>
            <a:ext cx="1244767" cy="427177"/>
          </a:xfrm>
          <a:prstGeom prst="flowChartManualInput">
            <a:avLst/>
          </a:prstGeom>
          <a:solidFill>
            <a:sysClr val="window" lastClr="FFFFFF"/>
          </a:solidFill>
          <a:ln>
            <a:solidFill>
              <a:sysClr val="windowText" lastClr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900" dirty="0" smtClean="0">
                <a:solidFill>
                  <a:sysClr val="windowText" lastClr="000000"/>
                </a:solidFill>
                <a:latin typeface="MS UI Gothic" panose="020B0600070205080204" pitchFamily="50" charset="-128"/>
                <a:ea typeface="MS UI Gothic" panose="020B0600070205080204" pitchFamily="50" charset="-128"/>
              </a:rPr>
              <a:t>店名アイコン</a:t>
            </a:r>
            <a:r>
              <a:rPr lang="ja-JP" altLang="en-US" sz="900" dirty="0">
                <a:solidFill>
                  <a:sysClr val="windowText" lastClr="000000"/>
                </a:solidFill>
                <a:latin typeface="MS UI Gothic" panose="020B0600070205080204" pitchFamily="50" charset="-128"/>
                <a:ea typeface="MS UI Gothic" panose="020B0600070205080204" pitchFamily="50" charset="-128"/>
              </a:rPr>
              <a:t>選択</a:t>
            </a:r>
            <a:endParaRPr kumimoji="1" lang="ja-JP" altLang="en-US" sz="900" dirty="0">
              <a:solidFill>
                <a:sysClr val="windowText" lastClr="000000"/>
              </a:solidFill>
              <a:latin typeface="MS UI Gothic" panose="020B0600070205080204" pitchFamily="50" charset="-128"/>
              <a:ea typeface="MS UI Gothic" panose="020B0600070205080204" pitchFamily="50" charset="-128"/>
            </a:endParaRPr>
          </a:p>
        </p:txBody>
      </p:sp>
      <p:sp>
        <p:nvSpPr>
          <p:cNvPr id="101" name="フローチャート : 定義済み処理 27"/>
          <p:cNvSpPr/>
          <p:nvPr/>
        </p:nvSpPr>
        <p:spPr>
          <a:xfrm>
            <a:off x="2616420" y="4243737"/>
            <a:ext cx="1243949" cy="432339"/>
          </a:xfrm>
          <a:prstGeom prst="flowChartPredefinedProcess">
            <a:avLst/>
          </a:prstGeom>
          <a:solidFill>
            <a:sysClr val="window" lastClr="FFFFFF"/>
          </a:solidFill>
          <a:ln>
            <a:solidFill>
              <a:sysClr val="windowText" lastClr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900" dirty="0" smtClean="0">
                <a:solidFill>
                  <a:sysClr val="windowText" lastClr="000000"/>
                </a:solidFill>
                <a:latin typeface="MS UI Gothic" panose="020B0600070205080204" pitchFamily="50" charset="-128"/>
                <a:ea typeface="MS UI Gothic" panose="020B0600070205080204" pitchFamily="50" charset="-128"/>
              </a:rPr>
              <a:t>食べログへのリンク先，コメント欄を表示</a:t>
            </a:r>
            <a:endParaRPr kumimoji="1" lang="ja-JP" altLang="en-US" sz="900" dirty="0">
              <a:solidFill>
                <a:sysClr val="windowText" lastClr="000000"/>
              </a:solidFill>
              <a:latin typeface="MS UI Gothic" panose="020B0600070205080204" pitchFamily="50" charset="-128"/>
              <a:ea typeface="MS UI Gothic" panose="020B0600070205080204" pitchFamily="50" charset="-128"/>
            </a:endParaRPr>
          </a:p>
        </p:txBody>
      </p:sp>
      <p:grpSp>
        <p:nvGrpSpPr>
          <p:cNvPr id="102" name="グループ化 101"/>
          <p:cNvGrpSpPr/>
          <p:nvPr/>
        </p:nvGrpSpPr>
        <p:grpSpPr>
          <a:xfrm>
            <a:off x="9168693" y="3860656"/>
            <a:ext cx="1343731" cy="589041"/>
            <a:chOff x="0" y="0"/>
            <a:chExt cx="1367117" cy="571501"/>
          </a:xfrm>
        </p:grpSpPr>
        <p:sp>
          <p:nvSpPr>
            <p:cNvPr id="103" name="ひし形 102"/>
            <p:cNvSpPr/>
            <p:nvPr/>
          </p:nvSpPr>
          <p:spPr>
            <a:xfrm>
              <a:off x="0" y="0"/>
              <a:ext cx="1367117" cy="571501"/>
            </a:xfrm>
            <a:prstGeom prst="diamond">
              <a:avLst/>
            </a:prstGeom>
            <a:solidFill>
              <a:sysClr val="window" lastClr="FFFFFF"/>
            </a:solidFill>
            <a:ln>
              <a:solidFill>
                <a:sysClr val="windowText" lastClr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kumimoji="1" lang="ja-JP" altLang="en-US" sz="900">
                <a:latin typeface="MS UI Gothic" panose="020B0600070205080204" pitchFamily="50" charset="-128"/>
                <a:ea typeface="MS UI Gothic" panose="020B0600070205080204" pitchFamily="50" charset="-128"/>
              </a:endParaRPr>
            </a:p>
          </p:txBody>
        </p:sp>
        <p:sp>
          <p:nvSpPr>
            <p:cNvPr id="104" name="テキスト ボックス 35"/>
            <p:cNvSpPr txBox="1"/>
            <p:nvPr/>
          </p:nvSpPr>
          <p:spPr>
            <a:xfrm>
              <a:off x="62345" y="100853"/>
              <a:ext cx="1229363" cy="392415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ctr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ja-JP" altLang="en-US" sz="900">
                  <a:latin typeface="MS UI Gothic" panose="020B0600070205080204" pitchFamily="50" charset="-128"/>
                  <a:ea typeface="MS UI Gothic" panose="020B0600070205080204" pitchFamily="50" charset="-128"/>
                </a:rPr>
                <a:t>パスワードの</a:t>
              </a:r>
              <a:endParaRPr kumimoji="1" lang="en-US" altLang="ja-JP" sz="900">
                <a:latin typeface="MS UI Gothic" panose="020B0600070205080204" pitchFamily="50" charset="-128"/>
                <a:ea typeface="MS UI Gothic" panose="020B0600070205080204" pitchFamily="50" charset="-128"/>
              </a:endParaRPr>
            </a:p>
            <a:p>
              <a:pPr algn="ctr"/>
              <a:r>
                <a:rPr kumimoji="1" lang="ja-JP" altLang="en-US" sz="900">
                  <a:latin typeface="MS UI Gothic" panose="020B0600070205080204" pitchFamily="50" charset="-128"/>
                  <a:ea typeface="MS UI Gothic" panose="020B0600070205080204" pitchFamily="50" charset="-128"/>
                </a:rPr>
                <a:t>正誤確認</a:t>
              </a:r>
            </a:p>
          </p:txBody>
        </p:sp>
      </p:grpSp>
      <p:sp>
        <p:nvSpPr>
          <p:cNvPr id="108" name="フローチャート : 定義済み処理 27"/>
          <p:cNvSpPr/>
          <p:nvPr/>
        </p:nvSpPr>
        <p:spPr>
          <a:xfrm>
            <a:off x="2611944" y="4961711"/>
            <a:ext cx="1243949" cy="432339"/>
          </a:xfrm>
          <a:prstGeom prst="flowChartPredefinedProcess">
            <a:avLst/>
          </a:prstGeom>
          <a:solidFill>
            <a:sysClr val="window" lastClr="FFFFFF"/>
          </a:solidFill>
          <a:ln>
            <a:solidFill>
              <a:sysClr val="windowText" lastClr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900" dirty="0">
              <a:solidFill>
                <a:sysClr val="windowText" lastClr="000000"/>
              </a:solidFill>
              <a:latin typeface="MS UI Gothic" panose="020B0600070205080204" pitchFamily="50" charset="-128"/>
              <a:ea typeface="MS UI Gothic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83530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44</Words>
  <Application>Microsoft Office PowerPoint</Application>
  <PresentationFormat>ワイド画面</PresentationFormat>
  <Paragraphs>12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ＭＳ Ｐゴシック</vt:lpstr>
      <vt:lpstr>MS UI Gothic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moriya</dc:creator>
  <cp:lastModifiedBy>moriya</cp:lastModifiedBy>
  <cp:revision>9</cp:revision>
  <dcterms:created xsi:type="dcterms:W3CDTF">2014-06-13T06:29:00Z</dcterms:created>
  <dcterms:modified xsi:type="dcterms:W3CDTF">2014-06-13T08:42:04Z</dcterms:modified>
</cp:coreProperties>
</file>