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9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0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9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05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65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8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7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7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4FA-39D6-4B9B-B290-9F5A204CB0A0}" type="datetimeFigureOut">
              <a:rPr kumimoji="1" lang="ja-JP" altLang="en-US" smtClean="0"/>
              <a:t>2014/6/4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A37A-C63A-4C63-915C-52880533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3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/>
          <p:cNvGrpSpPr/>
          <p:nvPr/>
        </p:nvGrpSpPr>
        <p:grpSpPr>
          <a:xfrm>
            <a:off x="1562100" y="935038"/>
            <a:ext cx="8159750" cy="5018087"/>
            <a:chOff x="1562100" y="935038"/>
            <a:chExt cx="8159750" cy="5018087"/>
          </a:xfrm>
        </p:grpSpPr>
        <p:graphicFrame>
          <p:nvGraphicFramePr>
            <p:cNvPr id="10" name="オブジェクト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8357369"/>
                </p:ext>
              </p:extLst>
            </p:nvPr>
          </p:nvGraphicFramePr>
          <p:xfrm>
            <a:off x="1562100" y="935038"/>
            <a:ext cx="8159750" cy="5018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ワークシート" r:id="rId3" imgW="4229235" imgH="2409892" progId="Excel.Sheet.12">
                    <p:embed/>
                  </p:oleObj>
                </mc:Choice>
                <mc:Fallback>
                  <p:oleObj name="ワークシート" r:id="rId3" imgW="4229235" imgH="2409892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2100" y="935038"/>
                          <a:ext cx="8159750" cy="5018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グループ化 24"/>
            <p:cNvGrpSpPr/>
            <p:nvPr/>
          </p:nvGrpSpPr>
          <p:grpSpPr>
            <a:xfrm>
              <a:off x="2365499" y="1714500"/>
              <a:ext cx="1416905" cy="1323810"/>
              <a:chOff x="2104769" y="1664043"/>
              <a:chExt cx="1416905" cy="1345692"/>
            </a:xfrm>
          </p:grpSpPr>
          <p:sp>
            <p:nvSpPr>
              <p:cNvPr id="9" name="円/楕円 8"/>
              <p:cNvSpPr/>
              <p:nvPr/>
            </p:nvSpPr>
            <p:spPr>
              <a:xfrm>
                <a:off x="2183029" y="1664043"/>
                <a:ext cx="1260387" cy="5848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ユーザー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2104769" y="2604886"/>
                <a:ext cx="1416905" cy="4048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ユーザー登録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/>
              <p:cNvCxnSpPr>
                <a:stCxn id="9" idx="4"/>
                <a:endCxn id="11" idx="0"/>
              </p:cNvCxnSpPr>
              <p:nvPr/>
            </p:nvCxnSpPr>
            <p:spPr>
              <a:xfrm flipH="1">
                <a:off x="2813222" y="2248930"/>
                <a:ext cx="1" cy="355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フローチャート: 直接アクセス記憶 23"/>
            <p:cNvSpPr/>
            <p:nvPr/>
          </p:nvSpPr>
          <p:spPr>
            <a:xfrm>
              <a:off x="7524904" y="2411636"/>
              <a:ext cx="1904846" cy="848498"/>
            </a:xfrm>
            <a:prstGeom prst="flowChartMagneticDru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個人情報データベース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051549" y="1782636"/>
              <a:ext cx="1416905" cy="40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051548" y="2630234"/>
              <a:ext cx="1416905" cy="40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メニュー</a:t>
              </a:r>
              <a:r>
                <a:rPr lang="ja-JP" altLang="en-US" sz="1400" dirty="0">
                  <a:solidFill>
                    <a:schemeClr val="tx1"/>
                  </a:solidFill>
                </a:rPr>
                <a:t>画面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矢印コネクタ 28"/>
            <p:cNvCxnSpPr>
              <a:stCxn id="11" idx="3"/>
              <a:endCxn id="27" idx="1"/>
            </p:cNvCxnSpPr>
            <p:nvPr/>
          </p:nvCxnSpPr>
          <p:spPr>
            <a:xfrm flipV="1">
              <a:off x="3782404" y="2832659"/>
              <a:ext cx="1269144" cy="65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7" idx="3"/>
              <a:endCxn id="24" idx="1"/>
            </p:cNvCxnSpPr>
            <p:nvPr/>
          </p:nvCxnSpPr>
          <p:spPr>
            <a:xfrm>
              <a:off x="6468453" y="2832659"/>
              <a:ext cx="1056451" cy="32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stCxn id="26" idx="2"/>
              <a:endCxn id="27" idx="0"/>
            </p:cNvCxnSpPr>
            <p:nvPr/>
          </p:nvCxnSpPr>
          <p:spPr>
            <a:xfrm flipH="1">
              <a:off x="5760001" y="2187485"/>
              <a:ext cx="1" cy="44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5054723" y="3661551"/>
              <a:ext cx="1416905" cy="40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「</a:t>
              </a:r>
              <a:r>
                <a:rPr lang="ja-JP" altLang="en-US" sz="1400" dirty="0">
                  <a:solidFill>
                    <a:schemeClr val="tx1"/>
                  </a:solidFill>
                </a:rPr>
                <a:t>今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いる」ボタンを押下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フローチャート: 直接アクセス記憶 42"/>
            <p:cNvSpPr/>
            <p:nvPr/>
          </p:nvSpPr>
          <p:spPr>
            <a:xfrm>
              <a:off x="7524904" y="3439727"/>
              <a:ext cx="1904846" cy="848498"/>
            </a:xfrm>
            <a:prstGeom prst="flowChartMagneticDru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滞在管理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データベース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/>
            <p:cNvCxnSpPr>
              <a:stCxn id="42" idx="3"/>
              <a:endCxn id="43" idx="1"/>
            </p:cNvCxnSpPr>
            <p:nvPr/>
          </p:nvCxnSpPr>
          <p:spPr>
            <a:xfrm>
              <a:off x="6471628" y="3863976"/>
              <a:ext cx="105327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正方形/長方形 47"/>
            <p:cNvSpPr/>
            <p:nvPr/>
          </p:nvSpPr>
          <p:spPr>
            <a:xfrm>
              <a:off x="7768874" y="4734100"/>
              <a:ext cx="1416905" cy="40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メニュー画面の個人名に反映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線矢印コネクタ 48"/>
            <p:cNvCxnSpPr>
              <a:stCxn id="43" idx="2"/>
              <a:endCxn id="48" idx="0"/>
            </p:cNvCxnSpPr>
            <p:nvPr/>
          </p:nvCxnSpPr>
          <p:spPr>
            <a:xfrm>
              <a:off x="8477327" y="4288225"/>
              <a:ext cx="0" cy="44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27" idx="2"/>
              <a:endCxn id="42" idx="0"/>
            </p:cNvCxnSpPr>
            <p:nvPr/>
          </p:nvCxnSpPr>
          <p:spPr>
            <a:xfrm>
              <a:off x="5760001" y="3035083"/>
              <a:ext cx="3175" cy="6264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/>
            <p:cNvSpPr/>
            <p:nvPr/>
          </p:nvSpPr>
          <p:spPr>
            <a:xfrm>
              <a:off x="5051546" y="4734100"/>
              <a:ext cx="1416905" cy="40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退出</a:t>
              </a:r>
              <a:r>
                <a:rPr lang="ja-JP" altLang="en-US" sz="1400" dirty="0">
                  <a:solidFill>
                    <a:schemeClr val="tx1"/>
                  </a:solidFill>
                </a:rPr>
                <a:t>ボタン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押下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051547" y="5443805"/>
              <a:ext cx="1416905" cy="404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終了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>
              <a:stCxn id="48" idx="1"/>
              <a:endCxn id="55" idx="3"/>
            </p:cNvCxnSpPr>
            <p:nvPr/>
          </p:nvCxnSpPr>
          <p:spPr>
            <a:xfrm flipH="1">
              <a:off x="6468451" y="4936525"/>
              <a:ext cx="130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55" idx="2"/>
              <a:endCxn id="56" idx="0"/>
            </p:cNvCxnSpPr>
            <p:nvPr/>
          </p:nvCxnSpPr>
          <p:spPr>
            <a:xfrm>
              <a:off x="5759999" y="5138949"/>
              <a:ext cx="1" cy="304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76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2238" y="741405"/>
            <a:ext cx="8168408" cy="51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6</cp:revision>
  <dcterms:created xsi:type="dcterms:W3CDTF">2014-06-04T10:23:01Z</dcterms:created>
  <dcterms:modified xsi:type="dcterms:W3CDTF">2014-06-04T11:46:52Z</dcterms:modified>
</cp:coreProperties>
</file>