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8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7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3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5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0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9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1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74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electronics, sitting, black&#10;&#10;Description automatically generated">
            <a:extLst>
              <a:ext uri="{FF2B5EF4-FFF2-40B4-BE49-F238E27FC236}">
                <a16:creationId xmlns:a16="http://schemas.microsoft.com/office/drawing/2014/main" id="{02543029-A279-4280-A168-4FB4618B2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48056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593271"/>
            <a:ext cx="11303626" cy="2059000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5294A-FD43-49D5-A8A7-4CFBDFD12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803683"/>
            <a:ext cx="10965141" cy="1093314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chemeClr val="tx1"/>
                </a:solidFill>
              </a:rPr>
              <a:t>Number System  Learning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414C2-CC6C-4E80-919A-47F613F52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1985679"/>
            <a:ext cx="10965142" cy="484822"/>
          </a:xfrm>
        </p:spPr>
        <p:txBody>
          <a:bodyPr>
            <a:normAutofit/>
          </a:bodyPr>
          <a:lstStyle/>
          <a:p>
            <a:r>
              <a:rPr lang="en-CA" dirty="0"/>
              <a:t>By: Tevin </a:t>
            </a:r>
            <a:r>
              <a:rPr lang="en-CA" dirty="0" err="1"/>
              <a:t>Omoruan</a:t>
            </a:r>
            <a:r>
              <a:rPr lang="en-CA" dirty="0"/>
              <a:t>, Riyaz Khan and Simon Arcila</a:t>
            </a:r>
          </a:p>
        </p:txBody>
      </p:sp>
    </p:spTree>
    <p:extLst>
      <p:ext uri="{BB962C8B-B14F-4D97-AF65-F5344CB8AC3E}">
        <p14:creationId xmlns:p14="http://schemas.microsoft.com/office/powerpoint/2010/main" val="3657907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664D-0DB3-4767-9910-738AE109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5814-5669-4B63-9482-AA9496D1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Our Number System Tool is an application which helps users practice using the four major number systems; </a:t>
            </a:r>
            <a:r>
              <a:rPr lang="en-CA" b="1" dirty="0"/>
              <a:t>decimal</a:t>
            </a:r>
            <a:r>
              <a:rPr lang="en-CA" dirty="0"/>
              <a:t>, </a:t>
            </a:r>
            <a:r>
              <a:rPr lang="en-CA" b="1" dirty="0"/>
              <a:t>hexadecimal</a:t>
            </a:r>
            <a:r>
              <a:rPr lang="en-CA" dirty="0"/>
              <a:t>, </a:t>
            </a:r>
            <a:r>
              <a:rPr lang="en-CA" b="1" dirty="0"/>
              <a:t>binary</a:t>
            </a:r>
            <a:r>
              <a:rPr lang="en-CA" dirty="0"/>
              <a:t> and </a:t>
            </a:r>
            <a:r>
              <a:rPr lang="en-CA" b="1" dirty="0"/>
              <a:t>octal</a:t>
            </a:r>
            <a:r>
              <a:rPr lang="en-CA" dirty="0"/>
              <a:t>. </a:t>
            </a:r>
          </a:p>
          <a:p>
            <a:r>
              <a:rPr lang="en-CA" dirty="0"/>
              <a:t>Target Users - Students who are just learning the number systems (CP220)</a:t>
            </a:r>
          </a:p>
          <a:p>
            <a:r>
              <a:rPr lang="en-CA" dirty="0"/>
              <a:t>Calculator for simple calculations with the different number systems</a:t>
            </a:r>
          </a:p>
          <a:p>
            <a:r>
              <a:rPr lang="en-CA" dirty="0"/>
              <a:t>Three Games to Learn and Test knowledge</a:t>
            </a:r>
          </a:p>
        </p:txBody>
      </p:sp>
    </p:spTree>
    <p:extLst>
      <p:ext uri="{BB962C8B-B14F-4D97-AF65-F5344CB8AC3E}">
        <p14:creationId xmlns:p14="http://schemas.microsoft.com/office/powerpoint/2010/main" val="329502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4A44-F3A4-4C72-B4CC-2530E51B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3DA4-B574-4057-9C82-A8448B96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Weekly SCRUM meetings, Wednesdays 2:30</a:t>
            </a:r>
          </a:p>
          <a:p>
            <a:r>
              <a:rPr lang="en-CA" dirty="0"/>
              <a:t>Discord</a:t>
            </a:r>
          </a:p>
          <a:p>
            <a:r>
              <a:rPr lang="en-CA" dirty="0" err="1"/>
              <a:t>Netbeans</a:t>
            </a:r>
            <a:r>
              <a:rPr lang="en-CA" dirty="0"/>
              <a:t> 11.1</a:t>
            </a:r>
          </a:p>
          <a:p>
            <a:r>
              <a:rPr lang="en-CA" dirty="0"/>
              <a:t>Java SDK</a:t>
            </a:r>
          </a:p>
          <a:p>
            <a:r>
              <a:rPr lang="en-CA" dirty="0" err="1"/>
              <a:t>Github</a:t>
            </a:r>
            <a:endParaRPr lang="en-CA" dirty="0"/>
          </a:p>
          <a:p>
            <a:r>
              <a:rPr lang="en-CA" dirty="0"/>
              <a:t>Windows 10 Theme and Icons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6EED4ED-02EC-47CF-BE1E-0D64DACE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429" y="2283174"/>
            <a:ext cx="1098751" cy="109875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BCD115B-EC88-4026-94F2-51D0D9847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62" y="3831913"/>
            <a:ext cx="1098751" cy="109875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6367114-29CA-4CC8-ACD3-0A4FF2827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367" y="2283174"/>
            <a:ext cx="1098751" cy="1098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7E5E18-1184-486F-88E0-99D8CDE5A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649" y="3933824"/>
            <a:ext cx="864313" cy="99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8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2FF3-E66A-4D11-B44F-99577CB3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83464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CA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8135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07FE-A1ED-42D7-B236-6C5B74BE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A21B-97C0-40FF-8438-F8471D43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Modular Design allows for more games </a:t>
            </a:r>
          </a:p>
          <a:p>
            <a:r>
              <a:rPr lang="en-CA" dirty="0"/>
              <a:t>Adding more Themes</a:t>
            </a:r>
          </a:p>
          <a:p>
            <a:r>
              <a:rPr lang="en-CA" dirty="0"/>
              <a:t>Achievements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23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FDC2-2D24-43DA-91FC-8FC5188E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834640"/>
            <a:ext cx="11029616" cy="1188720"/>
          </a:xfrm>
        </p:spPr>
        <p:txBody>
          <a:bodyPr/>
          <a:lstStyle/>
          <a:p>
            <a:pPr algn="ctr"/>
            <a:r>
              <a:rPr lang="en-CA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2758097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324"/>
      </a:dk2>
      <a:lt2>
        <a:srgbClr val="E2E4E8"/>
      </a:lt2>
      <a:accent1>
        <a:srgbClr val="B59E7B"/>
      </a:accent1>
      <a:accent2>
        <a:srgbClr val="A3A470"/>
      </a:accent2>
      <a:accent3>
        <a:srgbClr val="95A77E"/>
      </a:accent3>
      <a:accent4>
        <a:srgbClr val="7FAE77"/>
      </a:accent4>
      <a:accent5>
        <a:srgbClr val="82AB8D"/>
      </a:accent5>
      <a:accent6>
        <a:srgbClr val="76AD9C"/>
      </a:accent6>
      <a:hlink>
        <a:srgbClr val="6682AC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DividendVTI</vt:lpstr>
      <vt:lpstr>Number System  Learning Tool</vt:lpstr>
      <vt:lpstr>Introduction</vt:lpstr>
      <vt:lpstr>Platforms</vt:lpstr>
      <vt:lpstr>Demo</vt:lpstr>
      <vt:lpstr>Future Features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 Tool</dc:title>
  <dc:creator>Simon Arcila</dc:creator>
  <cp:lastModifiedBy>Simon Arcila</cp:lastModifiedBy>
  <cp:revision>9</cp:revision>
  <dcterms:created xsi:type="dcterms:W3CDTF">2019-07-30T15:45:52Z</dcterms:created>
  <dcterms:modified xsi:type="dcterms:W3CDTF">2019-07-30T17:55:04Z</dcterms:modified>
</cp:coreProperties>
</file>