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57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7848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ounded Rectangle 16"/>
          <p:cNvSpPr/>
          <p:nvPr/>
        </p:nvSpPr>
        <p:spPr>
          <a:xfrm>
            <a:off x="533400" y="1001486"/>
            <a:ext cx="3124200" cy="31623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990600" y="1143000"/>
            <a:ext cx="2133600" cy="377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>
                <a:solidFill>
                  <a:schemeClr val="tx1"/>
                </a:solidFill>
              </a:rPr>
              <a:t>Wavelength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Sweep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859" y="1761019"/>
            <a:ext cx="131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 smtClean="0"/>
              <a:t>Wvl</a:t>
            </a:r>
            <a:r>
              <a:rPr lang="fr-CA" sz="1400" dirty="0" smtClean="0"/>
              <a:t> </a:t>
            </a:r>
            <a:r>
              <a:rPr lang="fr-CA" sz="1400" dirty="0" err="1" smtClean="0"/>
              <a:t>start</a:t>
            </a:r>
            <a:r>
              <a:rPr lang="fr-CA" sz="1400" dirty="0" smtClean="0"/>
              <a:t> (nm) :</a:t>
            </a:r>
            <a:endParaRPr lang="en-CA" sz="1400" dirty="0"/>
          </a:p>
        </p:txBody>
      </p:sp>
      <p:sp>
        <p:nvSpPr>
          <p:cNvPr id="3" name="Rectangle 2"/>
          <p:cNvSpPr/>
          <p:nvPr/>
        </p:nvSpPr>
        <p:spPr>
          <a:xfrm>
            <a:off x="1864715" y="1764974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1540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617" y="1992085"/>
            <a:ext cx="1296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 smtClean="0"/>
              <a:t>Wvl</a:t>
            </a:r>
            <a:r>
              <a:rPr lang="fr-CA" sz="1400" dirty="0" smtClean="0"/>
              <a:t> stop (nm) :</a:t>
            </a:r>
            <a:endParaRPr lang="en-CA" sz="1400" dirty="0"/>
          </a:p>
        </p:txBody>
      </p:sp>
      <p:sp>
        <p:nvSpPr>
          <p:cNvPr id="20" name="Rectangle 19"/>
          <p:cNvSpPr/>
          <p:nvPr/>
        </p:nvSpPr>
        <p:spPr>
          <a:xfrm>
            <a:off x="1864715" y="2049991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1550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5480" y="2257803"/>
            <a:ext cx="12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 smtClean="0"/>
              <a:t>Wvl</a:t>
            </a:r>
            <a:r>
              <a:rPr lang="fr-CA" sz="1400" dirty="0" smtClean="0"/>
              <a:t> </a:t>
            </a:r>
            <a:r>
              <a:rPr lang="fr-CA" sz="1400" dirty="0" err="1" smtClean="0"/>
              <a:t>step</a:t>
            </a:r>
            <a:r>
              <a:rPr lang="fr-CA" sz="1400" dirty="0" smtClean="0"/>
              <a:t> (nm) :</a:t>
            </a:r>
            <a:endParaRPr lang="en-CA" sz="1400" dirty="0"/>
          </a:p>
        </p:txBody>
      </p:sp>
      <p:sp>
        <p:nvSpPr>
          <p:cNvPr id="24" name="Rectangle 23"/>
          <p:cNvSpPr/>
          <p:nvPr/>
        </p:nvSpPr>
        <p:spPr>
          <a:xfrm>
            <a:off x="1864715" y="2312233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5480" y="2639786"/>
            <a:ext cx="156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 smtClean="0"/>
              <a:t>Include</a:t>
            </a:r>
            <a:r>
              <a:rPr lang="fr-CA" sz="1400" dirty="0" smtClean="0"/>
              <a:t> detector 1:</a:t>
            </a:r>
            <a:endParaRPr lang="en-CA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5480" y="2939653"/>
            <a:ext cx="156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 smtClean="0"/>
              <a:t>Include</a:t>
            </a:r>
            <a:r>
              <a:rPr lang="fr-CA" sz="1400" dirty="0" smtClean="0"/>
              <a:t> detector 2: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2168921" y="2639786"/>
            <a:ext cx="304800" cy="293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✓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68921" y="2964401"/>
            <a:ext cx="304800" cy="293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✓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38600" y="1219200"/>
            <a:ext cx="40386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>
            <a:off x="4060371" y="1545771"/>
            <a:ext cx="3951515" cy="1099458"/>
          </a:xfrm>
          <a:custGeom>
            <a:avLst/>
            <a:gdLst>
              <a:gd name="connsiteX0" fmla="*/ 0 w 3951515"/>
              <a:gd name="connsiteY0" fmla="*/ 54429 h 1099458"/>
              <a:gd name="connsiteX1" fmla="*/ 119743 w 3951515"/>
              <a:gd name="connsiteY1" fmla="*/ 43543 h 1099458"/>
              <a:gd name="connsiteX2" fmla="*/ 174172 w 3951515"/>
              <a:gd name="connsiteY2" fmla="*/ 32658 h 1099458"/>
              <a:gd name="connsiteX3" fmla="*/ 293915 w 3951515"/>
              <a:gd name="connsiteY3" fmla="*/ 21772 h 1099458"/>
              <a:gd name="connsiteX4" fmla="*/ 1164772 w 3951515"/>
              <a:gd name="connsiteY4" fmla="*/ 32658 h 1099458"/>
              <a:gd name="connsiteX5" fmla="*/ 1251858 w 3951515"/>
              <a:gd name="connsiteY5" fmla="*/ 54429 h 1099458"/>
              <a:gd name="connsiteX6" fmla="*/ 1338943 w 3951515"/>
              <a:gd name="connsiteY6" fmla="*/ 65315 h 1099458"/>
              <a:gd name="connsiteX7" fmla="*/ 1404258 w 3951515"/>
              <a:gd name="connsiteY7" fmla="*/ 87086 h 1099458"/>
              <a:gd name="connsiteX8" fmla="*/ 1513115 w 3951515"/>
              <a:gd name="connsiteY8" fmla="*/ 174172 h 1099458"/>
              <a:gd name="connsiteX9" fmla="*/ 1545772 w 3951515"/>
              <a:gd name="connsiteY9" fmla="*/ 217715 h 1099458"/>
              <a:gd name="connsiteX10" fmla="*/ 1589315 w 3951515"/>
              <a:gd name="connsiteY10" fmla="*/ 283029 h 1099458"/>
              <a:gd name="connsiteX11" fmla="*/ 1600200 w 3951515"/>
              <a:gd name="connsiteY11" fmla="*/ 315686 h 1099458"/>
              <a:gd name="connsiteX12" fmla="*/ 1621972 w 3951515"/>
              <a:gd name="connsiteY12" fmla="*/ 337458 h 1099458"/>
              <a:gd name="connsiteX13" fmla="*/ 1632858 w 3951515"/>
              <a:gd name="connsiteY13" fmla="*/ 381000 h 1099458"/>
              <a:gd name="connsiteX14" fmla="*/ 1676400 w 3951515"/>
              <a:gd name="connsiteY14" fmla="*/ 489858 h 1099458"/>
              <a:gd name="connsiteX15" fmla="*/ 1709058 w 3951515"/>
              <a:gd name="connsiteY15" fmla="*/ 566058 h 1099458"/>
              <a:gd name="connsiteX16" fmla="*/ 1719943 w 3951515"/>
              <a:gd name="connsiteY16" fmla="*/ 620486 h 1099458"/>
              <a:gd name="connsiteX17" fmla="*/ 1741715 w 3951515"/>
              <a:gd name="connsiteY17" fmla="*/ 685800 h 1099458"/>
              <a:gd name="connsiteX18" fmla="*/ 1763486 w 3951515"/>
              <a:gd name="connsiteY18" fmla="*/ 783772 h 1099458"/>
              <a:gd name="connsiteX19" fmla="*/ 1785258 w 3951515"/>
              <a:gd name="connsiteY19" fmla="*/ 859972 h 1099458"/>
              <a:gd name="connsiteX20" fmla="*/ 1796143 w 3951515"/>
              <a:gd name="connsiteY20" fmla="*/ 968829 h 1099458"/>
              <a:gd name="connsiteX21" fmla="*/ 1828800 w 3951515"/>
              <a:gd name="connsiteY21" fmla="*/ 1099458 h 1099458"/>
              <a:gd name="connsiteX22" fmla="*/ 1861458 w 3951515"/>
              <a:gd name="connsiteY22" fmla="*/ 1001486 h 1099458"/>
              <a:gd name="connsiteX23" fmla="*/ 1872343 w 3951515"/>
              <a:gd name="connsiteY23" fmla="*/ 957943 h 1099458"/>
              <a:gd name="connsiteX24" fmla="*/ 1883229 w 3951515"/>
              <a:gd name="connsiteY24" fmla="*/ 892629 h 1099458"/>
              <a:gd name="connsiteX25" fmla="*/ 1926772 w 3951515"/>
              <a:gd name="connsiteY25" fmla="*/ 783772 h 1099458"/>
              <a:gd name="connsiteX26" fmla="*/ 1959429 w 3951515"/>
              <a:gd name="connsiteY26" fmla="*/ 696686 h 1099458"/>
              <a:gd name="connsiteX27" fmla="*/ 1981200 w 3951515"/>
              <a:gd name="connsiteY27" fmla="*/ 664029 h 1099458"/>
              <a:gd name="connsiteX28" fmla="*/ 2024743 w 3951515"/>
              <a:gd name="connsiteY28" fmla="*/ 576943 h 1099458"/>
              <a:gd name="connsiteX29" fmla="*/ 2046515 w 3951515"/>
              <a:gd name="connsiteY29" fmla="*/ 522515 h 1099458"/>
              <a:gd name="connsiteX30" fmla="*/ 2068286 w 3951515"/>
              <a:gd name="connsiteY30" fmla="*/ 500743 h 1099458"/>
              <a:gd name="connsiteX31" fmla="*/ 2100943 w 3951515"/>
              <a:gd name="connsiteY31" fmla="*/ 446315 h 1099458"/>
              <a:gd name="connsiteX32" fmla="*/ 2122715 w 3951515"/>
              <a:gd name="connsiteY32" fmla="*/ 359229 h 1099458"/>
              <a:gd name="connsiteX33" fmla="*/ 2144486 w 3951515"/>
              <a:gd name="connsiteY33" fmla="*/ 315686 h 1099458"/>
              <a:gd name="connsiteX34" fmla="*/ 2155372 w 3951515"/>
              <a:gd name="connsiteY34" fmla="*/ 272143 h 1099458"/>
              <a:gd name="connsiteX35" fmla="*/ 2177143 w 3951515"/>
              <a:gd name="connsiteY35" fmla="*/ 228600 h 1099458"/>
              <a:gd name="connsiteX36" fmla="*/ 2188029 w 3951515"/>
              <a:gd name="connsiteY36" fmla="*/ 185058 h 1099458"/>
              <a:gd name="connsiteX37" fmla="*/ 2220686 w 3951515"/>
              <a:gd name="connsiteY37" fmla="*/ 163286 h 1099458"/>
              <a:gd name="connsiteX38" fmla="*/ 2286000 w 3951515"/>
              <a:gd name="connsiteY38" fmla="*/ 97972 h 1099458"/>
              <a:gd name="connsiteX39" fmla="*/ 2307772 w 3951515"/>
              <a:gd name="connsiteY39" fmla="*/ 76200 h 1099458"/>
              <a:gd name="connsiteX40" fmla="*/ 2340429 w 3951515"/>
              <a:gd name="connsiteY40" fmla="*/ 43543 h 1099458"/>
              <a:gd name="connsiteX41" fmla="*/ 2405743 w 3951515"/>
              <a:gd name="connsiteY41" fmla="*/ 21772 h 1099458"/>
              <a:gd name="connsiteX42" fmla="*/ 2438400 w 3951515"/>
              <a:gd name="connsiteY42" fmla="*/ 10886 h 1099458"/>
              <a:gd name="connsiteX43" fmla="*/ 2939143 w 3951515"/>
              <a:gd name="connsiteY43" fmla="*/ 21772 h 1099458"/>
              <a:gd name="connsiteX44" fmla="*/ 3037115 w 3951515"/>
              <a:gd name="connsiteY44" fmla="*/ 32658 h 1099458"/>
              <a:gd name="connsiteX45" fmla="*/ 3243943 w 3951515"/>
              <a:gd name="connsiteY45" fmla="*/ 43543 h 1099458"/>
              <a:gd name="connsiteX46" fmla="*/ 3820886 w 3951515"/>
              <a:gd name="connsiteY46" fmla="*/ 32658 h 1099458"/>
              <a:gd name="connsiteX47" fmla="*/ 3886200 w 3951515"/>
              <a:gd name="connsiteY47" fmla="*/ 21772 h 1099458"/>
              <a:gd name="connsiteX48" fmla="*/ 3951515 w 3951515"/>
              <a:gd name="connsiteY48" fmla="*/ 0 h 109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51515" h="1099458">
                <a:moveTo>
                  <a:pt x="0" y="54429"/>
                </a:moveTo>
                <a:cubicBezTo>
                  <a:pt x="39914" y="50800"/>
                  <a:pt x="79974" y="48514"/>
                  <a:pt x="119743" y="43543"/>
                </a:cubicBezTo>
                <a:cubicBezTo>
                  <a:pt x="138102" y="41248"/>
                  <a:pt x="155813" y="34953"/>
                  <a:pt x="174172" y="32658"/>
                </a:cubicBezTo>
                <a:cubicBezTo>
                  <a:pt x="213941" y="27687"/>
                  <a:pt x="254001" y="25401"/>
                  <a:pt x="293915" y="21772"/>
                </a:cubicBezTo>
                <a:lnTo>
                  <a:pt x="1164772" y="32658"/>
                </a:lnTo>
                <a:cubicBezTo>
                  <a:pt x="1234724" y="34304"/>
                  <a:pt x="1198998" y="44818"/>
                  <a:pt x="1251858" y="54429"/>
                </a:cubicBezTo>
                <a:cubicBezTo>
                  <a:pt x="1280640" y="59662"/>
                  <a:pt x="1309915" y="61686"/>
                  <a:pt x="1338943" y="65315"/>
                </a:cubicBezTo>
                <a:cubicBezTo>
                  <a:pt x="1360715" y="72572"/>
                  <a:pt x="1385163" y="74356"/>
                  <a:pt x="1404258" y="87086"/>
                </a:cubicBezTo>
                <a:cubicBezTo>
                  <a:pt x="1462923" y="126196"/>
                  <a:pt x="1469684" y="124536"/>
                  <a:pt x="1513115" y="174172"/>
                </a:cubicBezTo>
                <a:cubicBezTo>
                  <a:pt x="1525062" y="187826"/>
                  <a:pt x="1535368" y="202852"/>
                  <a:pt x="1545772" y="217715"/>
                </a:cubicBezTo>
                <a:cubicBezTo>
                  <a:pt x="1560777" y="239151"/>
                  <a:pt x="1589315" y="283029"/>
                  <a:pt x="1589315" y="283029"/>
                </a:cubicBezTo>
                <a:cubicBezTo>
                  <a:pt x="1592943" y="293915"/>
                  <a:pt x="1594297" y="305847"/>
                  <a:pt x="1600200" y="315686"/>
                </a:cubicBezTo>
                <a:cubicBezTo>
                  <a:pt x="1605480" y="324487"/>
                  <a:pt x="1617382" y="328278"/>
                  <a:pt x="1621972" y="337458"/>
                </a:cubicBezTo>
                <a:cubicBezTo>
                  <a:pt x="1628663" y="350839"/>
                  <a:pt x="1627826" y="366911"/>
                  <a:pt x="1632858" y="381000"/>
                </a:cubicBezTo>
                <a:cubicBezTo>
                  <a:pt x="1646002" y="417804"/>
                  <a:pt x="1668735" y="451536"/>
                  <a:pt x="1676400" y="489858"/>
                </a:cubicBezTo>
                <a:cubicBezTo>
                  <a:pt x="1689299" y="554350"/>
                  <a:pt x="1674203" y="531203"/>
                  <a:pt x="1709058" y="566058"/>
                </a:cubicBezTo>
                <a:cubicBezTo>
                  <a:pt x="1712686" y="584201"/>
                  <a:pt x="1715075" y="602636"/>
                  <a:pt x="1719943" y="620486"/>
                </a:cubicBezTo>
                <a:cubicBezTo>
                  <a:pt x="1725981" y="642626"/>
                  <a:pt x="1737215" y="663297"/>
                  <a:pt x="1741715" y="685800"/>
                </a:cubicBezTo>
                <a:cubicBezTo>
                  <a:pt x="1749198" y="723220"/>
                  <a:pt x="1753235" y="747896"/>
                  <a:pt x="1763486" y="783772"/>
                </a:cubicBezTo>
                <a:cubicBezTo>
                  <a:pt x="1794720" y="893090"/>
                  <a:pt x="1751226" y="723849"/>
                  <a:pt x="1785258" y="859972"/>
                </a:cubicBezTo>
                <a:cubicBezTo>
                  <a:pt x="1788886" y="896258"/>
                  <a:pt x="1791324" y="932682"/>
                  <a:pt x="1796143" y="968829"/>
                </a:cubicBezTo>
                <a:cubicBezTo>
                  <a:pt x="1802167" y="1014012"/>
                  <a:pt x="1816284" y="1055652"/>
                  <a:pt x="1828800" y="1099458"/>
                </a:cubicBezTo>
                <a:cubicBezTo>
                  <a:pt x="1854890" y="995100"/>
                  <a:pt x="1820462" y="1124477"/>
                  <a:pt x="1861458" y="1001486"/>
                </a:cubicBezTo>
                <a:cubicBezTo>
                  <a:pt x="1866189" y="987293"/>
                  <a:pt x="1869409" y="972613"/>
                  <a:pt x="1872343" y="957943"/>
                </a:cubicBezTo>
                <a:cubicBezTo>
                  <a:pt x="1876672" y="936300"/>
                  <a:pt x="1876646" y="913696"/>
                  <a:pt x="1883229" y="892629"/>
                </a:cubicBezTo>
                <a:cubicBezTo>
                  <a:pt x="1894886" y="855327"/>
                  <a:pt x="1914413" y="820847"/>
                  <a:pt x="1926772" y="783772"/>
                </a:cubicBezTo>
                <a:cubicBezTo>
                  <a:pt x="1936193" y="755511"/>
                  <a:pt x="1946415" y="722714"/>
                  <a:pt x="1959429" y="696686"/>
                </a:cubicBezTo>
                <a:cubicBezTo>
                  <a:pt x="1965280" y="684984"/>
                  <a:pt x="1975887" y="675984"/>
                  <a:pt x="1981200" y="664029"/>
                </a:cubicBezTo>
                <a:cubicBezTo>
                  <a:pt x="2021227" y="573968"/>
                  <a:pt x="1980032" y="621656"/>
                  <a:pt x="2024743" y="576943"/>
                </a:cubicBezTo>
                <a:cubicBezTo>
                  <a:pt x="2032000" y="558800"/>
                  <a:pt x="2036820" y="539481"/>
                  <a:pt x="2046515" y="522515"/>
                </a:cubicBezTo>
                <a:cubicBezTo>
                  <a:pt x="2051607" y="513604"/>
                  <a:pt x="2062321" y="509095"/>
                  <a:pt x="2068286" y="500743"/>
                </a:cubicBezTo>
                <a:cubicBezTo>
                  <a:pt x="2080584" y="483526"/>
                  <a:pt x="2090057" y="464458"/>
                  <a:pt x="2100943" y="446315"/>
                </a:cubicBezTo>
                <a:cubicBezTo>
                  <a:pt x="2107333" y="414365"/>
                  <a:pt x="2110162" y="388520"/>
                  <a:pt x="2122715" y="359229"/>
                </a:cubicBezTo>
                <a:cubicBezTo>
                  <a:pt x="2129107" y="344314"/>
                  <a:pt x="2138788" y="330880"/>
                  <a:pt x="2144486" y="315686"/>
                </a:cubicBezTo>
                <a:cubicBezTo>
                  <a:pt x="2149739" y="301678"/>
                  <a:pt x="2150119" y="286151"/>
                  <a:pt x="2155372" y="272143"/>
                </a:cubicBezTo>
                <a:cubicBezTo>
                  <a:pt x="2161070" y="256949"/>
                  <a:pt x="2171445" y="243794"/>
                  <a:pt x="2177143" y="228600"/>
                </a:cubicBezTo>
                <a:cubicBezTo>
                  <a:pt x="2182396" y="214592"/>
                  <a:pt x="2179730" y="197506"/>
                  <a:pt x="2188029" y="185058"/>
                </a:cubicBezTo>
                <a:cubicBezTo>
                  <a:pt x="2195286" y="174172"/>
                  <a:pt x="2210908" y="171978"/>
                  <a:pt x="2220686" y="163286"/>
                </a:cubicBezTo>
                <a:cubicBezTo>
                  <a:pt x="2243698" y="142831"/>
                  <a:pt x="2264229" y="119743"/>
                  <a:pt x="2286000" y="97972"/>
                </a:cubicBezTo>
                <a:lnTo>
                  <a:pt x="2307772" y="76200"/>
                </a:lnTo>
                <a:cubicBezTo>
                  <a:pt x="2318658" y="65314"/>
                  <a:pt x="2325824" y="48411"/>
                  <a:pt x="2340429" y="43543"/>
                </a:cubicBezTo>
                <a:lnTo>
                  <a:pt x="2405743" y="21772"/>
                </a:lnTo>
                <a:lnTo>
                  <a:pt x="2438400" y="10886"/>
                </a:lnTo>
                <a:lnTo>
                  <a:pt x="2939143" y="21772"/>
                </a:lnTo>
                <a:cubicBezTo>
                  <a:pt x="2971980" y="22966"/>
                  <a:pt x="3004340" y="30317"/>
                  <a:pt x="3037115" y="32658"/>
                </a:cubicBezTo>
                <a:cubicBezTo>
                  <a:pt x="3105978" y="37577"/>
                  <a:pt x="3175000" y="39915"/>
                  <a:pt x="3243943" y="43543"/>
                </a:cubicBezTo>
                <a:lnTo>
                  <a:pt x="3820886" y="32658"/>
                </a:lnTo>
                <a:cubicBezTo>
                  <a:pt x="3842945" y="31910"/>
                  <a:pt x="3864787" y="27125"/>
                  <a:pt x="3886200" y="21772"/>
                </a:cubicBezTo>
                <a:cubicBezTo>
                  <a:pt x="3908464" y="16206"/>
                  <a:pt x="3951515" y="0"/>
                  <a:pt x="3951515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 30"/>
          <p:cNvSpPr/>
          <p:nvPr/>
        </p:nvSpPr>
        <p:spPr>
          <a:xfrm>
            <a:off x="4060371" y="1740099"/>
            <a:ext cx="4038600" cy="1939272"/>
          </a:xfrm>
          <a:custGeom>
            <a:avLst/>
            <a:gdLst>
              <a:gd name="connsiteX0" fmla="*/ 0 w 4038600"/>
              <a:gd name="connsiteY0" fmla="*/ 1939272 h 1939272"/>
              <a:gd name="connsiteX1" fmla="*/ 195943 w 4038600"/>
              <a:gd name="connsiteY1" fmla="*/ 1917501 h 1939272"/>
              <a:gd name="connsiteX2" fmla="*/ 272143 w 4038600"/>
              <a:gd name="connsiteY2" fmla="*/ 1873958 h 1939272"/>
              <a:gd name="connsiteX3" fmla="*/ 304800 w 4038600"/>
              <a:gd name="connsiteY3" fmla="*/ 1863072 h 1939272"/>
              <a:gd name="connsiteX4" fmla="*/ 359229 w 4038600"/>
              <a:gd name="connsiteY4" fmla="*/ 1819530 h 1939272"/>
              <a:gd name="connsiteX5" fmla="*/ 402772 w 4038600"/>
              <a:gd name="connsiteY5" fmla="*/ 1775987 h 1939272"/>
              <a:gd name="connsiteX6" fmla="*/ 446315 w 4038600"/>
              <a:gd name="connsiteY6" fmla="*/ 1732444 h 1939272"/>
              <a:gd name="connsiteX7" fmla="*/ 468086 w 4038600"/>
              <a:gd name="connsiteY7" fmla="*/ 1710672 h 1939272"/>
              <a:gd name="connsiteX8" fmla="*/ 566058 w 4038600"/>
              <a:gd name="connsiteY8" fmla="*/ 1656244 h 1939272"/>
              <a:gd name="connsiteX9" fmla="*/ 653143 w 4038600"/>
              <a:gd name="connsiteY9" fmla="*/ 1590930 h 1939272"/>
              <a:gd name="connsiteX10" fmla="*/ 696686 w 4038600"/>
              <a:gd name="connsiteY10" fmla="*/ 1569158 h 1939272"/>
              <a:gd name="connsiteX11" fmla="*/ 740229 w 4038600"/>
              <a:gd name="connsiteY11" fmla="*/ 1525615 h 1939272"/>
              <a:gd name="connsiteX12" fmla="*/ 794658 w 4038600"/>
              <a:gd name="connsiteY12" fmla="*/ 1449415 h 1939272"/>
              <a:gd name="connsiteX13" fmla="*/ 827315 w 4038600"/>
              <a:gd name="connsiteY13" fmla="*/ 1416758 h 1939272"/>
              <a:gd name="connsiteX14" fmla="*/ 881743 w 4038600"/>
              <a:gd name="connsiteY14" fmla="*/ 1351444 h 1939272"/>
              <a:gd name="connsiteX15" fmla="*/ 947058 w 4038600"/>
              <a:gd name="connsiteY15" fmla="*/ 1307901 h 1939272"/>
              <a:gd name="connsiteX16" fmla="*/ 1045029 w 4038600"/>
              <a:gd name="connsiteY16" fmla="*/ 1188158 h 1939272"/>
              <a:gd name="connsiteX17" fmla="*/ 1077686 w 4038600"/>
              <a:gd name="connsiteY17" fmla="*/ 1166387 h 1939272"/>
              <a:gd name="connsiteX18" fmla="*/ 1153886 w 4038600"/>
              <a:gd name="connsiteY18" fmla="*/ 1079301 h 1939272"/>
              <a:gd name="connsiteX19" fmla="*/ 1197429 w 4038600"/>
              <a:gd name="connsiteY19" fmla="*/ 1024872 h 1939272"/>
              <a:gd name="connsiteX20" fmla="*/ 1230086 w 4038600"/>
              <a:gd name="connsiteY20" fmla="*/ 981330 h 1939272"/>
              <a:gd name="connsiteX21" fmla="*/ 1262743 w 4038600"/>
              <a:gd name="connsiteY21" fmla="*/ 916015 h 1939272"/>
              <a:gd name="connsiteX22" fmla="*/ 1284515 w 4038600"/>
              <a:gd name="connsiteY22" fmla="*/ 850701 h 1939272"/>
              <a:gd name="connsiteX23" fmla="*/ 1328058 w 4038600"/>
              <a:gd name="connsiteY23" fmla="*/ 785387 h 1939272"/>
              <a:gd name="connsiteX24" fmla="*/ 1338943 w 4038600"/>
              <a:gd name="connsiteY24" fmla="*/ 752730 h 1939272"/>
              <a:gd name="connsiteX25" fmla="*/ 1360715 w 4038600"/>
              <a:gd name="connsiteY25" fmla="*/ 730958 h 1939272"/>
              <a:gd name="connsiteX26" fmla="*/ 1382486 w 4038600"/>
              <a:gd name="connsiteY26" fmla="*/ 698301 h 1939272"/>
              <a:gd name="connsiteX27" fmla="*/ 1393372 w 4038600"/>
              <a:gd name="connsiteY27" fmla="*/ 665644 h 1939272"/>
              <a:gd name="connsiteX28" fmla="*/ 1415143 w 4038600"/>
              <a:gd name="connsiteY28" fmla="*/ 632987 h 1939272"/>
              <a:gd name="connsiteX29" fmla="*/ 1436915 w 4038600"/>
              <a:gd name="connsiteY29" fmla="*/ 567672 h 1939272"/>
              <a:gd name="connsiteX30" fmla="*/ 1458686 w 4038600"/>
              <a:gd name="connsiteY30" fmla="*/ 535015 h 1939272"/>
              <a:gd name="connsiteX31" fmla="*/ 1480458 w 4038600"/>
              <a:gd name="connsiteY31" fmla="*/ 469701 h 1939272"/>
              <a:gd name="connsiteX32" fmla="*/ 1502229 w 4038600"/>
              <a:gd name="connsiteY32" fmla="*/ 437044 h 1939272"/>
              <a:gd name="connsiteX33" fmla="*/ 1524000 w 4038600"/>
              <a:gd name="connsiteY33" fmla="*/ 371730 h 1939272"/>
              <a:gd name="connsiteX34" fmla="*/ 1534886 w 4038600"/>
              <a:gd name="connsiteY34" fmla="*/ 339072 h 1939272"/>
              <a:gd name="connsiteX35" fmla="*/ 1556658 w 4038600"/>
              <a:gd name="connsiteY35" fmla="*/ 317301 h 1939272"/>
              <a:gd name="connsiteX36" fmla="*/ 1578429 w 4038600"/>
              <a:gd name="connsiteY36" fmla="*/ 251987 h 1939272"/>
              <a:gd name="connsiteX37" fmla="*/ 1589315 w 4038600"/>
              <a:gd name="connsiteY37" fmla="*/ 219330 h 1939272"/>
              <a:gd name="connsiteX38" fmla="*/ 1611086 w 4038600"/>
              <a:gd name="connsiteY38" fmla="*/ 186672 h 1939272"/>
              <a:gd name="connsiteX39" fmla="*/ 1643743 w 4038600"/>
              <a:gd name="connsiteY39" fmla="*/ 110472 h 1939272"/>
              <a:gd name="connsiteX40" fmla="*/ 1665515 w 4038600"/>
              <a:gd name="connsiteY40" fmla="*/ 88701 h 1939272"/>
              <a:gd name="connsiteX41" fmla="*/ 1709058 w 4038600"/>
              <a:gd name="connsiteY41" fmla="*/ 34272 h 1939272"/>
              <a:gd name="connsiteX42" fmla="*/ 1741715 w 4038600"/>
              <a:gd name="connsiteY42" fmla="*/ 23387 h 1939272"/>
              <a:gd name="connsiteX43" fmla="*/ 1763486 w 4038600"/>
              <a:gd name="connsiteY43" fmla="*/ 1615 h 1939272"/>
              <a:gd name="connsiteX44" fmla="*/ 2013858 w 4038600"/>
              <a:gd name="connsiteY44" fmla="*/ 12501 h 1939272"/>
              <a:gd name="connsiteX45" fmla="*/ 2035629 w 4038600"/>
              <a:gd name="connsiteY45" fmla="*/ 45158 h 1939272"/>
              <a:gd name="connsiteX46" fmla="*/ 2079172 w 4038600"/>
              <a:gd name="connsiteY46" fmla="*/ 132244 h 1939272"/>
              <a:gd name="connsiteX47" fmla="*/ 2122715 w 4038600"/>
              <a:gd name="connsiteY47" fmla="*/ 241101 h 1939272"/>
              <a:gd name="connsiteX48" fmla="*/ 2144486 w 4038600"/>
              <a:gd name="connsiteY48" fmla="*/ 273758 h 1939272"/>
              <a:gd name="connsiteX49" fmla="*/ 2177143 w 4038600"/>
              <a:gd name="connsiteY49" fmla="*/ 328187 h 1939272"/>
              <a:gd name="connsiteX50" fmla="*/ 2220686 w 4038600"/>
              <a:gd name="connsiteY50" fmla="*/ 393501 h 1939272"/>
              <a:gd name="connsiteX51" fmla="*/ 2264229 w 4038600"/>
              <a:gd name="connsiteY51" fmla="*/ 458815 h 1939272"/>
              <a:gd name="connsiteX52" fmla="*/ 2286000 w 4038600"/>
              <a:gd name="connsiteY52" fmla="*/ 491472 h 1939272"/>
              <a:gd name="connsiteX53" fmla="*/ 2329543 w 4038600"/>
              <a:gd name="connsiteY53" fmla="*/ 578558 h 1939272"/>
              <a:gd name="connsiteX54" fmla="*/ 2340429 w 4038600"/>
              <a:gd name="connsiteY54" fmla="*/ 611215 h 1939272"/>
              <a:gd name="connsiteX55" fmla="*/ 2394858 w 4038600"/>
              <a:gd name="connsiteY55" fmla="*/ 665644 h 1939272"/>
              <a:gd name="connsiteX56" fmla="*/ 2460172 w 4038600"/>
              <a:gd name="connsiteY56" fmla="*/ 752730 h 1939272"/>
              <a:gd name="connsiteX57" fmla="*/ 2460172 w 4038600"/>
              <a:gd name="connsiteY57" fmla="*/ 752730 h 1939272"/>
              <a:gd name="connsiteX58" fmla="*/ 2481943 w 4038600"/>
              <a:gd name="connsiteY58" fmla="*/ 796272 h 1939272"/>
              <a:gd name="connsiteX59" fmla="*/ 2536372 w 4038600"/>
              <a:gd name="connsiteY59" fmla="*/ 850701 h 1939272"/>
              <a:gd name="connsiteX60" fmla="*/ 2558143 w 4038600"/>
              <a:gd name="connsiteY60" fmla="*/ 883358 h 1939272"/>
              <a:gd name="connsiteX61" fmla="*/ 2579915 w 4038600"/>
              <a:gd name="connsiteY61" fmla="*/ 905130 h 1939272"/>
              <a:gd name="connsiteX62" fmla="*/ 2688772 w 4038600"/>
              <a:gd name="connsiteY62" fmla="*/ 1035758 h 1939272"/>
              <a:gd name="connsiteX63" fmla="*/ 2754086 w 4038600"/>
              <a:gd name="connsiteY63" fmla="*/ 1079301 h 1939272"/>
              <a:gd name="connsiteX64" fmla="*/ 2852058 w 4038600"/>
              <a:gd name="connsiteY64" fmla="*/ 1133730 h 1939272"/>
              <a:gd name="connsiteX65" fmla="*/ 2895600 w 4038600"/>
              <a:gd name="connsiteY65" fmla="*/ 1166387 h 1939272"/>
              <a:gd name="connsiteX66" fmla="*/ 2928258 w 4038600"/>
              <a:gd name="connsiteY66" fmla="*/ 1199044 h 1939272"/>
              <a:gd name="connsiteX67" fmla="*/ 2993572 w 4038600"/>
              <a:gd name="connsiteY67" fmla="*/ 1231701 h 1939272"/>
              <a:gd name="connsiteX68" fmla="*/ 3026229 w 4038600"/>
              <a:gd name="connsiteY68" fmla="*/ 1264358 h 1939272"/>
              <a:gd name="connsiteX69" fmla="*/ 3069772 w 4038600"/>
              <a:gd name="connsiteY69" fmla="*/ 1297015 h 1939272"/>
              <a:gd name="connsiteX70" fmla="*/ 3102429 w 4038600"/>
              <a:gd name="connsiteY70" fmla="*/ 1329672 h 1939272"/>
              <a:gd name="connsiteX71" fmla="*/ 3178629 w 4038600"/>
              <a:gd name="connsiteY71" fmla="*/ 1384101 h 1939272"/>
              <a:gd name="connsiteX72" fmla="*/ 3211286 w 4038600"/>
              <a:gd name="connsiteY72" fmla="*/ 1394987 h 1939272"/>
              <a:gd name="connsiteX73" fmla="*/ 3276600 w 4038600"/>
              <a:gd name="connsiteY73" fmla="*/ 1427644 h 1939272"/>
              <a:gd name="connsiteX74" fmla="*/ 3363686 w 4038600"/>
              <a:gd name="connsiteY74" fmla="*/ 1471187 h 1939272"/>
              <a:gd name="connsiteX75" fmla="*/ 3439886 w 4038600"/>
              <a:gd name="connsiteY75" fmla="*/ 1503844 h 1939272"/>
              <a:gd name="connsiteX76" fmla="*/ 3472543 w 4038600"/>
              <a:gd name="connsiteY76" fmla="*/ 1525615 h 1939272"/>
              <a:gd name="connsiteX77" fmla="*/ 3505200 w 4038600"/>
              <a:gd name="connsiteY77" fmla="*/ 1536501 h 1939272"/>
              <a:gd name="connsiteX78" fmla="*/ 3537858 w 4038600"/>
              <a:gd name="connsiteY78" fmla="*/ 1558272 h 1939272"/>
              <a:gd name="connsiteX79" fmla="*/ 3646715 w 4038600"/>
              <a:gd name="connsiteY79" fmla="*/ 1580044 h 1939272"/>
              <a:gd name="connsiteX80" fmla="*/ 3712029 w 4038600"/>
              <a:gd name="connsiteY80" fmla="*/ 1612701 h 1939272"/>
              <a:gd name="connsiteX81" fmla="*/ 3777343 w 4038600"/>
              <a:gd name="connsiteY81" fmla="*/ 1634472 h 1939272"/>
              <a:gd name="connsiteX82" fmla="*/ 3810000 w 4038600"/>
              <a:gd name="connsiteY82" fmla="*/ 1645358 h 1939272"/>
              <a:gd name="connsiteX83" fmla="*/ 3842658 w 4038600"/>
              <a:gd name="connsiteY83" fmla="*/ 1656244 h 1939272"/>
              <a:gd name="connsiteX84" fmla="*/ 3875315 w 4038600"/>
              <a:gd name="connsiteY84" fmla="*/ 1667130 h 1939272"/>
              <a:gd name="connsiteX85" fmla="*/ 4038600 w 4038600"/>
              <a:gd name="connsiteY85" fmla="*/ 1667130 h 19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038600" h="1939272">
                <a:moveTo>
                  <a:pt x="0" y="1939272"/>
                </a:moveTo>
                <a:cubicBezTo>
                  <a:pt x="37042" y="1936626"/>
                  <a:pt x="141263" y="1938006"/>
                  <a:pt x="195943" y="1917501"/>
                </a:cubicBezTo>
                <a:cubicBezTo>
                  <a:pt x="272283" y="1888874"/>
                  <a:pt x="208977" y="1905542"/>
                  <a:pt x="272143" y="1873958"/>
                </a:cubicBezTo>
                <a:cubicBezTo>
                  <a:pt x="282406" y="1868826"/>
                  <a:pt x="293914" y="1866701"/>
                  <a:pt x="304800" y="1863072"/>
                </a:cubicBezTo>
                <a:cubicBezTo>
                  <a:pt x="378928" y="1788948"/>
                  <a:pt x="263086" y="1901938"/>
                  <a:pt x="359229" y="1819530"/>
                </a:cubicBezTo>
                <a:cubicBezTo>
                  <a:pt x="374814" y="1806172"/>
                  <a:pt x="388258" y="1790501"/>
                  <a:pt x="402772" y="1775987"/>
                </a:cubicBezTo>
                <a:lnTo>
                  <a:pt x="446315" y="1732444"/>
                </a:lnTo>
                <a:cubicBezTo>
                  <a:pt x="453572" y="1725187"/>
                  <a:pt x="458906" y="1715262"/>
                  <a:pt x="468086" y="1710672"/>
                </a:cubicBezTo>
                <a:cubicBezTo>
                  <a:pt x="505393" y="1692019"/>
                  <a:pt x="530519" y="1680848"/>
                  <a:pt x="566058" y="1656244"/>
                </a:cubicBezTo>
                <a:cubicBezTo>
                  <a:pt x="595892" y="1635590"/>
                  <a:pt x="620688" y="1607158"/>
                  <a:pt x="653143" y="1590930"/>
                </a:cubicBezTo>
                <a:cubicBezTo>
                  <a:pt x="667657" y="1583673"/>
                  <a:pt x="683704" y="1578895"/>
                  <a:pt x="696686" y="1569158"/>
                </a:cubicBezTo>
                <a:cubicBezTo>
                  <a:pt x="713107" y="1556842"/>
                  <a:pt x="728843" y="1542694"/>
                  <a:pt x="740229" y="1525615"/>
                </a:cubicBezTo>
                <a:cubicBezTo>
                  <a:pt x="757462" y="1499765"/>
                  <a:pt x="774400" y="1473049"/>
                  <a:pt x="794658" y="1449415"/>
                </a:cubicBezTo>
                <a:cubicBezTo>
                  <a:pt x="804677" y="1437727"/>
                  <a:pt x="817460" y="1428585"/>
                  <a:pt x="827315" y="1416758"/>
                </a:cubicBezTo>
                <a:cubicBezTo>
                  <a:pt x="855398" y="1383058"/>
                  <a:pt x="842456" y="1379506"/>
                  <a:pt x="881743" y="1351444"/>
                </a:cubicBezTo>
                <a:cubicBezTo>
                  <a:pt x="931018" y="1316247"/>
                  <a:pt x="915991" y="1346734"/>
                  <a:pt x="947058" y="1307901"/>
                </a:cubicBezTo>
                <a:cubicBezTo>
                  <a:pt x="981540" y="1264799"/>
                  <a:pt x="1003714" y="1222587"/>
                  <a:pt x="1045029" y="1188158"/>
                </a:cubicBezTo>
                <a:cubicBezTo>
                  <a:pt x="1055080" y="1179783"/>
                  <a:pt x="1066800" y="1173644"/>
                  <a:pt x="1077686" y="1166387"/>
                </a:cubicBezTo>
                <a:cubicBezTo>
                  <a:pt x="1128486" y="1090186"/>
                  <a:pt x="1099457" y="1115586"/>
                  <a:pt x="1153886" y="1079301"/>
                </a:cubicBezTo>
                <a:cubicBezTo>
                  <a:pt x="1175078" y="1015726"/>
                  <a:pt x="1148191" y="1074110"/>
                  <a:pt x="1197429" y="1024872"/>
                </a:cubicBezTo>
                <a:cubicBezTo>
                  <a:pt x="1210258" y="1012043"/>
                  <a:pt x="1219200" y="995844"/>
                  <a:pt x="1230086" y="981330"/>
                </a:cubicBezTo>
                <a:cubicBezTo>
                  <a:pt x="1269785" y="862233"/>
                  <a:pt x="1206473" y="1042621"/>
                  <a:pt x="1262743" y="916015"/>
                </a:cubicBezTo>
                <a:cubicBezTo>
                  <a:pt x="1272064" y="895044"/>
                  <a:pt x="1271785" y="869796"/>
                  <a:pt x="1284515" y="850701"/>
                </a:cubicBezTo>
                <a:lnTo>
                  <a:pt x="1328058" y="785387"/>
                </a:lnTo>
                <a:cubicBezTo>
                  <a:pt x="1331686" y="774501"/>
                  <a:pt x="1333040" y="762569"/>
                  <a:pt x="1338943" y="752730"/>
                </a:cubicBezTo>
                <a:cubicBezTo>
                  <a:pt x="1344223" y="743929"/>
                  <a:pt x="1354304" y="738972"/>
                  <a:pt x="1360715" y="730958"/>
                </a:cubicBezTo>
                <a:cubicBezTo>
                  <a:pt x="1368888" y="720742"/>
                  <a:pt x="1376635" y="710003"/>
                  <a:pt x="1382486" y="698301"/>
                </a:cubicBezTo>
                <a:cubicBezTo>
                  <a:pt x="1387618" y="688038"/>
                  <a:pt x="1388240" y="675907"/>
                  <a:pt x="1393372" y="665644"/>
                </a:cubicBezTo>
                <a:cubicBezTo>
                  <a:pt x="1399223" y="653942"/>
                  <a:pt x="1409830" y="644942"/>
                  <a:pt x="1415143" y="632987"/>
                </a:cubicBezTo>
                <a:cubicBezTo>
                  <a:pt x="1424464" y="612016"/>
                  <a:pt x="1424185" y="586767"/>
                  <a:pt x="1436915" y="567672"/>
                </a:cubicBezTo>
                <a:cubicBezTo>
                  <a:pt x="1444172" y="556786"/>
                  <a:pt x="1453373" y="546970"/>
                  <a:pt x="1458686" y="535015"/>
                </a:cubicBezTo>
                <a:cubicBezTo>
                  <a:pt x="1468007" y="514044"/>
                  <a:pt x="1467728" y="488796"/>
                  <a:pt x="1480458" y="469701"/>
                </a:cubicBezTo>
                <a:cubicBezTo>
                  <a:pt x="1487715" y="458815"/>
                  <a:pt x="1496916" y="448999"/>
                  <a:pt x="1502229" y="437044"/>
                </a:cubicBezTo>
                <a:cubicBezTo>
                  <a:pt x="1511549" y="416073"/>
                  <a:pt x="1516743" y="393501"/>
                  <a:pt x="1524000" y="371730"/>
                </a:cubicBezTo>
                <a:cubicBezTo>
                  <a:pt x="1527629" y="360844"/>
                  <a:pt x="1526772" y="347186"/>
                  <a:pt x="1534886" y="339072"/>
                </a:cubicBezTo>
                <a:lnTo>
                  <a:pt x="1556658" y="317301"/>
                </a:lnTo>
                <a:lnTo>
                  <a:pt x="1578429" y="251987"/>
                </a:lnTo>
                <a:cubicBezTo>
                  <a:pt x="1582058" y="241101"/>
                  <a:pt x="1582950" y="228878"/>
                  <a:pt x="1589315" y="219330"/>
                </a:cubicBezTo>
                <a:cubicBezTo>
                  <a:pt x="1596572" y="208444"/>
                  <a:pt x="1605235" y="198374"/>
                  <a:pt x="1611086" y="186672"/>
                </a:cubicBezTo>
                <a:cubicBezTo>
                  <a:pt x="1640109" y="128625"/>
                  <a:pt x="1598448" y="178414"/>
                  <a:pt x="1643743" y="110472"/>
                </a:cubicBezTo>
                <a:cubicBezTo>
                  <a:pt x="1649436" y="101933"/>
                  <a:pt x="1659104" y="96715"/>
                  <a:pt x="1665515" y="88701"/>
                </a:cubicBezTo>
                <a:cubicBezTo>
                  <a:pt x="1679208" y="71585"/>
                  <a:pt x="1688839" y="46403"/>
                  <a:pt x="1709058" y="34272"/>
                </a:cubicBezTo>
                <a:cubicBezTo>
                  <a:pt x="1718897" y="28369"/>
                  <a:pt x="1730829" y="27015"/>
                  <a:pt x="1741715" y="23387"/>
                </a:cubicBezTo>
                <a:cubicBezTo>
                  <a:pt x="1748972" y="16130"/>
                  <a:pt x="1753231" y="2025"/>
                  <a:pt x="1763486" y="1615"/>
                </a:cubicBezTo>
                <a:cubicBezTo>
                  <a:pt x="1846955" y="-1724"/>
                  <a:pt x="1931371" y="-697"/>
                  <a:pt x="2013858" y="12501"/>
                </a:cubicBezTo>
                <a:cubicBezTo>
                  <a:pt x="2026777" y="14568"/>
                  <a:pt x="2030316" y="33203"/>
                  <a:pt x="2035629" y="45158"/>
                </a:cubicBezTo>
                <a:cubicBezTo>
                  <a:pt x="2075655" y="135218"/>
                  <a:pt x="2034460" y="87532"/>
                  <a:pt x="2079172" y="132244"/>
                </a:cubicBezTo>
                <a:cubicBezTo>
                  <a:pt x="2097016" y="185775"/>
                  <a:pt x="2097085" y="196249"/>
                  <a:pt x="2122715" y="241101"/>
                </a:cubicBezTo>
                <a:cubicBezTo>
                  <a:pt x="2129206" y="252460"/>
                  <a:pt x="2138635" y="262056"/>
                  <a:pt x="2144486" y="273758"/>
                </a:cubicBezTo>
                <a:cubicBezTo>
                  <a:pt x="2172749" y="330283"/>
                  <a:pt x="2134619" y="285661"/>
                  <a:pt x="2177143" y="328187"/>
                </a:cubicBezTo>
                <a:cubicBezTo>
                  <a:pt x="2197962" y="390643"/>
                  <a:pt x="2173120" y="332345"/>
                  <a:pt x="2220686" y="393501"/>
                </a:cubicBezTo>
                <a:cubicBezTo>
                  <a:pt x="2236750" y="414155"/>
                  <a:pt x="2249715" y="437044"/>
                  <a:pt x="2264229" y="458815"/>
                </a:cubicBezTo>
                <a:lnTo>
                  <a:pt x="2286000" y="491472"/>
                </a:lnTo>
                <a:cubicBezTo>
                  <a:pt x="2307644" y="578047"/>
                  <a:pt x="2280199" y="492207"/>
                  <a:pt x="2329543" y="578558"/>
                </a:cubicBezTo>
                <a:cubicBezTo>
                  <a:pt x="2335236" y="588521"/>
                  <a:pt x="2333544" y="602035"/>
                  <a:pt x="2340429" y="611215"/>
                </a:cubicBezTo>
                <a:cubicBezTo>
                  <a:pt x="2355824" y="631741"/>
                  <a:pt x="2394858" y="665644"/>
                  <a:pt x="2394858" y="665644"/>
                </a:cubicBezTo>
                <a:cubicBezTo>
                  <a:pt x="2413856" y="722643"/>
                  <a:pt x="2397629" y="690187"/>
                  <a:pt x="2460172" y="752730"/>
                </a:cubicBezTo>
                <a:lnTo>
                  <a:pt x="2460172" y="752730"/>
                </a:lnTo>
                <a:cubicBezTo>
                  <a:pt x="2467429" y="767244"/>
                  <a:pt x="2471980" y="783463"/>
                  <a:pt x="2481943" y="796272"/>
                </a:cubicBezTo>
                <a:cubicBezTo>
                  <a:pt x="2497696" y="816525"/>
                  <a:pt x="2522140" y="829352"/>
                  <a:pt x="2536372" y="850701"/>
                </a:cubicBezTo>
                <a:cubicBezTo>
                  <a:pt x="2543629" y="861587"/>
                  <a:pt x="2549970" y="873142"/>
                  <a:pt x="2558143" y="883358"/>
                </a:cubicBezTo>
                <a:cubicBezTo>
                  <a:pt x="2564554" y="891372"/>
                  <a:pt x="2573757" y="896919"/>
                  <a:pt x="2579915" y="905130"/>
                </a:cubicBezTo>
                <a:cubicBezTo>
                  <a:pt x="2620077" y="958679"/>
                  <a:pt x="2629031" y="995930"/>
                  <a:pt x="2688772" y="1035758"/>
                </a:cubicBezTo>
                <a:cubicBezTo>
                  <a:pt x="2710543" y="1050272"/>
                  <a:pt x="2729263" y="1071026"/>
                  <a:pt x="2754086" y="1079301"/>
                </a:cubicBezTo>
                <a:cubicBezTo>
                  <a:pt x="2804999" y="1096273"/>
                  <a:pt x="2792171" y="1088814"/>
                  <a:pt x="2852058" y="1133730"/>
                </a:cubicBezTo>
                <a:cubicBezTo>
                  <a:pt x="2866572" y="1144616"/>
                  <a:pt x="2881825" y="1154580"/>
                  <a:pt x="2895600" y="1166387"/>
                </a:cubicBezTo>
                <a:cubicBezTo>
                  <a:pt x="2907289" y="1176406"/>
                  <a:pt x="2915449" y="1190504"/>
                  <a:pt x="2928258" y="1199044"/>
                </a:cubicBezTo>
                <a:cubicBezTo>
                  <a:pt x="3026442" y="1264500"/>
                  <a:pt x="2890807" y="1146064"/>
                  <a:pt x="2993572" y="1231701"/>
                </a:cubicBezTo>
                <a:cubicBezTo>
                  <a:pt x="3005399" y="1241556"/>
                  <a:pt x="3014540" y="1254339"/>
                  <a:pt x="3026229" y="1264358"/>
                </a:cubicBezTo>
                <a:cubicBezTo>
                  <a:pt x="3040004" y="1276165"/>
                  <a:pt x="3055997" y="1285208"/>
                  <a:pt x="3069772" y="1297015"/>
                </a:cubicBezTo>
                <a:cubicBezTo>
                  <a:pt x="3081461" y="1307034"/>
                  <a:pt x="3090741" y="1319653"/>
                  <a:pt x="3102429" y="1329672"/>
                </a:cubicBezTo>
                <a:cubicBezTo>
                  <a:pt x="3109336" y="1335592"/>
                  <a:pt x="3164841" y="1377207"/>
                  <a:pt x="3178629" y="1384101"/>
                </a:cubicBezTo>
                <a:cubicBezTo>
                  <a:pt x="3188892" y="1389233"/>
                  <a:pt x="3200400" y="1391358"/>
                  <a:pt x="3211286" y="1394987"/>
                </a:cubicBezTo>
                <a:cubicBezTo>
                  <a:pt x="3261989" y="1445688"/>
                  <a:pt x="3196350" y="1387518"/>
                  <a:pt x="3276600" y="1427644"/>
                </a:cubicBezTo>
                <a:cubicBezTo>
                  <a:pt x="3387621" y="1483155"/>
                  <a:pt x="3256768" y="1444457"/>
                  <a:pt x="3363686" y="1471187"/>
                </a:cubicBezTo>
                <a:cubicBezTo>
                  <a:pt x="3445673" y="1525844"/>
                  <a:pt x="3341475" y="1461668"/>
                  <a:pt x="3439886" y="1503844"/>
                </a:cubicBezTo>
                <a:cubicBezTo>
                  <a:pt x="3451911" y="1508998"/>
                  <a:pt x="3460841" y="1519764"/>
                  <a:pt x="3472543" y="1525615"/>
                </a:cubicBezTo>
                <a:cubicBezTo>
                  <a:pt x="3482806" y="1530747"/>
                  <a:pt x="3494937" y="1531369"/>
                  <a:pt x="3505200" y="1536501"/>
                </a:cubicBezTo>
                <a:cubicBezTo>
                  <a:pt x="3516902" y="1542352"/>
                  <a:pt x="3525353" y="1554424"/>
                  <a:pt x="3537858" y="1558272"/>
                </a:cubicBezTo>
                <a:cubicBezTo>
                  <a:pt x="3573226" y="1569154"/>
                  <a:pt x="3611610" y="1568342"/>
                  <a:pt x="3646715" y="1580044"/>
                </a:cubicBezTo>
                <a:cubicBezTo>
                  <a:pt x="3765826" y="1619749"/>
                  <a:pt x="3585404" y="1556424"/>
                  <a:pt x="3712029" y="1612701"/>
                </a:cubicBezTo>
                <a:cubicBezTo>
                  <a:pt x="3733000" y="1622021"/>
                  <a:pt x="3755572" y="1627215"/>
                  <a:pt x="3777343" y="1634472"/>
                </a:cubicBezTo>
                <a:lnTo>
                  <a:pt x="3810000" y="1645358"/>
                </a:lnTo>
                <a:lnTo>
                  <a:pt x="3842658" y="1656244"/>
                </a:lnTo>
                <a:cubicBezTo>
                  <a:pt x="3853544" y="1659873"/>
                  <a:pt x="3863840" y="1667130"/>
                  <a:pt x="3875315" y="1667130"/>
                </a:cubicBezTo>
                <a:lnTo>
                  <a:pt x="4038600" y="166713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9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7848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ounded Rectangle 16"/>
          <p:cNvSpPr/>
          <p:nvPr/>
        </p:nvSpPr>
        <p:spPr>
          <a:xfrm>
            <a:off x="533400" y="1001486"/>
            <a:ext cx="3124200" cy="31623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990600" y="1143000"/>
            <a:ext cx="2133600" cy="377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Ring </a:t>
            </a:r>
            <a:r>
              <a:rPr lang="fr-CA" dirty="0" err="1" smtClean="0">
                <a:solidFill>
                  <a:schemeClr val="tx1"/>
                </a:solidFill>
              </a:rPr>
              <a:t>Tuning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859" y="1761019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 smtClean="0"/>
              <a:t>Num</a:t>
            </a:r>
            <a:r>
              <a:rPr lang="fr-CA" sz="1400" dirty="0" smtClean="0"/>
              <a:t>. Rings:</a:t>
            </a:r>
            <a:endParaRPr lang="en-CA" sz="1400" dirty="0"/>
          </a:p>
        </p:txBody>
      </p:sp>
      <p:sp>
        <p:nvSpPr>
          <p:cNvPr id="3" name="Rectangle 2"/>
          <p:cNvSpPr/>
          <p:nvPr/>
        </p:nvSpPr>
        <p:spPr>
          <a:xfrm>
            <a:off x="1864715" y="1764974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8063" y="3657600"/>
            <a:ext cx="1035752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Tune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017115" y="3264263"/>
            <a:ext cx="8382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1550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6057" y="3224674"/>
            <a:ext cx="1405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smtClean="0"/>
              <a:t>Target </a:t>
            </a:r>
            <a:r>
              <a:rPr lang="fr-CA" sz="1400" dirty="0" err="1" smtClean="0"/>
              <a:t>wvl</a:t>
            </a:r>
            <a:r>
              <a:rPr lang="fr-CA" sz="1400" dirty="0" smtClean="0"/>
              <a:t> (nm) :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6730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8</cp:revision>
  <dcterms:created xsi:type="dcterms:W3CDTF">2006-08-16T00:00:00Z</dcterms:created>
  <dcterms:modified xsi:type="dcterms:W3CDTF">2018-09-28T16:04:05Z</dcterms:modified>
</cp:coreProperties>
</file>