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6dba8d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6dba8d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d6dba8dd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d6dba8dd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d6dba8dd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d6dba8dd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d6dba8d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d6dba8d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d6dba8dd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d6dba8dd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6dba8d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6dba8d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6dba8d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6dba8d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d6dba8dd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d6dba8dd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K1HaNBaWYH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Battleship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Simple Sam.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Battleship?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strategy guessing game meant for two (2) players!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Origins tied to French Game </a:t>
            </a:r>
            <a:r>
              <a:rPr i="1" lang="en"/>
              <a:t>L'Attaque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4 grids in total, 2 for each player.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pieces for each player.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player wins once all of their opponent's ships have sunk.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Designing &amp; Implement the classic Battleship game.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Possibly implement the game to support over 2 players.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556" y="1897706"/>
            <a:ext cx="3133450" cy="3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 - Technical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is based </a:t>
            </a:r>
            <a:r>
              <a:rPr lang="en"/>
              <a:t>around</a:t>
            </a:r>
            <a:r>
              <a:rPr lang="en"/>
              <a:t> the client-server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client-server model is an application architecture.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model there are clients &amp;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network_packet.h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struct for project.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Altered slightly.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grid.h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Defines the two grids seen in client.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Has key vital functions for gameplay.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575" y="2820100"/>
            <a:ext cx="4270424" cy="22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network_packet.h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950" y="1084675"/>
            <a:ext cx="29267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grid.h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" y="1170125"/>
            <a:ext cx="52462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grid.h (continued)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4400"/>
            <a:ext cx="8839200" cy="246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Challenges/Triumph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Challenges: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 Management.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Tracking number of players.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Modification of the network_packet.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Slight modification of server.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184" y="2571758"/>
            <a:ext cx="4738816" cy="2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https://youtu.be/K1HaNBaWYH0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225" y="1184275"/>
            <a:ext cx="5405450" cy="35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