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Override5.xml" ContentType="application/vnd.openxmlformats-officedocument.themeOverride+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heme/themeOverride1.xml" ContentType="application/vnd.openxmlformats-officedocument.themeOverr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theme/themeOverride4.xml" ContentType="application/vnd.openxmlformats-officedocument.themeOverride+xml"/>
  <Default Extension="emf" ContentType="image/x-emf"/>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354" r:id="rId2"/>
    <p:sldId id="389" r:id="rId3"/>
    <p:sldId id="391" r:id="rId4"/>
    <p:sldId id="392" r:id="rId5"/>
    <p:sldId id="393" r:id="rId6"/>
    <p:sldId id="397" r:id="rId7"/>
    <p:sldId id="394" r:id="rId8"/>
    <p:sldId id="395" r:id="rId9"/>
    <p:sldId id="396" r:id="rId10"/>
  </p:sldIdLst>
  <p:sldSz cx="12188825" cy="6858000"/>
  <p:notesSz cx="6858000" cy="9144000"/>
  <p:custDataLst>
    <p:tags r:id="rId13"/>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showPr>
  <p:clrMru>
    <a:srgbClr val="5F5F5F"/>
    <a:srgbClr val="46575E"/>
    <a:srgbClr val="41555E"/>
    <a:srgbClr val="61808E"/>
    <a:srgbClr val="BBCAD0"/>
    <a:srgbClr val="D1DBE0"/>
    <a:srgbClr val="E8EDEF"/>
    <a:srgbClr val="8DA6B1"/>
  </p:clrMru>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2" autoAdjust="0"/>
    <p:restoredTop sz="81806" autoAdjust="0"/>
  </p:normalViewPr>
  <p:slideViewPr>
    <p:cSldViewPr>
      <p:cViewPr varScale="1">
        <p:scale>
          <a:sx n="116" d="100"/>
          <a:sy n="116" d="100"/>
        </p:scale>
        <p:origin x="-468" y="-114"/>
      </p:cViewPr>
      <p:guideLst>
        <p:guide orient="horz" pos="2160"/>
        <p:guide orient="horz" pos="3744"/>
        <p:guide orient="horz" pos="960"/>
        <p:guide orient="horz" pos="1248"/>
        <p:guide pos="3839"/>
        <p:guide pos="7343"/>
        <p:guide pos="335"/>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83" d="100"/>
          <a:sy n="83" d="100"/>
        </p:scale>
        <p:origin x="-382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B0ACC241-10A0-443C-9EAB-4679239552D0}" type="datetimeFigureOut">
              <a:rPr lang="en-US"/>
              <a:pPr/>
              <a:t>5/10/2016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95D03474-A60A-4E97-BC73-15ECB756E54E}"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pPr lvl="0"/>
            <a:endParaRPr noProof="0"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37C1B5D-0B94-476A-87C5-3BC058A64CF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100" kern="1200">
        <a:solidFill>
          <a:schemeClr val="tx1"/>
        </a:solidFill>
        <a:latin typeface="+mn-lt"/>
        <a:ea typeface="+mn-ea"/>
        <a:cs typeface="+mn-cs"/>
      </a:defRPr>
    </a:lvl1pPr>
    <a:lvl2pPr marL="228600" indent="-114300" algn="l" rtl="0" eaLnBrk="0" fontAlgn="base" hangingPunct="0">
      <a:spcBef>
        <a:spcPts val="600"/>
      </a:spcBef>
      <a:spcAft>
        <a:spcPct val="0"/>
      </a:spcAft>
      <a:buFont typeface="Arial" pitchFamily="34" charset="0"/>
      <a:buChar char="•"/>
      <a:defRPr sz="1000" kern="1200">
        <a:solidFill>
          <a:schemeClr val="tx1"/>
        </a:solidFill>
        <a:latin typeface="+mn-lt"/>
        <a:ea typeface="+mn-ea"/>
        <a:cs typeface="+mn-cs"/>
      </a:defRPr>
    </a:lvl2pPr>
    <a:lvl3pPr marL="400050" indent="-114300" algn="l" rtl="0" eaLnBrk="0" fontAlgn="base" hangingPunct="0">
      <a:spcBef>
        <a:spcPts val="600"/>
      </a:spcBef>
      <a:spcAft>
        <a:spcPct val="0"/>
      </a:spcAft>
      <a:buFont typeface="Arial" pitchFamily="34" charset="0"/>
      <a:buChar char="–"/>
      <a:defRPr sz="900" kern="1200">
        <a:solidFill>
          <a:schemeClr val="tx1"/>
        </a:solidFill>
        <a:latin typeface="+mn-lt"/>
        <a:ea typeface="+mn-ea"/>
        <a:cs typeface="+mn-cs"/>
      </a:defRPr>
    </a:lvl3pPr>
    <a:lvl4pPr marL="571500" indent="-114300" algn="l" rtl="0" eaLnBrk="0" fontAlgn="base" hangingPunct="0">
      <a:spcBef>
        <a:spcPts val="600"/>
      </a:spcBef>
      <a:spcAft>
        <a:spcPct val="0"/>
      </a:spcAft>
      <a:buFont typeface="Arial" pitchFamily="34" charset="0"/>
      <a:buChar char="•"/>
      <a:defRPr sz="900" kern="1200">
        <a:solidFill>
          <a:schemeClr val="tx1"/>
        </a:solidFill>
        <a:latin typeface="+mn-lt"/>
        <a:ea typeface="+mn-ea"/>
        <a:cs typeface="+mn-cs"/>
      </a:defRPr>
    </a:lvl4pPr>
    <a:lvl5pPr marL="742950" indent="-114300" algn="l" rtl="0" eaLnBrk="0" fontAlgn="base" hangingPunct="0">
      <a:spcBef>
        <a:spcPts val="600"/>
      </a:spcBef>
      <a:spcAft>
        <a:spcPct val="0"/>
      </a:spcAft>
      <a:buFont typeface="Arial"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99332" name="Slide Number Placeholder 3"/>
          <p:cNvSpPr>
            <a:spLocks noGrp="1"/>
          </p:cNvSpPr>
          <p:nvPr>
            <p:ph type="sldNum" sz="quarter" idx="5"/>
          </p:nvPr>
        </p:nvSpPr>
        <p:spPr bwMode="auto">
          <a:ln>
            <a:miter lim="800000"/>
            <a:headEnd/>
            <a:tailEnd/>
          </a:ln>
        </p:spPr>
        <p:txBody>
          <a:bodyPr/>
          <a:lstStyle/>
          <a:p>
            <a:fld id="{BB981E4D-A372-41A0-A08F-21BFF21F1779}" type="slidenum">
              <a:rPr lang="en-US"/>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3428" name="Slide Number Placeholder 3"/>
          <p:cNvSpPr>
            <a:spLocks noGrp="1"/>
          </p:cNvSpPr>
          <p:nvPr>
            <p:ph type="sldNum" sz="quarter" idx="5"/>
          </p:nvPr>
        </p:nvSpPr>
        <p:spPr bwMode="auto">
          <a:ln>
            <a:miter lim="800000"/>
            <a:headEnd/>
            <a:tailEnd/>
          </a:ln>
        </p:spPr>
        <p:txBody>
          <a:bodyPr/>
          <a:lstStyle/>
          <a:p>
            <a:fld id="{F687FBD2-F052-4855-98FC-199E87C84F20}" type="slidenum">
              <a:rPr lang="en-US"/>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5476" name="Slide Number Placeholder 3"/>
          <p:cNvSpPr>
            <a:spLocks noGrp="1"/>
          </p:cNvSpPr>
          <p:nvPr>
            <p:ph type="sldNum" sz="quarter" idx="5"/>
          </p:nvPr>
        </p:nvSpPr>
        <p:spPr bwMode="auto">
          <a:ln>
            <a:miter lim="800000"/>
            <a:headEnd/>
            <a:tailEnd/>
          </a:ln>
        </p:spPr>
        <p:txBody>
          <a:bodyPr/>
          <a:lstStyle/>
          <a:p>
            <a:fld id="{61F3C756-4FD7-4209-860A-C822F341FBF5}"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This is a sample</a:t>
            </a:r>
            <a:r>
              <a:rPr lang="en-US" b="1" smtClean="0"/>
              <a:t> Two Pictures with Captions Layout </a:t>
            </a:r>
            <a:r>
              <a:rPr lang="en-US" smtClean="0"/>
              <a:t>slide ideal for including two pictures with brief descriptive statements.</a:t>
            </a:r>
          </a:p>
          <a:p>
            <a:pPr eaLnBrk="1" hangingPunct="1"/>
            <a:endParaRPr lang="en-US" smtClean="0"/>
          </a:p>
          <a:p>
            <a:pPr eaLnBrk="1" hangingPunct="1"/>
            <a:r>
              <a:rPr lang="en-US" smtClean="0"/>
              <a:t>To </a:t>
            </a:r>
            <a:r>
              <a:rPr lang="en-US" b="1" smtClean="0"/>
              <a:t>Replace the Pictures </a:t>
            </a:r>
            <a:r>
              <a:rPr lang="en-US" smtClean="0"/>
              <a:t>on this Sample Slide (this applies to all slides in this template that contain replaceable pictures)</a:t>
            </a:r>
          </a:p>
          <a:p>
            <a:pPr eaLnBrk="1" hangingPunct="1"/>
            <a:endParaRPr lang="en-US" smtClean="0"/>
          </a:p>
          <a:p>
            <a:pPr eaLnBrk="1" hangingPunct="1"/>
            <a:r>
              <a:rPr lang="en-US" smtClean="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pPr eaLnBrk="1" hangingPunct="1"/>
            <a:endParaRPr lang="en-US" smtClean="0"/>
          </a:p>
          <a:p>
            <a:pPr eaLnBrk="1" hangingPunct="1"/>
            <a:r>
              <a:rPr lang="en-US" b="1" smtClean="0"/>
              <a:t>Note:</a:t>
            </a:r>
            <a:r>
              <a:rPr lang="en-US" smtClean="0"/>
              <a:t> Do not right-click the image to change the picture inside the picture placeholder. This will change the frame size of the picture placeholder. Instead, follow the steps outlined above. </a:t>
            </a:r>
          </a:p>
          <a:p>
            <a:pPr eaLnBrk="1" hangingPunct="1"/>
            <a:endParaRPr lang="en-US" smtClean="0"/>
          </a:p>
          <a:p>
            <a:pPr eaLnBrk="1" hangingPunct="1"/>
            <a:endParaRPr lang="en-US" smtClean="0"/>
          </a:p>
        </p:txBody>
      </p:sp>
      <p:sp>
        <p:nvSpPr>
          <p:cNvPr id="106500" name="Slide Number Placeholder 3"/>
          <p:cNvSpPr>
            <a:spLocks noGrp="1"/>
          </p:cNvSpPr>
          <p:nvPr>
            <p:ph type="sldNum" sz="quarter" idx="5"/>
          </p:nvPr>
        </p:nvSpPr>
        <p:spPr bwMode="auto">
          <a:ln>
            <a:miter lim="800000"/>
            <a:headEnd/>
            <a:tailEnd/>
          </a:ln>
        </p:spPr>
        <p:txBody>
          <a:bodyPr/>
          <a:lstStyle/>
          <a:p>
            <a:fld id="{6D1B2EB0-3A8A-4D1C-9CAF-70AF6B06EB87}" type="slidenum">
              <a:rPr lang="en-US"/>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This is a </a:t>
            </a:r>
            <a:r>
              <a:rPr lang="en-US" b="1" smtClean="0"/>
              <a:t>Announcement </a:t>
            </a:r>
            <a:r>
              <a:rPr lang="en-US" smtClean="0"/>
              <a:t>slide</a:t>
            </a:r>
            <a:r>
              <a:rPr lang="en-US" b="1" smtClean="0"/>
              <a:t> </a:t>
            </a:r>
            <a:r>
              <a:rPr lang="en-US" smtClean="0"/>
              <a:t>ideal for including a picture and partner or product logo with a brief title and subtitle or description.</a:t>
            </a:r>
          </a:p>
          <a:p>
            <a:pPr eaLnBrk="1" hangingPunct="1"/>
            <a:endParaRPr lang="en-US" smtClean="0"/>
          </a:p>
          <a:p>
            <a:pPr eaLnBrk="1" hangingPunct="1"/>
            <a:r>
              <a:rPr lang="en-US" smtClean="0"/>
              <a:t>To </a:t>
            </a:r>
            <a:r>
              <a:rPr lang="en-US" b="1" smtClean="0"/>
              <a:t>Replace the Picture </a:t>
            </a:r>
            <a:r>
              <a:rPr lang="en-US" smtClean="0"/>
              <a:t>on this sample slide (this applies to all slides in this template that contain replaceable pictures)</a:t>
            </a:r>
          </a:p>
          <a:p>
            <a:pPr eaLnBrk="1" hangingPunct="1"/>
            <a:endParaRPr lang="en-US" smtClean="0"/>
          </a:p>
          <a:p>
            <a:pPr eaLnBrk="1" hangingPunct="1"/>
            <a:r>
              <a:rPr lang="en-US" smtClean="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pPr eaLnBrk="1" hangingPunct="1"/>
            <a:endParaRPr lang="en-US" smtClean="0"/>
          </a:p>
          <a:p>
            <a:pPr eaLnBrk="1" hangingPunct="1"/>
            <a:r>
              <a:rPr lang="en-US" b="1" smtClean="0"/>
              <a:t>Note:</a:t>
            </a:r>
            <a:r>
              <a:rPr lang="en-US" smtClean="0"/>
              <a:t> Do not right-click the image to change the picture inside the picture placeholder. This will change the frame size of the picture placeholder. Instead, follow the steps outlined above. </a:t>
            </a:r>
          </a:p>
          <a:p>
            <a:pPr eaLnBrk="1" hangingPunct="1"/>
            <a:endParaRPr lang="en-US" smtClean="0"/>
          </a:p>
          <a:p>
            <a:pPr eaLnBrk="1" hangingPunct="1"/>
            <a:r>
              <a:rPr lang="en-US" smtClean="0"/>
              <a:t>To </a:t>
            </a:r>
            <a:r>
              <a:rPr lang="en-US" b="1" smtClean="0"/>
              <a:t>Replace the LOGO </a:t>
            </a:r>
            <a:r>
              <a:rPr lang="en-US" smtClean="0"/>
              <a:t>on this sample slide:</a:t>
            </a:r>
          </a:p>
          <a:p>
            <a:pPr eaLnBrk="1" hangingPunct="1"/>
            <a:endParaRPr lang="en-US" b="1" smtClean="0"/>
          </a:p>
          <a:p>
            <a:pPr eaLnBrk="1" hangingPunct="1"/>
            <a:r>
              <a:rPr lang="en-US" b="1" smtClean="0"/>
              <a:t>Right-click </a:t>
            </a:r>
            <a:r>
              <a:rPr lang="en-US" smtClean="0"/>
              <a:t>the sample LOGO and choose Change Picture. Navigate to the location where the new logo is stored, select desired logo file and click on the Open button to replace the sample logo.</a:t>
            </a:r>
          </a:p>
          <a:p>
            <a:pPr eaLnBrk="1" hangingPunct="1"/>
            <a:endParaRPr lang="en-US" smtClean="0"/>
          </a:p>
        </p:txBody>
      </p:sp>
      <p:sp>
        <p:nvSpPr>
          <p:cNvPr id="107524" name="Slide Number Placeholder 3"/>
          <p:cNvSpPr>
            <a:spLocks noGrp="1"/>
          </p:cNvSpPr>
          <p:nvPr>
            <p:ph type="sldNum" sz="quarter" idx="5"/>
          </p:nvPr>
        </p:nvSpPr>
        <p:spPr bwMode="auto">
          <a:ln>
            <a:miter lim="800000"/>
            <a:headEnd/>
            <a:tailEnd/>
          </a:ln>
        </p:spPr>
        <p:txBody>
          <a:bodyPr/>
          <a:lstStyle/>
          <a:p>
            <a:fld id="{8D6B8C50-EBF4-4138-8C54-6B84DE6099B2}"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This is a </a:t>
            </a:r>
            <a:r>
              <a:rPr lang="en-US" b="1" smtClean="0"/>
              <a:t>Announcement </a:t>
            </a:r>
            <a:r>
              <a:rPr lang="en-US" smtClean="0"/>
              <a:t>slide</a:t>
            </a:r>
            <a:r>
              <a:rPr lang="en-US" b="1" smtClean="0"/>
              <a:t> </a:t>
            </a:r>
            <a:r>
              <a:rPr lang="en-US" smtClean="0"/>
              <a:t>ideal for including a picture and partner or product logo with a brief title and subtitle or description.</a:t>
            </a:r>
          </a:p>
          <a:p>
            <a:pPr eaLnBrk="1" hangingPunct="1"/>
            <a:endParaRPr lang="en-US" smtClean="0"/>
          </a:p>
          <a:p>
            <a:pPr eaLnBrk="1" hangingPunct="1"/>
            <a:r>
              <a:rPr lang="en-US" smtClean="0"/>
              <a:t>To </a:t>
            </a:r>
            <a:r>
              <a:rPr lang="en-US" b="1" smtClean="0"/>
              <a:t>Replace the Picture </a:t>
            </a:r>
            <a:r>
              <a:rPr lang="en-US" smtClean="0"/>
              <a:t>on this sample slide (this applies to all slides in this template that contain replaceable pictures)</a:t>
            </a:r>
          </a:p>
          <a:p>
            <a:pPr eaLnBrk="1" hangingPunct="1"/>
            <a:endParaRPr lang="en-US" smtClean="0"/>
          </a:p>
          <a:p>
            <a:pPr eaLnBrk="1" hangingPunct="1"/>
            <a:r>
              <a:rPr lang="en-US" smtClean="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pPr eaLnBrk="1" hangingPunct="1"/>
            <a:endParaRPr lang="en-US" smtClean="0"/>
          </a:p>
          <a:p>
            <a:pPr eaLnBrk="1" hangingPunct="1"/>
            <a:r>
              <a:rPr lang="en-US" b="1" smtClean="0"/>
              <a:t>Note:</a:t>
            </a:r>
            <a:r>
              <a:rPr lang="en-US" smtClean="0"/>
              <a:t> Do not right-click the image to change the picture inside the picture placeholder. This will change the frame size of the picture placeholder. Instead, follow the steps outlined above. </a:t>
            </a:r>
          </a:p>
          <a:p>
            <a:pPr eaLnBrk="1" hangingPunct="1"/>
            <a:endParaRPr lang="en-US" smtClean="0"/>
          </a:p>
          <a:p>
            <a:pPr eaLnBrk="1" hangingPunct="1"/>
            <a:r>
              <a:rPr lang="en-US" smtClean="0"/>
              <a:t>To </a:t>
            </a:r>
            <a:r>
              <a:rPr lang="en-US" b="1" smtClean="0"/>
              <a:t>Replace the LOGO </a:t>
            </a:r>
            <a:r>
              <a:rPr lang="en-US" smtClean="0"/>
              <a:t>on this sample slide:</a:t>
            </a:r>
          </a:p>
          <a:p>
            <a:pPr eaLnBrk="1" hangingPunct="1"/>
            <a:endParaRPr lang="en-US" b="1" smtClean="0"/>
          </a:p>
          <a:p>
            <a:pPr eaLnBrk="1" hangingPunct="1"/>
            <a:r>
              <a:rPr lang="en-US" b="1" smtClean="0"/>
              <a:t>Right-click </a:t>
            </a:r>
            <a:r>
              <a:rPr lang="en-US" smtClean="0"/>
              <a:t>the sample LOGO and choose Change Picture. Navigate to the location where the new logo is stored, select desired logo file and click on the Open button to replace the sample logo.</a:t>
            </a:r>
          </a:p>
          <a:p>
            <a:pPr eaLnBrk="1" hangingPunct="1"/>
            <a:endParaRPr lang="en-US" smtClean="0"/>
          </a:p>
        </p:txBody>
      </p:sp>
      <p:sp>
        <p:nvSpPr>
          <p:cNvPr id="107524" name="Slide Number Placeholder 3"/>
          <p:cNvSpPr>
            <a:spLocks noGrp="1"/>
          </p:cNvSpPr>
          <p:nvPr>
            <p:ph type="sldNum" sz="quarter" idx="5"/>
          </p:nvPr>
        </p:nvSpPr>
        <p:spPr bwMode="auto">
          <a:ln>
            <a:miter lim="800000"/>
            <a:headEnd/>
            <a:tailEnd/>
          </a:ln>
        </p:spPr>
        <p:txBody>
          <a:bodyPr/>
          <a:lstStyle/>
          <a:p>
            <a:fld id="{B04FC9D5-E4CB-4F7E-A7F4-F386AAD4E2A9}" type="slidenum">
              <a:rPr lang="en-US"/>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8548" name="Slide Number Placeholder 3"/>
          <p:cNvSpPr>
            <a:spLocks noGrp="1"/>
          </p:cNvSpPr>
          <p:nvPr>
            <p:ph type="sldNum" sz="quarter" idx="5"/>
          </p:nvPr>
        </p:nvSpPr>
        <p:spPr bwMode="auto">
          <a:ln>
            <a:miter lim="800000"/>
            <a:headEnd/>
            <a:tailEnd/>
          </a:ln>
        </p:spPr>
        <p:txBody>
          <a:bodyPr/>
          <a:lstStyle/>
          <a:p>
            <a:fld id="{55E6185F-E95F-436C-A0C8-BB41E29F912E}"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09572" name="Slide Number Placeholder 3"/>
          <p:cNvSpPr>
            <a:spLocks noGrp="1"/>
          </p:cNvSpPr>
          <p:nvPr>
            <p:ph type="sldNum" sz="quarter" idx="5"/>
          </p:nvPr>
        </p:nvSpPr>
        <p:spPr bwMode="auto">
          <a:ln>
            <a:miter lim="800000"/>
            <a:headEnd/>
            <a:tailEnd/>
          </a:ln>
        </p:spPr>
        <p:txBody>
          <a:bodyPr/>
          <a:lstStyle/>
          <a:p>
            <a:fld id="{23652F53-EFE3-4A60-9B2B-D9F436D956D7}" type="slidenum">
              <a:rPr lang="en-US"/>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110596" name="Slide Number Placeholder 3"/>
          <p:cNvSpPr>
            <a:spLocks noGrp="1"/>
          </p:cNvSpPr>
          <p:nvPr>
            <p:ph type="sldNum" sz="quarter" idx="5"/>
          </p:nvPr>
        </p:nvSpPr>
        <p:spPr bwMode="auto">
          <a:ln>
            <a:miter lim="800000"/>
            <a:headEnd/>
            <a:tailEnd/>
          </a:ln>
        </p:spPr>
        <p:txBody>
          <a:bodyPr/>
          <a:lstStyle/>
          <a:p>
            <a:fld id="{D76A4A52-56A3-4E60-8582-F4AC19CA3241}" type="slidenum">
              <a:rPr lang="en-US"/>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Master" Target="../slideMasters/slideMaster1.xml"/><Relationship Id="rId1" Type="http://schemas.openxmlformats.org/officeDocument/2006/relationships/themeOverride" Target="../theme/themeOverride5.xml"/><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3.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bwMode="auto">
      <p:bgPr>
        <a:solidFill>
          <a:schemeClr val="bg2"/>
        </a:solidFill>
        <a:effectLst/>
      </p:bgPr>
    </p:bg>
    <p:spTree>
      <p:nvGrpSpPr>
        <p:cNvPr id="1" name=""/>
        <p:cNvGrpSpPr/>
        <p:nvPr/>
      </p:nvGrpSpPr>
      <p:grpSpPr>
        <a:xfrm>
          <a:off x="0" y="0"/>
          <a:ext cx="0" cy="0"/>
          <a:chOff x="0" y="0"/>
          <a:chExt cx="0" cy="0"/>
        </a:xfrm>
      </p:grpSpPr>
      <p:pic>
        <p:nvPicPr>
          <p:cNvPr id="5" name="Picture 14" descr="Oracle Jiaguwen logo in white on red staging background"/>
          <p:cNvPicPr>
            <a:picLocks noChangeAspect="1"/>
          </p:cNvPicPr>
          <p:nvPr userDrawn="1"/>
        </p:nvPicPr>
        <p:blipFill>
          <a:blip r:embed="rId2" cstate="print"/>
          <a:srcRect/>
          <a:stretch>
            <a:fillRect/>
          </a:stretch>
        </p:blipFill>
        <p:spPr bwMode="auto">
          <a:xfrm>
            <a:off x="531813" y="6264275"/>
            <a:ext cx="1412875" cy="593725"/>
          </a:xfrm>
          <a:prstGeom prst="rect">
            <a:avLst/>
          </a:prstGeom>
          <a:noFill/>
          <a:ln w="9525">
            <a:noFill/>
            <a:miter lim="800000"/>
            <a:headEnd/>
            <a:tailEnd/>
          </a:ln>
        </p:spPr>
      </p:pic>
      <p:sp>
        <p:nvSpPr>
          <p:cNvPr id="6" name="TextBox 5"/>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latin typeface="+mn-lt"/>
                <a:cs typeface="+mn-cs"/>
              </a:rPr>
              <a:t>Copyright © 2014</a:t>
            </a:r>
            <a:r>
              <a:rPr lang="en-US" sz="850" dirty="0">
                <a:latin typeface="+mn-lt"/>
                <a:cs typeface="+mn-cs"/>
              </a:rPr>
              <a:t>,</a:t>
            </a:r>
            <a:r>
              <a:rPr sz="850" dirty="0">
                <a:latin typeface="+mn-lt"/>
                <a:cs typeface="+mn-cs"/>
              </a:rPr>
              <a:t> Oracle and/or its affiliates. All rights reserved.  |</a:t>
            </a:r>
          </a:p>
        </p:txBody>
      </p:sp>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7" name="Date Placeholder 6"/>
          <p:cNvSpPr>
            <a:spLocks noGrp="1"/>
          </p:cNvSpPr>
          <p:nvPr>
            <p:ph type="dt" sz="half" idx="14"/>
          </p:nvPr>
        </p:nvSpPr>
        <p:spPr/>
        <p:txBody>
          <a:bodyPr/>
          <a:lstStyle>
            <a:lvl1pPr>
              <a:defRPr/>
            </a:lvl1pPr>
          </a:lstStyle>
          <a:p>
            <a:fld id="{497A56A2-EF9F-4366-898E-C4D1383D1E10}" type="datetime1">
              <a:rPr lang="en-US"/>
              <a:pPr/>
              <a:t>5/10/2016</a:t>
            </a:fld>
            <a:endParaRPr lang="en-US"/>
          </a:p>
        </p:txBody>
      </p:sp>
      <p:sp>
        <p:nvSpPr>
          <p:cNvPr id="8" name="Footer Placeholder 7"/>
          <p:cNvSpPr>
            <a:spLocks noGrp="1"/>
          </p:cNvSpPr>
          <p:nvPr>
            <p:ph type="ftr" sz="quarter" idx="15"/>
          </p:nvPr>
        </p:nvSpPr>
        <p:spPr/>
        <p:txBody>
          <a:bodyPr/>
          <a:lstStyle>
            <a:lvl1pPr>
              <a:defRPr>
                <a:solidFill>
                  <a:schemeClr val="tx1"/>
                </a:solidFill>
              </a:defRPr>
            </a:lvl1pPr>
          </a:lstStyle>
          <a:p>
            <a:pPr>
              <a:defRPr/>
            </a:pPr>
            <a:r>
              <a:rPr lang="en-US"/>
              <a:t>Oracle Confidential – Internal/Restricted/Highly Restricted</a:t>
            </a:r>
            <a:endParaRPr lang="en-US" dirty="0"/>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bwMode="ltGray">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descr="Full bleed 4-color photo can be inserted here"/>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grpSp>
        <p:nvGrpSpPr>
          <p:cNvPr id="5" name="Group 7"/>
          <p:cNvGrpSpPr>
            <a:grpSpLocks/>
          </p:cNvGrpSpPr>
          <p:nvPr userDrawn="1"/>
        </p:nvGrpSpPr>
        <p:grpSpPr bwMode="auto">
          <a:xfrm>
            <a:off x="0" y="0"/>
            <a:ext cx="12188825" cy="6858000"/>
            <a:chOff x="-286" y="0"/>
            <a:chExt cx="12189682" cy="6858000"/>
          </a:xfrm>
        </p:grpSpPr>
        <p:sp>
          <p:nvSpPr>
            <p:cNvPr id="6" name="Rectangle 5"/>
            <p:cNvSpPr/>
            <p:nvPr userDrawn="1"/>
          </p:nvSpPr>
          <p:spPr bwMode="gray">
            <a:xfrm>
              <a:off x="-286" y="0"/>
              <a:ext cx="193689"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7" name="Rectangle 6"/>
            <p:cNvSpPr/>
            <p:nvPr userDrawn="1"/>
          </p:nvSpPr>
          <p:spPr bwMode="gray">
            <a:xfrm>
              <a:off x="11995707" y="0"/>
              <a:ext cx="193689"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8" name="Rectangle 7"/>
            <p:cNvSpPr/>
            <p:nvPr userDrawn="1"/>
          </p:nvSpPr>
          <p:spPr bwMode="gray">
            <a:xfrm>
              <a:off x="-286" y="6400800"/>
              <a:ext cx="12189682"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9" name="Rectangle 8"/>
            <p:cNvSpPr/>
            <p:nvPr userDrawn="1"/>
          </p:nvSpPr>
          <p:spPr bwMode="gray">
            <a:xfrm>
              <a:off x="-286" y="0"/>
              <a:ext cx="12189682" cy="1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pitchFamily="34" charset="0"/>
              </a:endParaRPr>
            </a:p>
          </p:txBody>
        </p:sp>
      </p:grpSp>
      <p:pic>
        <p:nvPicPr>
          <p:cNvPr id="10" name="Picture 21" descr="Oracle Jiaguwen logo in white on red staging background"/>
          <p:cNvPicPr>
            <a:picLocks noChangeAspect="1"/>
          </p:cNvPicPr>
          <p:nvPr userDrawn="1"/>
        </p:nvPicPr>
        <p:blipFill>
          <a:blip r:embed="rId4" cstate="print"/>
          <a:srcRect/>
          <a:stretch>
            <a:fillRect/>
          </a:stretch>
        </p:blipFill>
        <p:spPr bwMode="auto">
          <a:xfrm>
            <a:off x="531813" y="6264275"/>
            <a:ext cx="1412875" cy="593725"/>
          </a:xfrm>
          <a:prstGeom prst="rect">
            <a:avLst/>
          </a:prstGeom>
          <a:noFill/>
          <a:ln w="9525">
            <a:noFill/>
            <a:miter lim="800000"/>
            <a:headEnd/>
            <a:tailEnd/>
          </a:ln>
        </p:spPr>
      </p:pic>
      <p:sp>
        <p:nvSpPr>
          <p:cNvPr id="11" name="TextBox 10"/>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solidFill>
                  <a:schemeClr val="bg1"/>
                </a:solidFill>
                <a:latin typeface="+mn-lt"/>
                <a:cs typeface="+mn-cs"/>
              </a:rPr>
              <a:t>Copyright © 2014</a:t>
            </a:r>
            <a:r>
              <a:rPr lang="en-US" sz="850" dirty="0">
                <a:solidFill>
                  <a:schemeClr val="bg1"/>
                </a:solidFill>
                <a:latin typeface="+mn-lt"/>
                <a:cs typeface="+mn-cs"/>
              </a:rPr>
              <a:t>,</a:t>
            </a:r>
            <a:r>
              <a:rPr sz="850" dirty="0">
                <a:solidFill>
                  <a:schemeClr val="bg1"/>
                </a:solidFill>
                <a:latin typeface="+mn-lt"/>
                <a:cs typeface="+mn-cs"/>
              </a:rPr>
              <a:t> Oracle and/or its affiliates. All rights reserved.  |</a:t>
            </a:r>
          </a:p>
        </p:txBody>
      </p:sp>
      <p:sp>
        <p:nvSpPr>
          <p:cNvPr id="2" name="Title 1"/>
          <p:cNvSpPr>
            <a:spLocks noGrp="1"/>
          </p:cNvSpPr>
          <p:nvPr>
            <p:ph type="title"/>
          </p:nvPr>
        </p:nvSpPr>
        <p:spPr>
          <a:xfrm>
            <a:off x="531813" y="2600324"/>
            <a:ext cx="11125200" cy="1371600"/>
          </a:xfrm>
        </p:spPr>
        <p:txBody>
          <a:bodyPr/>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3"/>
          <p:cNvSpPr>
            <a:spLocks noGrp="1"/>
          </p:cNvSpPr>
          <p:nvPr>
            <p:ph type="dt" sz="half" idx="10"/>
          </p:nvPr>
        </p:nvSpPr>
        <p:spPr/>
        <p:txBody>
          <a:bodyPr/>
          <a:lstStyle>
            <a:lvl1pPr>
              <a:defRPr>
                <a:solidFill>
                  <a:schemeClr val="bg1"/>
                </a:solidFill>
              </a:defRPr>
            </a:lvl1pPr>
          </a:lstStyle>
          <a:p>
            <a:fld id="{914BD4AC-72ED-459B-BE89-0590AD8B33C8}" type="datetime1">
              <a:rPr lang="en-US"/>
              <a:pPr/>
              <a:t>5/10/2016</a:t>
            </a:fld>
            <a:endParaRPr lang="en-US"/>
          </a:p>
        </p:txBody>
      </p:sp>
      <p:sp>
        <p:nvSpPr>
          <p:cNvPr id="13" name="Footer Placeholder 4"/>
          <p:cNvSpPr>
            <a:spLocks noGrp="1"/>
          </p:cNvSpPr>
          <p:nvPr>
            <p:ph type="ftr" sz="quarter" idx="11"/>
          </p:nvPr>
        </p:nvSpPr>
        <p:spPr/>
        <p:txBody>
          <a:bodyPr/>
          <a:lstStyle>
            <a:lvl1pPr>
              <a:defRPr>
                <a:solidFill>
                  <a:schemeClr val="bg1"/>
                </a:solidFill>
              </a:defRPr>
            </a:lvl1pPr>
          </a:lstStyle>
          <a:p>
            <a:pPr>
              <a:defRPr/>
            </a:pPr>
            <a:r>
              <a:rPr lang="en-US"/>
              <a:t>Oracle Confidential – Internal/Restricted/Highly Restricted</a:t>
            </a:r>
            <a:endParaRPr lang="en-US" dirty="0"/>
          </a:p>
        </p:txBody>
      </p:sp>
      <p:sp>
        <p:nvSpPr>
          <p:cNvPr id="14" name="Slide Number Placeholder 5"/>
          <p:cNvSpPr>
            <a:spLocks noGrp="1"/>
          </p:cNvSpPr>
          <p:nvPr>
            <p:ph type="sldNum" sz="quarter" idx="12"/>
          </p:nvPr>
        </p:nvSpPr>
        <p:spPr/>
        <p:txBody>
          <a:bodyPr/>
          <a:lstStyle>
            <a:lvl1pPr>
              <a:defRPr>
                <a:solidFill>
                  <a:schemeClr val="bg1"/>
                </a:solidFill>
              </a:defRPr>
            </a:lvl1pPr>
          </a:lstStyle>
          <a:p>
            <a:fld id="{E94922AC-F75B-493C-B4E5-3090B0959CC0}"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1B39C49-57FB-47A1-923B-3FBABD084C1C}" type="datetime1">
              <a:rPr lang="en-US"/>
              <a:pPr/>
              <a:t>5/10/2016</a:t>
            </a:fld>
            <a:endParaRPr lang="en-US"/>
          </a:p>
        </p:txBody>
      </p:sp>
      <p:sp>
        <p:nvSpPr>
          <p:cNvPr id="6" name="Footer Placeholder 5"/>
          <p:cNvSpPr>
            <a:spLocks noGrp="1"/>
          </p:cNvSpPr>
          <p:nvPr>
            <p:ph type="ftr" sz="quarter" idx="11"/>
          </p:nvPr>
        </p:nvSpPr>
        <p:spPr/>
        <p:txBody>
          <a:bodyPr/>
          <a:lstStyle>
            <a:lvl1pPr>
              <a:defRPr/>
            </a:lvl1pPr>
          </a:lstStyle>
          <a:p>
            <a:pPr>
              <a:defRPr/>
            </a:pPr>
            <a:r>
              <a:t>Oracle Confidential – Internal/Restricted/Highly Restricted</a:t>
            </a:r>
          </a:p>
        </p:txBody>
      </p:sp>
      <p:sp>
        <p:nvSpPr>
          <p:cNvPr id="7" name="Slide Number Placeholder 6"/>
          <p:cNvSpPr>
            <a:spLocks noGrp="1"/>
          </p:cNvSpPr>
          <p:nvPr>
            <p:ph type="sldNum" sz="quarter" idx="12"/>
          </p:nvPr>
        </p:nvSpPr>
        <p:spPr/>
        <p:txBody>
          <a:bodyPr/>
          <a:lstStyle>
            <a:lvl1pPr>
              <a:defRPr/>
            </a:lvl1pPr>
          </a:lstStyle>
          <a:p>
            <a:fld id="{4CE36C77-A151-41E3-A18C-B2433C6235B6}" type="slidenum">
              <a:rPr lang="en-US"/>
              <a:pPr/>
              <a:t>‹#›</a:t>
            </a:fld>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Picture Placeholder 2"/>
          <p:cNvSpPr>
            <a:spLocks noGrp="1"/>
          </p:cNvSpPr>
          <p:nvPr>
            <p:ph type="pic" idx="1"/>
          </p:nvPr>
        </p:nvSpPr>
        <p:spPr>
          <a:xfrm>
            <a:off x="2286000" y="1828800"/>
            <a:ext cx="3465576" cy="3840480"/>
          </a:xfrm>
          <a:noFill/>
        </p:spPr>
        <p:txBody>
          <a:bodyPr tIns="182880" rtlCol="0">
            <a:noAutofit/>
          </a:bodyPr>
          <a:lstStyle>
            <a:lvl1pPr marL="228600" indent="-228600">
              <a:buNone/>
              <a:defRPr sz="2400" dirty="0"/>
            </a:lvl1pPr>
          </a:lstStyle>
          <a:p>
            <a:pPr lvl="0"/>
            <a:r>
              <a:rPr lang="en-US" noProof="0" smtClean="0"/>
              <a:t>Click icon to add picture</a:t>
            </a:r>
            <a:endParaRPr noProof="0" dirty="0"/>
          </a:p>
        </p:txBody>
      </p:sp>
      <p:sp>
        <p:nvSpPr>
          <p:cNvPr id="7" name="Text Placeholder 13"/>
          <p:cNvSpPr>
            <a:spLocks noGrp="1"/>
          </p:cNvSpPr>
          <p:nvPr>
            <p:ph type="body" sz="quarter" idx="17"/>
          </p:nvPr>
        </p:nvSpPr>
        <p:spPr>
          <a:xfrm>
            <a:off x="6021259" y="1828800"/>
            <a:ext cx="5635753" cy="3840480"/>
          </a:xfrm>
        </p:spPr>
        <p:txBody>
          <a:bodyPr anchor="ctr"/>
          <a:lstStyle>
            <a:lvl1pPr>
              <a:spcBef>
                <a:spcPts val="0"/>
              </a:spcBef>
              <a:spcAft>
                <a:spcPts val="800"/>
              </a:spcAft>
              <a:buClr>
                <a:schemeClr val="bg1"/>
              </a:buClr>
              <a:defRPr sz="2800" b="1" baseline="0"/>
            </a:lvl1pPr>
            <a:lvl2pPr marL="228600">
              <a:spcBef>
                <a:spcPts val="0"/>
              </a:spcBef>
              <a:buClr>
                <a:schemeClr val="bg1"/>
              </a:buClr>
              <a:defRPr sz="2400"/>
            </a:lvl2pPr>
            <a:lvl3pPr marL="228600">
              <a:spcBef>
                <a:spcPts val="0"/>
              </a:spcBef>
              <a:buClr>
                <a:schemeClr val="bg1"/>
              </a:buClr>
              <a:defRPr sz="2400"/>
            </a:lvl3pPr>
            <a:lvl4pPr marL="228600">
              <a:spcBef>
                <a:spcPts val="0"/>
              </a:spcBef>
              <a:buClr>
                <a:schemeClr val="bg1"/>
              </a:buClr>
              <a:defRPr sz="2400"/>
            </a:lvl4pPr>
            <a:lvl5pPr marL="228600">
              <a:spcBef>
                <a:spcPts val="0"/>
              </a:spcBef>
              <a:buClr>
                <a:schemeClr val="bg1"/>
              </a:buCl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8"/>
          </p:nvPr>
        </p:nvSpPr>
        <p:spPr/>
        <p:txBody>
          <a:bodyPr/>
          <a:lstStyle>
            <a:lvl1pPr>
              <a:defRPr/>
            </a:lvl1pPr>
          </a:lstStyle>
          <a:p>
            <a:fld id="{2142A967-1E78-4271-B3ED-25D4526635E9}" type="datetime1">
              <a:rPr lang="en-US"/>
              <a:pPr/>
              <a:t>5/10/2016</a:t>
            </a:fld>
            <a:endParaRPr lang="en-US"/>
          </a:p>
        </p:txBody>
      </p:sp>
      <p:sp>
        <p:nvSpPr>
          <p:cNvPr id="8" name="Footer Placeholder 4"/>
          <p:cNvSpPr>
            <a:spLocks noGrp="1"/>
          </p:cNvSpPr>
          <p:nvPr>
            <p:ph type="ftr" sz="quarter" idx="19"/>
          </p:nvPr>
        </p:nvSpPr>
        <p:spPr/>
        <p:txBody>
          <a:bodyPr/>
          <a:lstStyle>
            <a:lvl1pPr>
              <a:defRPr/>
            </a:lvl1pPr>
          </a:lstStyle>
          <a:p>
            <a:pPr>
              <a:defRPr/>
            </a:pPr>
            <a:r>
              <a:rPr lang="en-US"/>
              <a:t>Oracle Confidential – Internal/Restricted/Highly Restricted</a:t>
            </a:r>
            <a:endParaRPr lang="en-US" dirty="0"/>
          </a:p>
        </p:txBody>
      </p:sp>
      <p:sp>
        <p:nvSpPr>
          <p:cNvPr id="9" name="Slide Number Placeholder 5"/>
          <p:cNvSpPr>
            <a:spLocks noGrp="1"/>
          </p:cNvSpPr>
          <p:nvPr>
            <p:ph type="sldNum" sz="quarter" idx="20"/>
          </p:nvPr>
        </p:nvSpPr>
        <p:spPr/>
        <p:txBody>
          <a:bodyPr/>
          <a:lstStyle>
            <a:lvl1pPr>
              <a:defRPr/>
            </a:lvl1pPr>
          </a:lstStyle>
          <a:p>
            <a:fld id="{21DA2244-2D83-4FF6-A414-FDE38E126CF8}" type="slidenum">
              <a:rPr lang="en-US"/>
              <a:pPr/>
              <a:t>‹#›</a:t>
            </a:fld>
            <a:endParaRPr 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p:nvPr>
        </p:nvSpPr>
        <p:spPr>
          <a:xfrm>
            <a:off x="3198812" y="1905000"/>
            <a:ext cx="8456613" cy="2209800"/>
          </a:xfrm>
        </p:spPr>
        <p:txBody>
          <a:bodyPr anchor="t"/>
          <a:lstStyle>
            <a:lvl1pPr marL="228600" indent="-228600" algn="l">
              <a:defRPr sz="4000" b="0"/>
            </a:lvl1pPr>
          </a:lstStyle>
          <a:p>
            <a:r>
              <a:rPr lang="en-US" smtClean="0"/>
              <a:t>Click to edit Master title style</a:t>
            </a:r>
            <a:endParaRPr dirty="0"/>
          </a:p>
        </p:txBody>
      </p:sp>
      <p:sp>
        <p:nvSpPr>
          <p:cNvPr id="4" name="Text Placeholder 3"/>
          <p:cNvSpPr>
            <a:spLocks noGrp="1"/>
          </p:cNvSpPr>
          <p:nvPr>
            <p:ph type="body" sz="half" idx="2"/>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0001BB8-F43D-4BDE-A3E6-1FD1CAE79FC2}" type="datetime1">
              <a:rPr lang="en-US"/>
              <a:pPr/>
              <a:t>5/10/2016</a:t>
            </a:fld>
            <a:endParaRPr lang="en-US"/>
          </a:p>
        </p:txBody>
      </p:sp>
      <p:sp>
        <p:nvSpPr>
          <p:cNvPr id="6" name="Footer Placeholder 5"/>
          <p:cNvSpPr>
            <a:spLocks noGrp="1"/>
          </p:cNvSpPr>
          <p:nvPr>
            <p:ph type="ftr" sz="quarter" idx="11"/>
          </p:nvPr>
        </p:nvSpPr>
        <p:spPr/>
        <p:txBody>
          <a:bodyPr/>
          <a:lstStyle>
            <a:lvl1pPr>
              <a:defRPr/>
            </a:lvl1pPr>
          </a:lstStyle>
          <a:p>
            <a:pPr>
              <a:defRPr/>
            </a:pPr>
            <a:r>
              <a:t>Oracle Confidential – Internal/Restricted/Highly Restricted</a:t>
            </a:r>
          </a:p>
        </p:txBody>
      </p:sp>
      <p:sp>
        <p:nvSpPr>
          <p:cNvPr id="7" name="Slide Number Placeholder 6"/>
          <p:cNvSpPr>
            <a:spLocks noGrp="1"/>
          </p:cNvSpPr>
          <p:nvPr>
            <p:ph type="sldNum" sz="quarter" idx="12"/>
          </p:nvPr>
        </p:nvSpPr>
        <p:spPr/>
        <p:txBody>
          <a:bodyPr/>
          <a:lstStyle>
            <a:lvl1pPr>
              <a:defRPr/>
            </a:lvl1pPr>
          </a:lstStyle>
          <a:p>
            <a:fld id="{CEE097E8-2C8A-4DA1-9BD8-7AA87B21DF3A}" type="slidenum">
              <a:rPr lang="en-US"/>
              <a:pPr/>
              <a:t>‹#›</a:t>
            </a:fld>
            <a:endParaRPr lang="en-US"/>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198812" y="1905000"/>
            <a:ext cx="8456613" cy="2209800"/>
          </a:xfrm>
        </p:spPr>
        <p:txBody>
          <a:bodyPr anchor="t"/>
          <a:lstStyle>
            <a:lvl1pPr marL="228600" indent="-228600" algn="l">
              <a:defRPr sz="4000" b="0"/>
            </a:lvl1pPr>
          </a:lstStyle>
          <a:p>
            <a:r>
              <a:rPr lang="en-US" smtClean="0"/>
              <a:t>Click to edit Master title style</a:t>
            </a:r>
            <a:endParaRPr/>
          </a:p>
        </p:txBody>
      </p:sp>
      <p:sp>
        <p:nvSpPr>
          <p:cNvPr id="4" name="Text Placeholder 3"/>
          <p:cNvSpPr>
            <a:spLocks noGrp="1"/>
          </p:cNvSpPr>
          <p:nvPr>
            <p:ph type="body" sz="half" idx="2"/>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icture Placeholder 15"/>
          <p:cNvSpPr>
            <a:spLocks noGrp="1" noChangeAspect="1"/>
          </p:cNvSpPr>
          <p:nvPr>
            <p:ph type="pic" sz="quarter" idx="14"/>
          </p:nvPr>
        </p:nvSpPr>
        <p:spPr>
          <a:xfrm>
            <a:off x="531812" y="1905000"/>
            <a:ext cx="2194560" cy="3072384"/>
          </a:xfrm>
          <a:noFill/>
        </p:spPr>
        <p:txBody>
          <a:bodyPr tIns="91440" rtlCol="0">
            <a:noAutofit/>
          </a:bodyPr>
          <a:lstStyle>
            <a:lvl1pPr marL="0" indent="0" algn="ctr">
              <a:spcBef>
                <a:spcPts val="0"/>
              </a:spcBef>
              <a:buNone/>
              <a:defRPr sz="1800" baseline="0">
                <a:solidFill>
                  <a:schemeClr val="tx1"/>
                </a:solidFill>
              </a:defRPr>
            </a:lvl1pPr>
          </a:lstStyle>
          <a:p>
            <a:pPr lvl="0"/>
            <a:r>
              <a:rPr lang="en-US" noProof="0" smtClean="0"/>
              <a:t>Click icon to add picture</a:t>
            </a:r>
            <a:endParaRPr noProof="0" dirty="0"/>
          </a:p>
        </p:txBody>
      </p:sp>
      <p:sp>
        <p:nvSpPr>
          <p:cNvPr id="5" name="Date Placeholder 4"/>
          <p:cNvSpPr>
            <a:spLocks noGrp="1"/>
          </p:cNvSpPr>
          <p:nvPr>
            <p:ph type="dt" sz="half" idx="15"/>
          </p:nvPr>
        </p:nvSpPr>
        <p:spPr/>
        <p:txBody>
          <a:bodyPr/>
          <a:lstStyle>
            <a:lvl1pPr>
              <a:defRPr/>
            </a:lvl1pPr>
          </a:lstStyle>
          <a:p>
            <a:fld id="{E4951E66-4D4E-4727-A521-6C88AB3AD862}" type="datetime1">
              <a:rPr lang="en-US"/>
              <a:pPr/>
              <a:t>5/10/2016</a:t>
            </a:fld>
            <a:endParaRPr lang="en-US"/>
          </a:p>
        </p:txBody>
      </p:sp>
      <p:sp>
        <p:nvSpPr>
          <p:cNvPr id="6" name="Footer Placeholder 5"/>
          <p:cNvSpPr>
            <a:spLocks noGrp="1"/>
          </p:cNvSpPr>
          <p:nvPr>
            <p:ph type="ftr" sz="quarter" idx="16"/>
          </p:nvPr>
        </p:nvSpPr>
        <p:spPr/>
        <p:txBody>
          <a:bodyPr/>
          <a:lstStyle>
            <a:lvl1pPr>
              <a:defRPr/>
            </a:lvl1pPr>
          </a:lstStyle>
          <a:p>
            <a:pPr>
              <a:defRPr/>
            </a:pPr>
            <a:r>
              <a:t>Oracle Confidential – Internal/Restricted/Highly Restricted</a:t>
            </a:r>
          </a:p>
        </p:txBody>
      </p:sp>
      <p:sp>
        <p:nvSpPr>
          <p:cNvPr id="7" name="Slide Number Placeholder 6"/>
          <p:cNvSpPr>
            <a:spLocks noGrp="1"/>
          </p:cNvSpPr>
          <p:nvPr>
            <p:ph type="sldNum" sz="quarter" idx="17"/>
          </p:nvPr>
        </p:nvSpPr>
        <p:spPr/>
        <p:txBody>
          <a:bodyPr/>
          <a:lstStyle>
            <a:lvl1pPr>
              <a:defRPr/>
            </a:lvl1pPr>
          </a:lstStyle>
          <a:p>
            <a:fld id="{FD1EE220-799E-48CA-9B06-FA5EF84549EB}" type="slidenum">
              <a:rPr lang="en-US"/>
              <a:pPr/>
              <a:t>‹#›</a:t>
            </a:fld>
            <a:endParaRPr lang="en-US"/>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5" name="Straight Connector 4"/>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Title 7"/>
          <p:cNvSpPr>
            <a:spLocks noGrp="1"/>
          </p:cNvSpPr>
          <p:nvPr>
            <p:ph type="title"/>
          </p:nvPr>
        </p:nvSpPr>
        <p:spPr/>
        <p:txBody>
          <a:bodyPr/>
          <a:lstStyle/>
          <a:p>
            <a:r>
              <a:rPr lang="en-US" smtClean="0"/>
              <a:t>Click to edit Master title style</a:t>
            </a:r>
            <a:endParaRPr dirty="0"/>
          </a:p>
        </p:txBody>
      </p:sp>
      <p:sp>
        <p:nvSpPr>
          <p:cNvPr id="6" name="Date Placeholder 4"/>
          <p:cNvSpPr>
            <a:spLocks noGrp="1"/>
          </p:cNvSpPr>
          <p:nvPr>
            <p:ph type="dt" sz="half" idx="10"/>
          </p:nvPr>
        </p:nvSpPr>
        <p:spPr/>
        <p:txBody>
          <a:bodyPr/>
          <a:lstStyle>
            <a:lvl1pPr>
              <a:defRPr/>
            </a:lvl1pPr>
          </a:lstStyle>
          <a:p>
            <a:fld id="{B74FD663-15B2-47A4-B135-C4D88394E759}" type="datetime1">
              <a:rPr lang="en-US"/>
              <a:pPr/>
              <a:t>5/10/2016</a:t>
            </a:fld>
            <a:endParaRPr lang="en-US"/>
          </a:p>
        </p:txBody>
      </p:sp>
      <p:sp>
        <p:nvSpPr>
          <p:cNvPr id="7" name="Footer Placeholder 5"/>
          <p:cNvSpPr>
            <a:spLocks noGrp="1"/>
          </p:cNvSpPr>
          <p:nvPr>
            <p:ph type="ftr" sz="quarter" idx="11"/>
          </p:nvPr>
        </p:nvSpPr>
        <p:spPr/>
        <p:txBody>
          <a:bodyPr/>
          <a:lstStyle>
            <a:lvl1pPr>
              <a:defRPr/>
            </a:lvl1pPr>
          </a:lstStyle>
          <a:p>
            <a:pPr>
              <a:defRPr/>
            </a:pPr>
            <a:r>
              <a:t>Oracle Confidential – Internal/Restricted/Highly Restricted</a:t>
            </a:r>
          </a:p>
        </p:txBody>
      </p:sp>
      <p:sp>
        <p:nvSpPr>
          <p:cNvPr id="9" name="Slide Number Placeholder 6"/>
          <p:cNvSpPr>
            <a:spLocks noGrp="1"/>
          </p:cNvSpPr>
          <p:nvPr>
            <p:ph type="sldNum" sz="quarter" idx="12"/>
          </p:nvPr>
        </p:nvSpPr>
        <p:spPr/>
        <p:txBody>
          <a:bodyPr/>
          <a:lstStyle>
            <a:lvl1pPr>
              <a:defRPr/>
            </a:lvl1pPr>
          </a:lstStyle>
          <a:p>
            <a:fld id="{D2E98E44-184B-40C0-8E22-FBE94B05F21D}" type="slidenum">
              <a:rPr lang="en-US"/>
              <a:pPr/>
              <a:t>‹#›</a:t>
            </a:fld>
            <a:endParaRPr lang="en-US"/>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6" name="Straight Connector 5"/>
          <p:cNvCxnSpPr/>
          <p:nvPr/>
        </p:nvCxnSpPr>
        <p:spPr bwMode="ltGray">
          <a:xfrm>
            <a:off x="418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ltGray">
          <a:xfrm>
            <a:off x="799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
        <p:nvSpPr>
          <p:cNvPr id="9" name="Date Placeholder 4"/>
          <p:cNvSpPr>
            <a:spLocks noGrp="1"/>
          </p:cNvSpPr>
          <p:nvPr>
            <p:ph type="dt" sz="half" idx="14"/>
          </p:nvPr>
        </p:nvSpPr>
        <p:spPr/>
        <p:txBody>
          <a:bodyPr/>
          <a:lstStyle>
            <a:lvl1pPr>
              <a:defRPr/>
            </a:lvl1pPr>
          </a:lstStyle>
          <a:p>
            <a:fld id="{19A6051D-3005-4BAD-8FCA-BE5EA01F8D0D}" type="datetime1">
              <a:rPr lang="en-US"/>
              <a:pPr/>
              <a:t>5/10/2016</a:t>
            </a:fld>
            <a:endParaRPr lang="en-US"/>
          </a:p>
        </p:txBody>
      </p:sp>
      <p:sp>
        <p:nvSpPr>
          <p:cNvPr id="10" name="Footer Placeholder 5"/>
          <p:cNvSpPr>
            <a:spLocks noGrp="1"/>
          </p:cNvSpPr>
          <p:nvPr>
            <p:ph type="ftr" sz="quarter" idx="15"/>
          </p:nvPr>
        </p:nvSpPr>
        <p:spPr/>
        <p:txBody>
          <a:bodyPr/>
          <a:lstStyle>
            <a:lvl1pPr>
              <a:defRPr/>
            </a:lvl1pPr>
          </a:lstStyle>
          <a:p>
            <a:pPr>
              <a:defRPr/>
            </a:pPr>
            <a:r>
              <a:t>Oracle Confidential – Internal/Restricted/Highly Restricted</a:t>
            </a:r>
          </a:p>
        </p:txBody>
      </p:sp>
      <p:sp>
        <p:nvSpPr>
          <p:cNvPr id="12" name="Slide Number Placeholder 6"/>
          <p:cNvSpPr>
            <a:spLocks noGrp="1"/>
          </p:cNvSpPr>
          <p:nvPr>
            <p:ph type="sldNum" sz="quarter" idx="16"/>
          </p:nvPr>
        </p:nvSpPr>
        <p:spPr/>
        <p:txBody>
          <a:bodyPr/>
          <a:lstStyle>
            <a:lvl1pPr>
              <a:defRPr/>
            </a:lvl1pPr>
          </a:lstStyle>
          <a:p>
            <a:fld id="{26AC77F0-8808-4C95-BBDB-3931903D8981}" type="slidenum">
              <a:rPr lang="en-US"/>
              <a:pPr/>
              <a:t>‹#›</a:t>
            </a:fld>
            <a:endParaRPr lang="en-US"/>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
        <p:nvSpPr>
          <p:cNvPr id="10" name="Date Placeholder 4"/>
          <p:cNvSpPr>
            <a:spLocks noGrp="1"/>
          </p:cNvSpPr>
          <p:nvPr>
            <p:ph type="dt" sz="half" idx="15"/>
          </p:nvPr>
        </p:nvSpPr>
        <p:spPr/>
        <p:txBody>
          <a:bodyPr/>
          <a:lstStyle>
            <a:lvl1pPr>
              <a:defRPr/>
            </a:lvl1pPr>
          </a:lstStyle>
          <a:p>
            <a:fld id="{16935AF2-DD0B-4231-A83F-C4BCF43B422B}" type="datetime1">
              <a:rPr lang="en-US"/>
              <a:pPr/>
              <a:t>5/10/2016</a:t>
            </a:fld>
            <a:endParaRPr lang="en-US"/>
          </a:p>
        </p:txBody>
      </p:sp>
      <p:sp>
        <p:nvSpPr>
          <p:cNvPr id="12" name="Footer Placeholder 5"/>
          <p:cNvSpPr>
            <a:spLocks noGrp="1"/>
          </p:cNvSpPr>
          <p:nvPr>
            <p:ph type="ftr" sz="quarter" idx="16"/>
          </p:nvPr>
        </p:nvSpPr>
        <p:spPr/>
        <p:txBody>
          <a:bodyPr/>
          <a:lstStyle>
            <a:lvl1pPr>
              <a:defRPr/>
            </a:lvl1pPr>
          </a:lstStyle>
          <a:p>
            <a:pPr>
              <a:defRPr/>
            </a:pPr>
            <a:r>
              <a:t>Oracle Confidential – Internal/Restricted/Highly Restricted</a:t>
            </a:r>
          </a:p>
        </p:txBody>
      </p:sp>
      <p:sp>
        <p:nvSpPr>
          <p:cNvPr id="13" name="Slide Number Placeholder 6"/>
          <p:cNvSpPr>
            <a:spLocks noGrp="1"/>
          </p:cNvSpPr>
          <p:nvPr>
            <p:ph type="sldNum" sz="quarter" idx="17"/>
          </p:nvPr>
        </p:nvSpPr>
        <p:spPr/>
        <p:txBody>
          <a:bodyPr/>
          <a:lstStyle>
            <a:lvl1pPr>
              <a:defRPr/>
            </a:lvl1pPr>
          </a:lstStyle>
          <a:p>
            <a:fld id="{D8BA6128-51A1-4A5E-8BAE-289DF8F5D55D}" type="slidenum">
              <a:rPr lang="en-US"/>
              <a:pPr/>
              <a:t>‹#›</a:t>
            </a:fld>
            <a:endParaRPr lang="en-US"/>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ltGray">
          <a:xfrm flipH="1">
            <a:off x="531813" y="3733800"/>
            <a:ext cx="11125200"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
        <p:nvSpPr>
          <p:cNvPr id="9" name="Date Placeholder 4"/>
          <p:cNvSpPr>
            <a:spLocks noGrp="1"/>
          </p:cNvSpPr>
          <p:nvPr>
            <p:ph type="dt" sz="half" idx="19"/>
          </p:nvPr>
        </p:nvSpPr>
        <p:spPr/>
        <p:txBody>
          <a:bodyPr/>
          <a:lstStyle>
            <a:lvl1pPr>
              <a:defRPr/>
            </a:lvl1pPr>
          </a:lstStyle>
          <a:p>
            <a:fld id="{1747D56A-0058-4CDB-BA51-1160E3EB62CA}" type="datetime1">
              <a:rPr lang="en-US"/>
              <a:pPr/>
              <a:t>5/10/2016</a:t>
            </a:fld>
            <a:endParaRPr lang="en-US"/>
          </a:p>
        </p:txBody>
      </p:sp>
      <p:sp>
        <p:nvSpPr>
          <p:cNvPr id="10" name="Footer Placeholder 5"/>
          <p:cNvSpPr>
            <a:spLocks noGrp="1"/>
          </p:cNvSpPr>
          <p:nvPr>
            <p:ph type="ftr" sz="quarter" idx="20"/>
          </p:nvPr>
        </p:nvSpPr>
        <p:spPr/>
        <p:txBody>
          <a:bodyPr/>
          <a:lstStyle>
            <a:lvl1pPr>
              <a:defRPr/>
            </a:lvl1pPr>
          </a:lstStyle>
          <a:p>
            <a:pPr>
              <a:defRPr/>
            </a:pPr>
            <a:r>
              <a:t>Oracle Confidential – Internal/Restricted/Highly Restricted</a:t>
            </a:r>
          </a:p>
        </p:txBody>
      </p:sp>
      <p:sp>
        <p:nvSpPr>
          <p:cNvPr id="11" name="Slide Number Placeholder 6"/>
          <p:cNvSpPr>
            <a:spLocks noGrp="1"/>
          </p:cNvSpPr>
          <p:nvPr>
            <p:ph type="sldNum" sz="quarter" idx="21"/>
          </p:nvPr>
        </p:nvSpPr>
        <p:spPr/>
        <p:txBody>
          <a:bodyPr/>
          <a:lstStyle>
            <a:lvl1pPr>
              <a:defRPr/>
            </a:lvl1pPr>
          </a:lstStyle>
          <a:p>
            <a:fld id="{C965AE6D-3DD4-448A-820A-39FA883538BC}" type="slidenum">
              <a:rPr lang="en-US"/>
              <a:pPr/>
              <a:t>‹#›</a:t>
            </a:fld>
            <a:endParaRPr lang="en-US"/>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2" name="Title 1"/>
          <p:cNvSpPr>
            <a:spLocks noGrp="1"/>
          </p:cNvSpPr>
          <p:nvPr>
            <p:ph type="title"/>
          </p:nvPr>
        </p:nvSpPr>
        <p:spPr>
          <a:xfrm>
            <a:off x="760412" y="1524000"/>
            <a:ext cx="4076700" cy="2743200"/>
          </a:xfrm>
        </p:spPr>
        <p:txBody>
          <a:bodyPr anchor="ctr"/>
          <a:lstStyle>
            <a:lvl1pPr algn="r">
              <a:defRPr sz="16600" b="1">
                <a:solidFill>
                  <a:schemeClr val="accent5"/>
                </a:solidFill>
              </a:defRPr>
            </a:lvl1pPr>
          </a:lstStyle>
          <a:p>
            <a:r>
              <a:rPr lang="en-US" smtClean="0"/>
              <a:t>Click to edit Master title style</a:t>
            </a:r>
            <a:endParaRPr lang="en-US" dirty="0"/>
          </a:p>
        </p:txBody>
      </p:sp>
      <p:sp>
        <p:nvSpPr>
          <p:cNvPr id="4" name="Date Placeholder 4"/>
          <p:cNvSpPr>
            <a:spLocks noGrp="1"/>
          </p:cNvSpPr>
          <p:nvPr>
            <p:ph type="dt" sz="half" idx="16"/>
          </p:nvPr>
        </p:nvSpPr>
        <p:spPr/>
        <p:txBody>
          <a:bodyPr/>
          <a:lstStyle>
            <a:lvl1pPr>
              <a:defRPr/>
            </a:lvl1pPr>
          </a:lstStyle>
          <a:p>
            <a:fld id="{0A0519E0-2749-48FE-B0DB-716457E21CB2}" type="datetime1">
              <a:rPr lang="en-US"/>
              <a:pPr/>
              <a:t>5/10/2016</a:t>
            </a:fld>
            <a:endParaRPr lang="en-US"/>
          </a:p>
        </p:txBody>
      </p:sp>
      <p:sp>
        <p:nvSpPr>
          <p:cNvPr id="5" name="Footer Placeholder 5"/>
          <p:cNvSpPr>
            <a:spLocks noGrp="1"/>
          </p:cNvSpPr>
          <p:nvPr>
            <p:ph type="ftr" sz="quarter" idx="17"/>
          </p:nvPr>
        </p:nvSpPr>
        <p:spPr/>
        <p:txBody>
          <a:bodyPr/>
          <a:lstStyle>
            <a:lvl1pPr>
              <a:defRPr/>
            </a:lvl1pPr>
          </a:lstStyle>
          <a:p>
            <a:pPr>
              <a:defRPr/>
            </a:pPr>
            <a:r>
              <a:t>Oracle Confidential – Internal/Restricted/Highly Restricted</a:t>
            </a:r>
          </a:p>
        </p:txBody>
      </p:sp>
      <p:sp>
        <p:nvSpPr>
          <p:cNvPr id="6" name="Slide Number Placeholder 6"/>
          <p:cNvSpPr>
            <a:spLocks noGrp="1"/>
          </p:cNvSpPr>
          <p:nvPr>
            <p:ph type="sldNum" sz="quarter" idx="18"/>
          </p:nvPr>
        </p:nvSpPr>
        <p:spPr/>
        <p:txBody>
          <a:bodyPr/>
          <a:lstStyle>
            <a:lvl1pPr>
              <a:defRPr/>
            </a:lvl1pPr>
          </a:lstStyle>
          <a:p>
            <a:fld id="{DA139635-0ADD-4C1A-A255-099CB0519D11}" type="slidenum">
              <a:rPr lang="en-US"/>
              <a:pPr/>
              <a:t>‹#›</a:t>
            </a:fld>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solidFill>
          <a:schemeClr val="bg2"/>
        </a:solidFill>
        <a:effectLst/>
      </p:bgPr>
    </p:bg>
    <p:spTree>
      <p:nvGrpSpPr>
        <p:cNvPr id="1" name=""/>
        <p:cNvGrpSpPr/>
        <p:nvPr/>
      </p:nvGrpSpPr>
      <p:grpSpPr>
        <a:xfrm>
          <a:off x="0" y="0"/>
          <a:ext cx="0" cy="0"/>
          <a:chOff x="0" y="0"/>
          <a:chExt cx="0" cy="0"/>
        </a:xfrm>
      </p:grpSpPr>
      <p:pic>
        <p:nvPicPr>
          <p:cNvPr id="4" name="Picture 14" descr="Oracle Jiaguwen logo in white on red staging background"/>
          <p:cNvPicPr>
            <a:picLocks noChangeAspect="1"/>
          </p:cNvPicPr>
          <p:nvPr userDrawn="1"/>
        </p:nvPicPr>
        <p:blipFill>
          <a:blip r:embed="rId2" cstate="print"/>
          <a:srcRect/>
          <a:stretch>
            <a:fillRect/>
          </a:stretch>
        </p:blipFill>
        <p:spPr bwMode="auto">
          <a:xfrm>
            <a:off x="531813" y="6264275"/>
            <a:ext cx="1412875" cy="593725"/>
          </a:xfrm>
          <a:prstGeom prst="rect">
            <a:avLst/>
          </a:prstGeom>
          <a:noFill/>
          <a:ln w="9525">
            <a:noFill/>
            <a:miter lim="800000"/>
            <a:headEnd/>
            <a:tailEnd/>
          </a:ln>
        </p:spPr>
      </p:pic>
      <p:sp>
        <p:nvSpPr>
          <p:cNvPr id="5" name="TextBox 4"/>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latin typeface="+mn-lt"/>
                <a:cs typeface="+mn-cs"/>
              </a:rPr>
              <a:t>Copyright © 2014</a:t>
            </a:r>
            <a:r>
              <a:rPr lang="en-US" sz="850" dirty="0">
                <a:latin typeface="+mn-lt"/>
                <a:cs typeface="+mn-cs"/>
              </a:rPr>
              <a:t>,</a:t>
            </a:r>
            <a:r>
              <a:rPr sz="850" dirty="0">
                <a:latin typeface="+mn-lt"/>
                <a:cs typeface="+mn-cs"/>
              </a:rPr>
              <a:t> Oracle and/or its affiliates. All rights reserved.  |</a:t>
            </a:r>
          </a:p>
        </p:txBody>
      </p:sp>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6" name="Date Placeholder 3"/>
          <p:cNvSpPr>
            <a:spLocks noGrp="1"/>
          </p:cNvSpPr>
          <p:nvPr>
            <p:ph type="dt" sz="half" idx="10"/>
          </p:nvPr>
        </p:nvSpPr>
        <p:spPr/>
        <p:txBody>
          <a:bodyPr/>
          <a:lstStyle>
            <a:lvl1pPr>
              <a:defRPr/>
            </a:lvl1pPr>
          </a:lstStyle>
          <a:p>
            <a:fld id="{42A3054F-F9AE-4F74-BBCE-2035490BF200}" type="datetime1">
              <a:rPr lang="en-US"/>
              <a:pPr/>
              <a:t>5/10/2016</a:t>
            </a:fld>
            <a:endParaRPr lang="en-US"/>
          </a:p>
        </p:txBody>
      </p:sp>
      <p:sp>
        <p:nvSpPr>
          <p:cNvPr id="7" name="Footer Placeholder 4"/>
          <p:cNvSpPr>
            <a:spLocks noGrp="1"/>
          </p:cNvSpPr>
          <p:nvPr>
            <p:ph type="ftr" sz="quarter" idx="11"/>
          </p:nvPr>
        </p:nvSpPr>
        <p:spPr/>
        <p:txBody>
          <a:bodyPr/>
          <a:lstStyle>
            <a:lvl1pPr>
              <a:defRPr>
                <a:solidFill>
                  <a:schemeClr val="tx1"/>
                </a:solidFill>
              </a:defRPr>
            </a:lvl1pPr>
          </a:lstStyle>
          <a:p>
            <a:pPr>
              <a:defRPr/>
            </a:pPr>
            <a:r>
              <a:rPr lang="en-US"/>
              <a:t>Oracle Confidential – Internal/Restricted/Highly Restricted</a:t>
            </a:r>
            <a:endParaRPr lang="en-US" dirty="0"/>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
        <p:nvSpPr>
          <p:cNvPr id="8" name="Date Placeholder 6"/>
          <p:cNvSpPr>
            <a:spLocks noGrp="1"/>
          </p:cNvSpPr>
          <p:nvPr>
            <p:ph type="dt" sz="half" idx="10"/>
          </p:nvPr>
        </p:nvSpPr>
        <p:spPr/>
        <p:txBody>
          <a:bodyPr/>
          <a:lstStyle>
            <a:lvl1pPr>
              <a:defRPr/>
            </a:lvl1pPr>
          </a:lstStyle>
          <a:p>
            <a:fld id="{EF5EBA94-6036-4B85-9238-6984E2BC5203}" type="datetime1">
              <a:rPr lang="en-US"/>
              <a:pPr/>
              <a:t>5/10/2016</a:t>
            </a:fld>
            <a:endParaRPr lang="en-US"/>
          </a:p>
        </p:txBody>
      </p:sp>
      <p:sp>
        <p:nvSpPr>
          <p:cNvPr id="9" name="Footer Placeholder 7"/>
          <p:cNvSpPr>
            <a:spLocks noGrp="1"/>
          </p:cNvSpPr>
          <p:nvPr>
            <p:ph type="ftr" sz="quarter" idx="11"/>
          </p:nvPr>
        </p:nvSpPr>
        <p:spPr/>
        <p:txBody>
          <a:bodyPr/>
          <a:lstStyle>
            <a:lvl1pPr>
              <a:defRPr/>
            </a:lvl1pPr>
          </a:lstStyle>
          <a:p>
            <a:pPr>
              <a:defRPr/>
            </a:pPr>
            <a:r>
              <a:t>Oracle Confidential – Internal/Restricted/Highly Restricted</a:t>
            </a:r>
          </a:p>
        </p:txBody>
      </p:sp>
      <p:sp>
        <p:nvSpPr>
          <p:cNvPr id="10" name="Slide Number Placeholder 8"/>
          <p:cNvSpPr>
            <a:spLocks noGrp="1"/>
          </p:cNvSpPr>
          <p:nvPr>
            <p:ph type="sldNum" sz="quarter" idx="12"/>
          </p:nvPr>
        </p:nvSpPr>
        <p:spPr/>
        <p:txBody>
          <a:bodyPr/>
          <a:lstStyle>
            <a:lvl1pPr>
              <a:defRPr/>
            </a:lvl1pPr>
          </a:lstStyle>
          <a:p>
            <a:fld id="{F6936BD2-6704-4FE9-83DD-9E2ECCC6ED0A}" type="slidenum">
              <a:rPr lang="en-US"/>
              <a:pPr/>
              <a:t>‹#›</a:t>
            </a:fld>
            <a:endParaRPr lang="en-US"/>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C07D908-ED8A-4668-BECA-CE70988B8159}" type="datetime1">
              <a:rPr lang="en-US"/>
              <a:pPr/>
              <a:t>5/10/2016</a:t>
            </a:fld>
            <a:endParaRPr lang="en-US"/>
          </a:p>
        </p:txBody>
      </p:sp>
      <p:sp>
        <p:nvSpPr>
          <p:cNvPr id="4" name="Footer Placeholder 3"/>
          <p:cNvSpPr>
            <a:spLocks noGrp="1"/>
          </p:cNvSpPr>
          <p:nvPr>
            <p:ph type="ftr" sz="quarter" idx="11"/>
          </p:nvPr>
        </p:nvSpPr>
        <p:spPr/>
        <p:txBody>
          <a:bodyPr/>
          <a:lstStyle>
            <a:lvl1pPr>
              <a:defRPr/>
            </a:lvl1pPr>
          </a:lstStyle>
          <a:p>
            <a:pPr>
              <a:defRPr/>
            </a:pPr>
            <a:r>
              <a:t>Oracle Confidential – Internal/Restricted/Highly Restricted</a:t>
            </a:r>
          </a:p>
        </p:txBody>
      </p:sp>
      <p:sp>
        <p:nvSpPr>
          <p:cNvPr id="5" name="Slide Number Placeholder 4"/>
          <p:cNvSpPr>
            <a:spLocks noGrp="1"/>
          </p:cNvSpPr>
          <p:nvPr>
            <p:ph type="sldNum" sz="quarter" idx="12"/>
          </p:nvPr>
        </p:nvSpPr>
        <p:spPr/>
        <p:txBody>
          <a:bodyPr/>
          <a:lstStyle>
            <a:lvl1pPr>
              <a:defRPr/>
            </a:lvl1pPr>
          </a:lstStyle>
          <a:p>
            <a:fld id="{8DEF18CE-18A1-45CA-BA4D-156DE40E0D80}" type="slidenum">
              <a:rPr lang="en-US"/>
              <a:pPr/>
              <a:t>‹#›</a:t>
            </a:fld>
            <a:endParaRPr lang="en-US"/>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ext Placeholder 12"/>
          <p:cNvSpPr>
            <a:spLocks noGrp="1"/>
          </p:cNvSpPr>
          <p:nvPr>
            <p:ph type="body" sz="quarter" idx="13"/>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7" name="Title 6"/>
          <p:cNvSpPr>
            <a:spLocks noGrp="1"/>
          </p:cNvSpPr>
          <p:nvPr>
            <p:ph type="title"/>
          </p:nvPr>
        </p:nvSpPr>
        <p:spPr/>
        <p:txBody>
          <a:bodyPr/>
          <a:lstStyle/>
          <a:p>
            <a:r>
              <a:rPr lang="en-US" smtClean="0"/>
              <a:t>Click to edit Master title style</a:t>
            </a:r>
            <a:endParaRPr dirty="0"/>
          </a:p>
        </p:txBody>
      </p:sp>
      <p:sp>
        <p:nvSpPr>
          <p:cNvPr id="4" name="Date Placeholder 2"/>
          <p:cNvSpPr>
            <a:spLocks noGrp="1"/>
          </p:cNvSpPr>
          <p:nvPr>
            <p:ph type="dt" sz="half" idx="14"/>
          </p:nvPr>
        </p:nvSpPr>
        <p:spPr/>
        <p:txBody>
          <a:bodyPr/>
          <a:lstStyle>
            <a:lvl1pPr>
              <a:defRPr/>
            </a:lvl1pPr>
          </a:lstStyle>
          <a:p>
            <a:fld id="{E85E6E1F-140C-4647-8D00-D7FC587118FB}" type="datetime1">
              <a:rPr lang="en-US"/>
              <a:pPr/>
              <a:t>5/10/2016</a:t>
            </a:fld>
            <a:endParaRPr lang="en-US"/>
          </a:p>
        </p:txBody>
      </p:sp>
      <p:sp>
        <p:nvSpPr>
          <p:cNvPr id="5" name="Footer Placeholder 3"/>
          <p:cNvSpPr>
            <a:spLocks noGrp="1"/>
          </p:cNvSpPr>
          <p:nvPr>
            <p:ph type="ftr" sz="quarter" idx="15"/>
          </p:nvPr>
        </p:nvSpPr>
        <p:spPr/>
        <p:txBody>
          <a:bodyPr/>
          <a:lstStyle>
            <a:lvl1pPr>
              <a:defRPr/>
            </a:lvl1pPr>
          </a:lstStyle>
          <a:p>
            <a:pPr>
              <a:defRPr/>
            </a:pPr>
            <a:r>
              <a:t>Oracle Confidential – Internal/Restricted/Highly Restricted</a:t>
            </a:r>
          </a:p>
        </p:txBody>
      </p:sp>
      <p:sp>
        <p:nvSpPr>
          <p:cNvPr id="8" name="Slide Number Placeholder 4"/>
          <p:cNvSpPr>
            <a:spLocks noGrp="1"/>
          </p:cNvSpPr>
          <p:nvPr>
            <p:ph type="sldNum" sz="quarter" idx="16"/>
          </p:nvPr>
        </p:nvSpPr>
        <p:spPr/>
        <p:txBody>
          <a:bodyPr/>
          <a:lstStyle>
            <a:lvl1pPr>
              <a:defRPr/>
            </a:lvl1pPr>
          </a:lstStyle>
          <a:p>
            <a:fld id="{E54FFBA0-8C3C-4D83-9B0E-53FA8DBBB838}" type="slidenum">
              <a:rPr lang="en-US"/>
              <a:pPr/>
              <a:t>‹#›</a:t>
            </a:fld>
            <a:endParaRPr lang="en-US"/>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43837D3A-53D1-496F-AB5A-FF9FE10151FD}" type="datetime1">
              <a:rPr lang="en-US"/>
              <a:pPr/>
              <a:t>5/10/2016</a:t>
            </a:fld>
            <a:endParaRPr lang="en-US"/>
          </a:p>
        </p:txBody>
      </p:sp>
      <p:sp>
        <p:nvSpPr>
          <p:cNvPr id="3" name="Footer Placeholder 2"/>
          <p:cNvSpPr>
            <a:spLocks noGrp="1"/>
          </p:cNvSpPr>
          <p:nvPr>
            <p:ph type="ftr" sz="quarter" idx="11"/>
          </p:nvPr>
        </p:nvSpPr>
        <p:spPr/>
        <p:txBody>
          <a:bodyPr/>
          <a:lstStyle>
            <a:lvl1pPr>
              <a:defRPr/>
            </a:lvl1pPr>
          </a:lstStyle>
          <a:p>
            <a:pPr>
              <a:defRPr/>
            </a:pPr>
            <a:r>
              <a:t>Oracle Confidential – Internal/Restricted/Highly Restricted</a:t>
            </a:r>
          </a:p>
        </p:txBody>
      </p:sp>
      <p:sp>
        <p:nvSpPr>
          <p:cNvPr id="4" name="Slide Number Placeholder 3"/>
          <p:cNvSpPr>
            <a:spLocks noGrp="1"/>
          </p:cNvSpPr>
          <p:nvPr>
            <p:ph type="sldNum" sz="quarter" idx="12"/>
          </p:nvPr>
        </p:nvSpPr>
        <p:spPr/>
        <p:txBody>
          <a:bodyPr/>
          <a:lstStyle>
            <a:lvl1pPr>
              <a:defRPr/>
            </a:lvl1pPr>
          </a:lstStyle>
          <a:p>
            <a:fld id="{9E3CAF91-1FAA-4F61-A140-9A32BB7EA36A}" type="slidenum">
              <a:rPr lang="en-US"/>
              <a:pPr/>
              <a:t>‹#›</a:t>
            </a:fld>
            <a:endParaRPr lang="en-US"/>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39154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151812" y="1524001"/>
            <a:ext cx="350520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
        <p:nvSpPr>
          <p:cNvPr id="5" name="Date Placeholder 4"/>
          <p:cNvSpPr>
            <a:spLocks noGrp="1"/>
          </p:cNvSpPr>
          <p:nvPr>
            <p:ph type="dt" sz="half" idx="10"/>
          </p:nvPr>
        </p:nvSpPr>
        <p:spPr/>
        <p:txBody>
          <a:bodyPr/>
          <a:lstStyle>
            <a:lvl1pPr>
              <a:defRPr/>
            </a:lvl1pPr>
          </a:lstStyle>
          <a:p>
            <a:fld id="{D7603FA6-9FB8-471D-91F2-77A6E39DE98C}" type="datetime1">
              <a:rPr lang="en-US"/>
              <a:pPr/>
              <a:t>5/10/2016</a:t>
            </a:fld>
            <a:endParaRPr lang="en-US"/>
          </a:p>
        </p:txBody>
      </p:sp>
      <p:sp>
        <p:nvSpPr>
          <p:cNvPr id="6" name="Footer Placeholder 5"/>
          <p:cNvSpPr>
            <a:spLocks noGrp="1"/>
          </p:cNvSpPr>
          <p:nvPr>
            <p:ph type="ftr" sz="quarter" idx="11"/>
          </p:nvPr>
        </p:nvSpPr>
        <p:spPr/>
        <p:txBody>
          <a:bodyPr/>
          <a:lstStyle>
            <a:lvl1pPr>
              <a:defRPr/>
            </a:lvl1pPr>
          </a:lstStyle>
          <a:p>
            <a:pPr>
              <a:defRPr/>
            </a:pPr>
            <a:r>
              <a:t>Oracle Confidential – Internal/Restricted/Highly Restricted</a:t>
            </a:r>
          </a:p>
        </p:txBody>
      </p:sp>
      <p:sp>
        <p:nvSpPr>
          <p:cNvPr id="7" name="Slide Number Placeholder 6"/>
          <p:cNvSpPr>
            <a:spLocks noGrp="1"/>
          </p:cNvSpPr>
          <p:nvPr>
            <p:ph type="sldNum" sz="quarter" idx="12"/>
          </p:nvPr>
        </p:nvSpPr>
        <p:spPr/>
        <p:txBody>
          <a:bodyPr/>
          <a:lstStyle>
            <a:lvl1pPr>
              <a:defRPr/>
            </a:lvl1pPr>
          </a:lstStyle>
          <a:p>
            <a:fld id="{62784F39-FFF9-4596-826C-13E448B3BDD9}" type="slidenum">
              <a:rPr lang="en-US"/>
              <a:pPr/>
              <a:t>‹#›</a:t>
            </a:fld>
            <a:endParaRPr lang="en-US"/>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
        <p:nvSpPr>
          <p:cNvPr id="5" name="Date Placeholder 4"/>
          <p:cNvSpPr>
            <a:spLocks noGrp="1"/>
          </p:cNvSpPr>
          <p:nvPr>
            <p:ph type="dt" sz="half" idx="10"/>
          </p:nvPr>
        </p:nvSpPr>
        <p:spPr/>
        <p:txBody>
          <a:bodyPr/>
          <a:lstStyle>
            <a:lvl1pPr>
              <a:defRPr/>
            </a:lvl1pPr>
          </a:lstStyle>
          <a:p>
            <a:fld id="{1157B0C0-7615-4232-B582-3B2A3BE4C812}" type="datetime1">
              <a:rPr lang="en-US"/>
              <a:pPr/>
              <a:t>5/10/2016</a:t>
            </a:fld>
            <a:endParaRPr lang="en-US"/>
          </a:p>
        </p:txBody>
      </p:sp>
      <p:sp>
        <p:nvSpPr>
          <p:cNvPr id="6" name="Footer Placeholder 5"/>
          <p:cNvSpPr>
            <a:spLocks noGrp="1"/>
          </p:cNvSpPr>
          <p:nvPr>
            <p:ph type="ftr" sz="quarter" idx="11"/>
          </p:nvPr>
        </p:nvSpPr>
        <p:spPr/>
        <p:txBody>
          <a:bodyPr/>
          <a:lstStyle>
            <a:lvl1pPr>
              <a:defRPr/>
            </a:lvl1pPr>
          </a:lstStyle>
          <a:p>
            <a:pPr>
              <a:defRPr/>
            </a:pPr>
            <a:r>
              <a:t>Oracle Confidential – Internal/Restricted/Highly Restricted</a:t>
            </a:r>
          </a:p>
        </p:txBody>
      </p:sp>
      <p:sp>
        <p:nvSpPr>
          <p:cNvPr id="7" name="Slide Number Placeholder 6"/>
          <p:cNvSpPr>
            <a:spLocks noGrp="1"/>
          </p:cNvSpPr>
          <p:nvPr>
            <p:ph type="sldNum" sz="quarter" idx="12"/>
          </p:nvPr>
        </p:nvSpPr>
        <p:spPr/>
        <p:txBody>
          <a:bodyPr/>
          <a:lstStyle>
            <a:lvl1pPr>
              <a:defRPr/>
            </a:lvl1pPr>
          </a:lstStyle>
          <a:p>
            <a:fld id="{ECABEFF9-3911-4D26-937D-1625FE484FDB}" type="slidenum">
              <a:rPr lang="en-US"/>
              <a:pPr/>
              <a:t>‹#›</a:t>
            </a:fld>
            <a:endParaRPr lang="en-US"/>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
        <p:nvSpPr>
          <p:cNvPr id="8" name="Date Placeholder 4"/>
          <p:cNvSpPr>
            <a:spLocks noGrp="1"/>
          </p:cNvSpPr>
          <p:nvPr>
            <p:ph type="dt" sz="half" idx="15"/>
          </p:nvPr>
        </p:nvSpPr>
        <p:spPr/>
        <p:txBody>
          <a:bodyPr/>
          <a:lstStyle>
            <a:lvl1pPr>
              <a:defRPr/>
            </a:lvl1pPr>
          </a:lstStyle>
          <a:p>
            <a:fld id="{CC5E7894-AE28-4947-A1D1-0A91EB807631}" type="datetime1">
              <a:rPr lang="en-US"/>
              <a:pPr/>
              <a:t>5/10/2016</a:t>
            </a:fld>
            <a:endParaRPr lang="en-US"/>
          </a:p>
        </p:txBody>
      </p:sp>
      <p:sp>
        <p:nvSpPr>
          <p:cNvPr id="12" name="Footer Placeholder 5"/>
          <p:cNvSpPr>
            <a:spLocks noGrp="1"/>
          </p:cNvSpPr>
          <p:nvPr>
            <p:ph type="ftr" sz="quarter" idx="16"/>
          </p:nvPr>
        </p:nvSpPr>
        <p:spPr/>
        <p:txBody>
          <a:bodyPr/>
          <a:lstStyle>
            <a:lvl1pPr>
              <a:defRPr/>
            </a:lvl1pPr>
          </a:lstStyle>
          <a:p>
            <a:pPr>
              <a:defRPr/>
            </a:pPr>
            <a:r>
              <a:t>Oracle Confidential – Internal/Restricted/Highly Restricted</a:t>
            </a:r>
          </a:p>
        </p:txBody>
      </p:sp>
      <p:sp>
        <p:nvSpPr>
          <p:cNvPr id="13" name="Slide Number Placeholder 6"/>
          <p:cNvSpPr>
            <a:spLocks noGrp="1"/>
          </p:cNvSpPr>
          <p:nvPr>
            <p:ph type="sldNum" sz="quarter" idx="17"/>
          </p:nvPr>
        </p:nvSpPr>
        <p:spPr/>
        <p:txBody>
          <a:bodyPr/>
          <a:lstStyle>
            <a:lvl1pPr>
              <a:defRPr/>
            </a:lvl1pPr>
          </a:lstStyle>
          <a:p>
            <a:fld id="{A619147C-8FB2-412E-9650-F72ED382217F}" type="slidenum">
              <a:rPr lang="en-US"/>
              <a:pPr/>
              <a:t>‹#›</a:t>
            </a:fld>
            <a:endParaRPr lang="en-US"/>
          </a:p>
        </p:txBody>
      </p:sp>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
        <p:nvSpPr>
          <p:cNvPr id="15" name="Date Placeholder 4"/>
          <p:cNvSpPr>
            <a:spLocks noGrp="1"/>
          </p:cNvSpPr>
          <p:nvPr>
            <p:ph type="dt" sz="half" idx="17"/>
          </p:nvPr>
        </p:nvSpPr>
        <p:spPr/>
        <p:txBody>
          <a:bodyPr/>
          <a:lstStyle>
            <a:lvl1pPr>
              <a:defRPr/>
            </a:lvl1pPr>
          </a:lstStyle>
          <a:p>
            <a:fld id="{D15773B0-4B14-490D-9C60-FF4B40794C61}" type="datetime1">
              <a:rPr lang="en-US"/>
              <a:pPr/>
              <a:t>5/10/2016</a:t>
            </a:fld>
            <a:endParaRPr lang="en-US"/>
          </a:p>
        </p:txBody>
      </p:sp>
      <p:sp>
        <p:nvSpPr>
          <p:cNvPr id="16" name="Footer Placeholder 5"/>
          <p:cNvSpPr>
            <a:spLocks noGrp="1"/>
          </p:cNvSpPr>
          <p:nvPr>
            <p:ph type="ftr" sz="quarter" idx="18"/>
          </p:nvPr>
        </p:nvSpPr>
        <p:spPr/>
        <p:txBody>
          <a:bodyPr/>
          <a:lstStyle>
            <a:lvl1pPr>
              <a:defRPr/>
            </a:lvl1pPr>
          </a:lstStyle>
          <a:p>
            <a:pPr>
              <a:defRPr/>
            </a:pPr>
            <a:r>
              <a:t>Oracle Confidential – Internal/Restricted/Highly Restricted</a:t>
            </a:r>
          </a:p>
        </p:txBody>
      </p:sp>
      <p:sp>
        <p:nvSpPr>
          <p:cNvPr id="17" name="Slide Number Placeholder 6"/>
          <p:cNvSpPr>
            <a:spLocks noGrp="1"/>
          </p:cNvSpPr>
          <p:nvPr>
            <p:ph type="sldNum" sz="quarter" idx="19"/>
          </p:nvPr>
        </p:nvSpPr>
        <p:spPr/>
        <p:txBody>
          <a:bodyPr/>
          <a:lstStyle>
            <a:lvl1pPr>
              <a:defRPr/>
            </a:lvl1pPr>
          </a:lstStyle>
          <a:p>
            <a:fld id="{94B43896-7A40-441B-A973-C9D0EF84B703}" type="slidenum">
              <a:rPr lang="en-US"/>
              <a:pPr/>
              <a:t>‹#›</a:t>
            </a:fld>
            <a:endParaRPr lang="en-US"/>
          </a:p>
        </p:txBody>
      </p:sp>
    </p:spTree>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5" name="Picture 14" descr="Photos, screen captures, graphics can be inserted in a white mobile phone and tablet"/>
          <p:cNvPicPr>
            <a:picLocks noChangeAspect="1"/>
          </p:cNvPicPr>
          <p:nvPr/>
        </p:nvPicPr>
        <p:blipFill>
          <a:blip r:embed="rId2" cstate="print"/>
          <a:srcRect/>
          <a:stretch>
            <a:fillRect/>
          </a:stretch>
        </p:blipFill>
        <p:spPr bwMode="auto">
          <a:xfrm>
            <a:off x="3916363" y="1522413"/>
            <a:ext cx="6496050" cy="4567237"/>
          </a:xfrm>
          <a:prstGeom prst="rect">
            <a:avLst/>
          </a:prstGeom>
          <a:noFill/>
          <a:ln w="9525">
            <a:noFill/>
            <a:miter lim="800000"/>
            <a:headEnd/>
            <a:tailEnd/>
          </a:ln>
        </p:spPr>
      </p:pic>
      <p:pic>
        <p:nvPicPr>
          <p:cNvPr id="6" name="Picture 15"/>
          <p:cNvPicPr>
            <a:picLocks noChangeAspect="1"/>
          </p:cNvPicPr>
          <p:nvPr/>
        </p:nvPicPr>
        <p:blipFill>
          <a:blip r:embed="rId3" cstate="print"/>
          <a:srcRect/>
          <a:stretch>
            <a:fillRect/>
          </a:stretch>
        </p:blipFill>
        <p:spPr bwMode="auto">
          <a:xfrm>
            <a:off x="1770063" y="1827213"/>
            <a:ext cx="1841500" cy="3887787"/>
          </a:xfrm>
          <a:prstGeom prst="rect">
            <a:avLst/>
          </a:prstGeom>
          <a:noFill/>
          <a:ln w="9525">
            <a:noFill/>
            <a:miter lim="800000"/>
            <a:headEnd/>
            <a:tailEnd/>
          </a:ln>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itle 3"/>
          <p:cNvSpPr>
            <a:spLocks noGrp="1"/>
          </p:cNvSpPr>
          <p:nvPr>
            <p:ph type="title"/>
          </p:nvPr>
        </p:nvSpPr>
        <p:spPr/>
        <p:txBody>
          <a:bodyPr/>
          <a:lstStyle/>
          <a:p>
            <a:r>
              <a:rPr lang="en-US" smtClean="0"/>
              <a:t>Click to edit Master title style</a:t>
            </a:r>
            <a:endParaRPr dirty="0"/>
          </a:p>
        </p:txBody>
      </p:sp>
      <p:sp>
        <p:nvSpPr>
          <p:cNvPr id="7" name="Date Placeholder 4"/>
          <p:cNvSpPr>
            <a:spLocks noGrp="1"/>
          </p:cNvSpPr>
          <p:nvPr>
            <p:ph type="dt" sz="half" idx="14"/>
          </p:nvPr>
        </p:nvSpPr>
        <p:spPr/>
        <p:txBody>
          <a:bodyPr/>
          <a:lstStyle>
            <a:lvl1pPr>
              <a:defRPr/>
            </a:lvl1pPr>
          </a:lstStyle>
          <a:p>
            <a:fld id="{4FEF7F21-3811-49C3-8EEC-79E2B6D3A75F}" type="datetime1">
              <a:rPr lang="en-US"/>
              <a:pPr/>
              <a:t>5/10/2016</a:t>
            </a:fld>
            <a:endParaRPr lang="en-US"/>
          </a:p>
        </p:txBody>
      </p:sp>
      <p:sp>
        <p:nvSpPr>
          <p:cNvPr id="8" name="Footer Placeholder 5"/>
          <p:cNvSpPr>
            <a:spLocks noGrp="1"/>
          </p:cNvSpPr>
          <p:nvPr>
            <p:ph type="ftr" sz="quarter" idx="15"/>
          </p:nvPr>
        </p:nvSpPr>
        <p:spPr/>
        <p:txBody>
          <a:bodyPr/>
          <a:lstStyle>
            <a:lvl1pPr>
              <a:defRPr/>
            </a:lvl1pPr>
          </a:lstStyle>
          <a:p>
            <a:pPr>
              <a:defRPr/>
            </a:pPr>
            <a:r>
              <a:t>Oracle Confidential – Internal/Restricted/Highly Restricted</a:t>
            </a:r>
          </a:p>
        </p:txBody>
      </p:sp>
      <p:sp>
        <p:nvSpPr>
          <p:cNvPr id="10" name="Slide Number Placeholder 6"/>
          <p:cNvSpPr>
            <a:spLocks noGrp="1"/>
          </p:cNvSpPr>
          <p:nvPr>
            <p:ph type="sldNum" sz="quarter" idx="16"/>
          </p:nvPr>
        </p:nvSpPr>
        <p:spPr/>
        <p:txBody>
          <a:bodyPr/>
          <a:lstStyle>
            <a:lvl1pPr>
              <a:defRPr/>
            </a:lvl1pPr>
          </a:lstStyle>
          <a:p>
            <a:fld id="{1E2E6368-F5DD-4CDF-9084-2D4837E217CC}" type="slidenum">
              <a:rPr lang="en-US"/>
              <a:pPr/>
              <a:t>‹#›</a:t>
            </a:fld>
            <a:endParaRPr lang="en-US"/>
          </a:p>
        </p:txBody>
      </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5" name="Picture 14"/>
          <p:cNvPicPr>
            <a:picLocks noChangeAspect="1"/>
          </p:cNvPicPr>
          <p:nvPr/>
        </p:nvPicPr>
        <p:blipFill>
          <a:blip r:embed="rId2" cstate="print"/>
          <a:srcRect b="7518"/>
          <a:stretch>
            <a:fillRect/>
          </a:stretch>
        </p:blipFill>
        <p:spPr bwMode="auto">
          <a:xfrm>
            <a:off x="6467475" y="393700"/>
            <a:ext cx="4568825" cy="6007100"/>
          </a:xfrm>
          <a:prstGeom prst="rect">
            <a:avLst/>
          </a:prstGeom>
          <a:noFill/>
          <a:ln w="9525">
            <a:noFill/>
            <a:miter lim="800000"/>
            <a:headEnd/>
            <a:tailEnd/>
          </a:ln>
        </p:spPr>
      </p:pic>
      <p:pic>
        <p:nvPicPr>
          <p:cNvPr id="6" name="Picture 15" descr="Photos, screen captures, graphics can be inserted in a white mobile phone and tablet"/>
          <p:cNvPicPr>
            <a:picLocks noChangeAspect="1"/>
          </p:cNvPicPr>
          <p:nvPr/>
        </p:nvPicPr>
        <p:blipFill>
          <a:blip r:embed="rId3" cstate="print"/>
          <a:srcRect/>
          <a:stretch>
            <a:fillRect/>
          </a:stretch>
        </p:blipFill>
        <p:spPr bwMode="auto">
          <a:xfrm>
            <a:off x="3960813" y="1905000"/>
            <a:ext cx="1841500" cy="3887788"/>
          </a:xfrm>
          <a:prstGeom prst="rect">
            <a:avLst/>
          </a:prstGeom>
          <a:noFill/>
          <a:ln w="9525">
            <a:noFill/>
            <a:miter lim="800000"/>
            <a:headEnd/>
            <a:tailEnd/>
          </a:ln>
        </p:spPr>
      </p:pic>
      <p:sp>
        <p:nvSpPr>
          <p:cNvPr id="2" name="Title 1"/>
          <p:cNvSpPr>
            <a:spLocks noGrp="1"/>
          </p:cNvSpPr>
          <p:nvPr>
            <p:ph type="title"/>
          </p:nvPr>
        </p:nvSpPr>
        <p:spPr>
          <a:xfrm>
            <a:off x="531811" y="406400"/>
            <a:ext cx="5852160" cy="889000"/>
          </a:xfrm>
        </p:spPr>
        <p:txBody>
          <a:bodyPr/>
          <a:lstStyle>
            <a:lvl1pPr algn="l">
              <a:defRPr sz="3600" b="0"/>
            </a:lvl1pPr>
          </a:lstStyle>
          <a:p>
            <a:r>
              <a:rPr lang="en-US" smtClean="0"/>
              <a:t>Click to edit Master title style</a:t>
            </a:r>
            <a:endParaRPr dirty="0"/>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7" name="Date Placeholder 4"/>
          <p:cNvSpPr>
            <a:spLocks noGrp="1"/>
          </p:cNvSpPr>
          <p:nvPr>
            <p:ph type="dt" sz="half" idx="14"/>
          </p:nvPr>
        </p:nvSpPr>
        <p:spPr/>
        <p:txBody>
          <a:bodyPr/>
          <a:lstStyle>
            <a:lvl1pPr>
              <a:defRPr/>
            </a:lvl1pPr>
          </a:lstStyle>
          <a:p>
            <a:fld id="{5B4FE1FF-7E72-43D1-AF9B-5E81AE3AC4FB}" type="datetime1">
              <a:rPr lang="en-US"/>
              <a:pPr/>
              <a:t>5/10/2016</a:t>
            </a:fld>
            <a:endParaRPr lang="en-US"/>
          </a:p>
        </p:txBody>
      </p:sp>
      <p:sp>
        <p:nvSpPr>
          <p:cNvPr id="8" name="Footer Placeholder 5"/>
          <p:cNvSpPr>
            <a:spLocks noGrp="1"/>
          </p:cNvSpPr>
          <p:nvPr>
            <p:ph type="ftr" sz="quarter" idx="15"/>
          </p:nvPr>
        </p:nvSpPr>
        <p:spPr/>
        <p:txBody>
          <a:bodyPr/>
          <a:lstStyle>
            <a:lvl1pPr>
              <a:defRPr/>
            </a:lvl1pPr>
          </a:lstStyle>
          <a:p>
            <a:pPr>
              <a:defRPr/>
            </a:pPr>
            <a:r>
              <a:t>Oracle Confidential – Internal/Restricted/Highly Restricted</a:t>
            </a:r>
          </a:p>
        </p:txBody>
      </p:sp>
      <p:sp>
        <p:nvSpPr>
          <p:cNvPr id="10" name="Slide Number Placeholder 6"/>
          <p:cNvSpPr>
            <a:spLocks noGrp="1"/>
          </p:cNvSpPr>
          <p:nvPr>
            <p:ph type="sldNum" sz="quarter" idx="16"/>
          </p:nvPr>
        </p:nvSpPr>
        <p:spPr/>
        <p:txBody>
          <a:bodyPr/>
          <a:lstStyle>
            <a:lvl1pPr>
              <a:defRPr/>
            </a:lvl1pPr>
          </a:lstStyle>
          <a:p>
            <a:fld id="{891A433A-1CF2-41B4-93AE-87DB08E3BE06}" type="slidenum">
              <a:rPr lang="en-US"/>
              <a:pPr/>
              <a:t>‹#›</a:t>
            </a:fld>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Rectangle 4" descr="Full slide 4-color photo can be inserted here"/>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pic>
        <p:nvPicPr>
          <p:cNvPr id="6" name="Picture 15" descr="Oracle Jiaguwen logo in white on red staging background"/>
          <p:cNvPicPr>
            <a:picLocks noChangeAspect="1"/>
          </p:cNvPicPr>
          <p:nvPr userDrawn="1"/>
        </p:nvPicPr>
        <p:blipFill>
          <a:blip r:embed="rId4" cstate="print"/>
          <a:srcRect/>
          <a:stretch>
            <a:fillRect/>
          </a:stretch>
        </p:blipFill>
        <p:spPr bwMode="auto">
          <a:xfrm>
            <a:off x="531813" y="6264275"/>
            <a:ext cx="1412875" cy="593725"/>
          </a:xfrm>
          <a:prstGeom prst="rect">
            <a:avLst/>
          </a:prstGeom>
          <a:noFill/>
          <a:ln w="9525">
            <a:noFill/>
            <a:miter lim="800000"/>
            <a:headEnd/>
            <a:tailEnd/>
          </a:ln>
        </p:spPr>
      </p:pic>
      <p:sp>
        <p:nvSpPr>
          <p:cNvPr id="7" name="TextBox 6"/>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latin typeface="+mn-lt"/>
                <a:cs typeface="+mn-cs"/>
              </a:rPr>
              <a:t>Copyright © 2014</a:t>
            </a:r>
            <a:r>
              <a:rPr lang="en-US" sz="850" dirty="0">
                <a:latin typeface="+mn-lt"/>
                <a:cs typeface="+mn-cs"/>
              </a:rPr>
              <a:t>,</a:t>
            </a:r>
            <a:r>
              <a:rPr sz="850" dirty="0">
                <a:latin typeface="+mn-lt"/>
                <a:cs typeface="+mn-cs"/>
              </a:rPr>
              <a:t> Oracle and/or its affiliates. All rights reserved.  |</a:t>
            </a: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8" name="Date Placeholder 3"/>
          <p:cNvSpPr>
            <a:spLocks noGrp="1"/>
          </p:cNvSpPr>
          <p:nvPr>
            <p:ph type="dt" sz="half" idx="14"/>
          </p:nvPr>
        </p:nvSpPr>
        <p:spPr/>
        <p:txBody>
          <a:bodyPr/>
          <a:lstStyle>
            <a:lvl1pPr>
              <a:defRPr/>
            </a:lvl1pPr>
          </a:lstStyle>
          <a:p>
            <a:fld id="{27962F5A-F5CF-4633-AE18-3DF3D29005AE}" type="datetime1">
              <a:rPr lang="en-US"/>
              <a:pPr/>
              <a:t>5/10/2016</a:t>
            </a:fld>
            <a:endParaRPr lang="en-US"/>
          </a:p>
        </p:txBody>
      </p:sp>
      <p:sp>
        <p:nvSpPr>
          <p:cNvPr id="9" name="Footer Placeholder 4"/>
          <p:cNvSpPr>
            <a:spLocks noGrp="1"/>
          </p:cNvSpPr>
          <p:nvPr>
            <p:ph type="ftr" sz="quarter" idx="15"/>
          </p:nvPr>
        </p:nvSpPr>
        <p:spPr/>
        <p:txBody>
          <a:bodyPr/>
          <a:lstStyle>
            <a:lvl1pPr>
              <a:defRPr>
                <a:solidFill>
                  <a:schemeClr val="tx1"/>
                </a:solidFill>
              </a:defRPr>
            </a:lvl1pPr>
          </a:lstStyle>
          <a:p>
            <a:pPr>
              <a:defRPr/>
            </a:pPr>
            <a:r>
              <a:rPr lang="en-US"/>
              <a:t>Oracle Confidential – Internal/Restricted/Highly Restricted</a:t>
            </a:r>
            <a:endParaRPr lang="en-US" dirty="0"/>
          </a:p>
        </p:txBody>
      </p:sp>
    </p:spTree>
  </p:cSld>
  <p:clrMapOvr>
    <a:overrideClrMapping bg1="dk1" tx1="lt1" bg2="dk2" tx2="lt2" accent1="accent1" accent2="accent2" accent3="accent3" accent4="accent4" accent5="accent5" accent6="accent6" hlink="hlink" folHlink="folHlink"/>
  </p:clrMapOvr>
  <p:transition spd="med">
    <p:fade/>
  </p:transition>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pic>
        <p:nvPicPr>
          <p:cNvPr id="5" name="Picture 14"/>
          <p:cNvPicPr>
            <a:picLocks noChangeAspect="1"/>
          </p:cNvPicPr>
          <p:nvPr userDrawn="1"/>
        </p:nvPicPr>
        <p:blipFill>
          <a:blip r:embed="rId2" cstate="print"/>
          <a:srcRect/>
          <a:stretch>
            <a:fillRect/>
          </a:stretch>
        </p:blipFill>
        <p:spPr bwMode="auto">
          <a:xfrm>
            <a:off x="1785938" y="2011363"/>
            <a:ext cx="1820862" cy="3522662"/>
          </a:xfrm>
          <a:prstGeom prst="rect">
            <a:avLst/>
          </a:prstGeom>
          <a:noFill/>
          <a:ln w="9525">
            <a:noFill/>
            <a:miter lim="800000"/>
            <a:headEnd/>
            <a:tailEnd/>
          </a:ln>
        </p:spPr>
      </p:pic>
      <p:pic>
        <p:nvPicPr>
          <p:cNvPr id="6" name="Picture 15" descr="Photos, screen captures, graphics can be inserted in a white mobile phone and tablet"/>
          <p:cNvPicPr>
            <a:picLocks noChangeAspect="1"/>
          </p:cNvPicPr>
          <p:nvPr userDrawn="1"/>
        </p:nvPicPr>
        <p:blipFill>
          <a:blip r:embed="rId3" cstate="print"/>
          <a:srcRect/>
          <a:stretch>
            <a:fillRect/>
          </a:stretch>
        </p:blipFill>
        <p:spPr bwMode="auto">
          <a:xfrm>
            <a:off x="4241800" y="1585913"/>
            <a:ext cx="5829300" cy="4106862"/>
          </a:xfrm>
          <a:prstGeom prst="rect">
            <a:avLst/>
          </a:prstGeom>
          <a:noFill/>
          <a:ln w="9525">
            <a:noFill/>
            <a:miter lim="800000"/>
            <a:headEnd/>
            <a:tailEnd/>
          </a:ln>
        </p:spPr>
      </p:pic>
      <p:sp>
        <p:nvSpPr>
          <p:cNvPr id="4" name="Title 3"/>
          <p:cNvSpPr>
            <a:spLocks noGrp="1"/>
          </p:cNvSpPr>
          <p:nvPr>
            <p:ph type="title"/>
          </p:nvPr>
        </p:nvSpPr>
        <p:spPr/>
        <p:txBody>
          <a:bodyPr/>
          <a:lstStyle/>
          <a:p>
            <a:r>
              <a:rPr lang="en-US" smtClean="0"/>
              <a:t>Click to edit Master title style</a:t>
            </a:r>
            <a:endParaRPr dirty="0"/>
          </a:p>
        </p:txBody>
      </p:sp>
      <p:sp>
        <p:nvSpPr>
          <p:cNvPr id="12" name="Picture Placeholder 2"/>
          <p:cNvSpPr>
            <a:spLocks noGrp="1"/>
          </p:cNvSpPr>
          <p:nvPr>
            <p:ph type="pic" idx="1"/>
          </p:nvPr>
        </p:nvSpPr>
        <p:spPr bwMode="gray">
          <a:xfrm>
            <a:off x="1910171" y="2364583"/>
            <a:ext cx="1572768" cy="2833684"/>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13" name="Picture Placeholder 2"/>
          <p:cNvSpPr>
            <a:spLocks noGrp="1"/>
          </p:cNvSpPr>
          <p:nvPr>
            <p:ph type="pic" idx="13"/>
          </p:nvPr>
        </p:nvSpPr>
        <p:spPr bwMode="gray">
          <a:xfrm>
            <a:off x="4532312" y="1975104"/>
            <a:ext cx="5248656" cy="3328416"/>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7" name="Date Placeholder 4"/>
          <p:cNvSpPr>
            <a:spLocks noGrp="1"/>
          </p:cNvSpPr>
          <p:nvPr>
            <p:ph type="dt" sz="half" idx="14"/>
          </p:nvPr>
        </p:nvSpPr>
        <p:spPr/>
        <p:txBody>
          <a:bodyPr/>
          <a:lstStyle>
            <a:lvl1pPr>
              <a:defRPr/>
            </a:lvl1pPr>
          </a:lstStyle>
          <a:p>
            <a:fld id="{5507439F-EC1D-4B5B-B32A-C471C08572F6}" type="datetime1">
              <a:rPr lang="en-US"/>
              <a:pPr/>
              <a:t>5/10/2016</a:t>
            </a:fld>
            <a:endParaRPr lang="en-US"/>
          </a:p>
        </p:txBody>
      </p:sp>
      <p:sp>
        <p:nvSpPr>
          <p:cNvPr id="8" name="Footer Placeholder 5"/>
          <p:cNvSpPr>
            <a:spLocks noGrp="1"/>
          </p:cNvSpPr>
          <p:nvPr>
            <p:ph type="ftr" sz="quarter" idx="15"/>
          </p:nvPr>
        </p:nvSpPr>
        <p:spPr/>
        <p:txBody>
          <a:bodyPr/>
          <a:lstStyle>
            <a:lvl1pPr>
              <a:defRPr/>
            </a:lvl1pPr>
          </a:lstStyle>
          <a:p>
            <a:pPr>
              <a:defRPr/>
            </a:pPr>
            <a:r>
              <a:t>Oracle Confidential – Internal/Restricted/Highly Restricted</a:t>
            </a:r>
          </a:p>
        </p:txBody>
      </p:sp>
      <p:sp>
        <p:nvSpPr>
          <p:cNvPr id="9" name="Slide Number Placeholder 6"/>
          <p:cNvSpPr>
            <a:spLocks noGrp="1"/>
          </p:cNvSpPr>
          <p:nvPr>
            <p:ph type="sldNum" sz="quarter" idx="16"/>
          </p:nvPr>
        </p:nvSpPr>
        <p:spPr/>
        <p:txBody>
          <a:bodyPr/>
          <a:lstStyle>
            <a:lvl1pPr>
              <a:defRPr/>
            </a:lvl1pPr>
          </a:lstStyle>
          <a:p>
            <a:fld id="{ACDA2C0E-366D-41AE-ACBB-108420A3BE9B}" type="slidenum">
              <a:rPr lang="en-US"/>
              <a:pPr/>
              <a:t>‹#›</a:t>
            </a:fld>
            <a:endParaRPr lang="en-US"/>
          </a:p>
        </p:txBody>
      </p:sp>
    </p:spTree>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pic>
        <p:nvPicPr>
          <p:cNvPr id="5" name="Picture 14"/>
          <p:cNvPicPr>
            <a:picLocks noChangeAspect="1"/>
          </p:cNvPicPr>
          <p:nvPr userDrawn="1"/>
        </p:nvPicPr>
        <p:blipFill>
          <a:blip r:embed="rId2" cstate="print"/>
          <a:srcRect b="2901"/>
          <a:stretch>
            <a:fillRect/>
          </a:stretch>
        </p:blipFill>
        <p:spPr bwMode="auto">
          <a:xfrm>
            <a:off x="6670675" y="723900"/>
            <a:ext cx="4116388" cy="5673725"/>
          </a:xfrm>
          <a:prstGeom prst="rect">
            <a:avLst/>
          </a:prstGeom>
          <a:noFill/>
          <a:ln w="9525">
            <a:noFill/>
            <a:miter lim="800000"/>
            <a:headEnd/>
            <a:tailEnd/>
          </a:ln>
        </p:spPr>
      </p:pic>
      <p:pic>
        <p:nvPicPr>
          <p:cNvPr id="6" name="Picture 15" descr="Photos, screen captures, graphics can be inserted in a white mobile phone and tablet"/>
          <p:cNvPicPr>
            <a:picLocks noChangeAspect="1"/>
          </p:cNvPicPr>
          <p:nvPr userDrawn="1"/>
        </p:nvPicPr>
        <p:blipFill>
          <a:blip r:embed="rId3" cstate="print"/>
          <a:srcRect/>
          <a:stretch>
            <a:fillRect/>
          </a:stretch>
        </p:blipFill>
        <p:spPr bwMode="auto">
          <a:xfrm>
            <a:off x="3970338" y="2097088"/>
            <a:ext cx="1819275" cy="3522662"/>
          </a:xfrm>
          <a:prstGeom prst="rect">
            <a:avLst/>
          </a:prstGeom>
          <a:noFill/>
          <a:ln w="9525">
            <a:noFill/>
            <a:miter lim="800000"/>
            <a:headEnd/>
            <a:tailEnd/>
          </a:ln>
        </p:spPr>
      </p:pic>
      <p:sp>
        <p:nvSpPr>
          <p:cNvPr id="2" name="Title 1"/>
          <p:cNvSpPr>
            <a:spLocks noGrp="1"/>
          </p:cNvSpPr>
          <p:nvPr>
            <p:ph type="title"/>
          </p:nvPr>
        </p:nvSpPr>
        <p:spPr>
          <a:xfrm>
            <a:off x="531811" y="406400"/>
            <a:ext cx="5852160" cy="889000"/>
          </a:xfrm>
        </p:spPr>
        <p:txBody>
          <a:bodyPr/>
          <a:lstStyle>
            <a:lvl1pPr algn="l">
              <a:defRPr sz="3600" b="0"/>
            </a:lvl1pPr>
          </a:lstStyle>
          <a:p>
            <a:r>
              <a:rPr lang="en-US" smtClean="0"/>
              <a:t>Click to edit Master title style</a:t>
            </a:r>
            <a:endParaRPr dirty="0"/>
          </a:p>
        </p:txBody>
      </p:sp>
      <p:sp>
        <p:nvSpPr>
          <p:cNvPr id="12" name="Picture Placeholder 2"/>
          <p:cNvSpPr>
            <a:spLocks noGrp="1"/>
          </p:cNvSpPr>
          <p:nvPr>
            <p:ph type="pic" idx="13"/>
          </p:nvPr>
        </p:nvSpPr>
        <p:spPr bwMode="gray">
          <a:xfrm>
            <a:off x="7061703" y="1013144"/>
            <a:ext cx="3313567" cy="5252348"/>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16" name="Picture Placeholder 2"/>
          <p:cNvSpPr>
            <a:spLocks noGrp="1"/>
          </p:cNvSpPr>
          <p:nvPr>
            <p:ph type="pic" idx="1"/>
          </p:nvPr>
        </p:nvSpPr>
        <p:spPr bwMode="gray">
          <a:xfrm>
            <a:off x="4093399" y="2449820"/>
            <a:ext cx="1572768" cy="2833684"/>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7" name="Date Placeholder 4"/>
          <p:cNvSpPr>
            <a:spLocks noGrp="1"/>
          </p:cNvSpPr>
          <p:nvPr>
            <p:ph type="dt" sz="half" idx="14"/>
          </p:nvPr>
        </p:nvSpPr>
        <p:spPr/>
        <p:txBody>
          <a:bodyPr/>
          <a:lstStyle>
            <a:lvl1pPr>
              <a:defRPr/>
            </a:lvl1pPr>
          </a:lstStyle>
          <a:p>
            <a:fld id="{78B2E9BD-CA3F-4AF7-9EFC-C141498248E7}" type="datetime1">
              <a:rPr lang="en-US"/>
              <a:pPr/>
              <a:t>5/10/2016</a:t>
            </a:fld>
            <a:endParaRPr lang="en-US"/>
          </a:p>
        </p:txBody>
      </p:sp>
      <p:sp>
        <p:nvSpPr>
          <p:cNvPr id="8" name="Footer Placeholder 5"/>
          <p:cNvSpPr>
            <a:spLocks noGrp="1"/>
          </p:cNvSpPr>
          <p:nvPr>
            <p:ph type="ftr" sz="quarter" idx="15"/>
          </p:nvPr>
        </p:nvSpPr>
        <p:spPr/>
        <p:txBody>
          <a:bodyPr/>
          <a:lstStyle>
            <a:lvl1pPr>
              <a:defRPr/>
            </a:lvl1pPr>
          </a:lstStyle>
          <a:p>
            <a:pPr>
              <a:defRPr/>
            </a:pPr>
            <a:r>
              <a:t>Oracle Confidential – Internal/Restricted/Highly Restricted</a:t>
            </a:r>
          </a:p>
        </p:txBody>
      </p:sp>
      <p:sp>
        <p:nvSpPr>
          <p:cNvPr id="9" name="Slide Number Placeholder 6"/>
          <p:cNvSpPr>
            <a:spLocks noGrp="1"/>
          </p:cNvSpPr>
          <p:nvPr>
            <p:ph type="sldNum" sz="quarter" idx="16"/>
          </p:nvPr>
        </p:nvSpPr>
        <p:spPr/>
        <p:txBody>
          <a:bodyPr/>
          <a:lstStyle>
            <a:lvl1pPr>
              <a:defRPr/>
            </a:lvl1pPr>
          </a:lstStyle>
          <a:p>
            <a:fld id="{DD4FEE5B-F920-4E56-8FB6-82B3860A9CFB}" type="slidenum">
              <a:rPr lang="en-US"/>
              <a:pPr/>
              <a:t>‹#›</a:t>
            </a:fld>
            <a:endParaRPr lang="en-US"/>
          </a:p>
        </p:txBody>
      </p:sp>
    </p:spTree>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Metric with Picture">
    <p:bg bwMode="ltGray">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descr="A large metric, brief statement, and 4-color photo can be included here"/>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grpSp>
        <p:nvGrpSpPr>
          <p:cNvPr id="5" name="Group 16"/>
          <p:cNvGrpSpPr>
            <a:grpSpLocks/>
          </p:cNvGrpSpPr>
          <p:nvPr userDrawn="1"/>
        </p:nvGrpSpPr>
        <p:grpSpPr bwMode="auto">
          <a:xfrm>
            <a:off x="0" y="0"/>
            <a:ext cx="12188825" cy="6858000"/>
            <a:chOff x="-286" y="0"/>
            <a:chExt cx="12189398" cy="6858000"/>
          </a:xfrm>
        </p:grpSpPr>
        <p:sp>
          <p:nvSpPr>
            <p:cNvPr id="6" name="Rectangle 5"/>
            <p:cNvSpPr/>
            <p:nvPr userDrawn="1"/>
          </p:nvSpPr>
          <p:spPr bwMode="gray">
            <a:xfrm>
              <a:off x="-286" y="0"/>
              <a:ext cx="193684"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7" name="Rectangle 6"/>
            <p:cNvSpPr/>
            <p:nvPr userDrawn="1"/>
          </p:nvSpPr>
          <p:spPr bwMode="gray">
            <a:xfrm>
              <a:off x="11995428" y="0"/>
              <a:ext cx="193684"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8" name="Rectangle 7"/>
            <p:cNvSpPr/>
            <p:nvPr userDrawn="1"/>
          </p:nvSpPr>
          <p:spPr bwMode="gray">
            <a:xfrm>
              <a:off x="-286" y="6400800"/>
              <a:ext cx="12189398"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9" name="Rectangle 8"/>
            <p:cNvSpPr/>
            <p:nvPr userDrawn="1"/>
          </p:nvSpPr>
          <p:spPr bwMode="gray">
            <a:xfrm>
              <a:off x="-286" y="0"/>
              <a:ext cx="12189398" cy="1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pitchFamily="34" charset="0"/>
              </a:endParaRPr>
            </a:p>
          </p:txBody>
        </p:sp>
      </p:grpSp>
      <p:pic>
        <p:nvPicPr>
          <p:cNvPr id="10" name="Picture 21" descr="Oracle Jiaguwen logo in white on red staging background"/>
          <p:cNvPicPr>
            <a:picLocks noChangeAspect="1"/>
          </p:cNvPicPr>
          <p:nvPr userDrawn="1"/>
        </p:nvPicPr>
        <p:blipFill>
          <a:blip r:embed="rId4" cstate="print"/>
          <a:srcRect/>
          <a:stretch>
            <a:fillRect/>
          </a:stretch>
        </p:blipFill>
        <p:spPr bwMode="auto">
          <a:xfrm>
            <a:off x="531813" y="6264275"/>
            <a:ext cx="1412875" cy="593725"/>
          </a:xfrm>
          <a:prstGeom prst="rect">
            <a:avLst/>
          </a:prstGeom>
          <a:noFill/>
          <a:ln w="9525">
            <a:noFill/>
            <a:miter lim="800000"/>
            <a:headEnd/>
            <a:tailEnd/>
          </a:ln>
        </p:spPr>
      </p:pic>
      <p:sp>
        <p:nvSpPr>
          <p:cNvPr id="11" name="TextBox 10"/>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solidFill>
                  <a:schemeClr val="bg1"/>
                </a:solidFill>
                <a:latin typeface="+mn-lt"/>
                <a:cs typeface="+mn-cs"/>
              </a:rPr>
              <a:t>Copyright © 2014</a:t>
            </a:r>
            <a:r>
              <a:rPr lang="en-US" sz="850" dirty="0">
                <a:solidFill>
                  <a:schemeClr val="bg1"/>
                </a:solidFill>
                <a:latin typeface="+mn-lt"/>
                <a:cs typeface="+mn-cs"/>
              </a:rPr>
              <a:t>,</a:t>
            </a:r>
            <a:r>
              <a:rPr sz="850" dirty="0">
                <a:solidFill>
                  <a:schemeClr val="bg1"/>
                </a:solidFill>
                <a:latin typeface="+mn-lt"/>
                <a:cs typeface="+mn-cs"/>
              </a:rPr>
              <a:t> Oracle and/or its affiliates. All rights reserved.  |</a:t>
            </a:r>
          </a:p>
        </p:txBody>
      </p:sp>
      <p:sp>
        <p:nvSpPr>
          <p:cNvPr id="22" name="Text Placeholder 12"/>
          <p:cNvSpPr>
            <a:spLocks noGrp="1"/>
          </p:cNvSpPr>
          <p:nvPr>
            <p:ph type="body" sz="quarter" idx="13"/>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3" name="Title 2"/>
          <p:cNvSpPr>
            <a:spLocks noGrp="1"/>
          </p:cNvSpPr>
          <p:nvPr>
            <p:ph type="title"/>
          </p:nvPr>
        </p:nvSpPr>
        <p:spPr>
          <a:xfrm>
            <a:off x="760412" y="609600"/>
            <a:ext cx="4572000" cy="2044700"/>
          </a:xfrm>
        </p:spPr>
        <p:txBody>
          <a:bodyPr/>
          <a:lstStyle>
            <a:lvl1pPr>
              <a:defRPr sz="13800" b="1"/>
            </a:lvl1pPr>
          </a:lstStyle>
          <a:p>
            <a:r>
              <a:rPr lang="en-US" smtClean="0"/>
              <a:t>Click to edit Master title style</a:t>
            </a:r>
            <a:endParaRPr lang="en-US" dirty="0"/>
          </a:p>
        </p:txBody>
      </p:sp>
      <p:sp>
        <p:nvSpPr>
          <p:cNvPr id="12" name="Date Placeholder 1"/>
          <p:cNvSpPr>
            <a:spLocks noGrp="1"/>
          </p:cNvSpPr>
          <p:nvPr>
            <p:ph type="dt" sz="half" idx="14"/>
          </p:nvPr>
        </p:nvSpPr>
        <p:spPr/>
        <p:txBody>
          <a:bodyPr/>
          <a:lstStyle>
            <a:lvl1pPr>
              <a:defRPr>
                <a:solidFill>
                  <a:schemeClr val="bg1"/>
                </a:solidFill>
              </a:defRPr>
            </a:lvl1pPr>
          </a:lstStyle>
          <a:p>
            <a:fld id="{7B6B2A7E-0DAC-45D3-B6B3-FF0E3622AC05}" type="datetime1">
              <a:rPr lang="en-US"/>
              <a:pPr/>
              <a:t>5/10/2016</a:t>
            </a:fld>
            <a:endParaRPr lang="en-US"/>
          </a:p>
        </p:txBody>
      </p:sp>
      <p:sp>
        <p:nvSpPr>
          <p:cNvPr id="13" name="Footer Placeholder 3"/>
          <p:cNvSpPr>
            <a:spLocks noGrp="1"/>
          </p:cNvSpPr>
          <p:nvPr>
            <p:ph type="ftr" sz="quarter" idx="15"/>
          </p:nvPr>
        </p:nvSpPr>
        <p:spPr/>
        <p:txBody>
          <a:bodyPr/>
          <a:lstStyle>
            <a:lvl1pPr>
              <a:defRPr>
                <a:solidFill>
                  <a:schemeClr val="bg1"/>
                </a:solidFill>
              </a:defRPr>
            </a:lvl1pPr>
          </a:lstStyle>
          <a:p>
            <a:pPr>
              <a:defRPr/>
            </a:pPr>
            <a:r>
              <a:rPr lang="en-US"/>
              <a:t>Oracle Confidential – Internal/Restricted/Highly Restricted</a:t>
            </a:r>
            <a:endParaRPr lang="en-US" dirty="0"/>
          </a:p>
        </p:txBody>
      </p:sp>
      <p:sp>
        <p:nvSpPr>
          <p:cNvPr id="14" name="Slide Number Placeholder 8"/>
          <p:cNvSpPr>
            <a:spLocks noGrp="1"/>
          </p:cNvSpPr>
          <p:nvPr>
            <p:ph type="sldNum" sz="quarter" idx="16"/>
          </p:nvPr>
        </p:nvSpPr>
        <p:spPr/>
        <p:txBody>
          <a:bodyPr/>
          <a:lstStyle>
            <a:lvl1pPr>
              <a:defRPr>
                <a:solidFill>
                  <a:schemeClr val="bg1"/>
                </a:solidFill>
              </a:defRPr>
            </a:lvl1pPr>
          </a:lstStyle>
          <a:p>
            <a:fld id="{0D16A4BE-23C7-4190-A727-3577F0403644}"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TextBox 1"/>
          <p:cNvSpPr txBox="1"/>
          <p:nvPr/>
        </p:nvSpPr>
        <p:spPr>
          <a:xfrm>
            <a:off x="531813" y="1371600"/>
            <a:ext cx="11125200" cy="889000"/>
          </a:xfrm>
          <a:prstGeom prst="rect">
            <a:avLst/>
          </a:prstGeom>
          <a:noFill/>
        </p:spPr>
        <p:txBody>
          <a:bodyPr wrap="none" lIns="0" tIns="0" rIns="0" bIns="0" anchor="b"/>
          <a:lstStyle/>
          <a:p>
            <a:pPr fontAlgn="auto">
              <a:lnSpc>
                <a:spcPct val="90000"/>
              </a:lnSpc>
              <a:spcBef>
                <a:spcPts val="0"/>
              </a:spcBef>
              <a:spcAft>
                <a:spcPts val="0"/>
              </a:spcAft>
              <a:defRPr/>
            </a:pPr>
            <a:r>
              <a:rPr sz="3200" dirty="0">
                <a:latin typeface="+mj-lt"/>
                <a:cs typeface="+mn-cs"/>
              </a:rPr>
              <a:t>Safe Harbor Statement</a:t>
            </a:r>
          </a:p>
        </p:txBody>
      </p:sp>
      <p:sp>
        <p:nvSpPr>
          <p:cNvPr id="3" name="TextBox 2"/>
          <p:cNvSpPr txBox="1"/>
          <p:nvPr/>
        </p:nvSpPr>
        <p:spPr>
          <a:xfrm>
            <a:off x="531813" y="2514600"/>
            <a:ext cx="11125200" cy="2286000"/>
          </a:xfrm>
          <a:prstGeom prst="rect">
            <a:avLst/>
          </a:prstGeom>
          <a:noFill/>
        </p:spPr>
        <p:txBody>
          <a:bodyPr lIns="0" tIns="0" rIns="0" bIns="0"/>
          <a:lstStyle/>
          <a:p>
            <a:pPr fontAlgn="auto">
              <a:lnSpc>
                <a:spcPct val="90000"/>
              </a:lnSpc>
              <a:spcBef>
                <a:spcPts val="0"/>
              </a:spcBef>
              <a:spcAft>
                <a:spcPts val="0"/>
              </a:spcAft>
              <a:defRPr/>
            </a:pPr>
            <a:r>
              <a:rPr sz="2400" dirty="0">
                <a:latin typeface="+mn-lt"/>
                <a:cs typeface="+mn-cs"/>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4" name="Date Placeholder 1"/>
          <p:cNvSpPr>
            <a:spLocks noGrp="1"/>
          </p:cNvSpPr>
          <p:nvPr>
            <p:ph type="dt" sz="half" idx="10"/>
          </p:nvPr>
        </p:nvSpPr>
        <p:spPr/>
        <p:txBody>
          <a:bodyPr/>
          <a:lstStyle>
            <a:lvl1pPr>
              <a:defRPr/>
            </a:lvl1pPr>
          </a:lstStyle>
          <a:p>
            <a:fld id="{17DBF0BC-3A0F-44FA-8A45-1B14DCA45C56}" type="datetime1">
              <a:rPr lang="en-US"/>
              <a:pPr/>
              <a:t>5/10/2016</a:t>
            </a:fld>
            <a:endParaRPr lang="en-US"/>
          </a:p>
        </p:txBody>
      </p:sp>
      <p:sp>
        <p:nvSpPr>
          <p:cNvPr id="5" name="Footer Placeholder 2"/>
          <p:cNvSpPr>
            <a:spLocks noGrp="1"/>
          </p:cNvSpPr>
          <p:nvPr>
            <p:ph type="ftr" sz="quarter" idx="11"/>
          </p:nvPr>
        </p:nvSpPr>
        <p:spPr/>
        <p:txBody>
          <a:bodyPr/>
          <a:lstStyle>
            <a:lvl1pPr>
              <a:defRPr/>
            </a:lvl1pPr>
          </a:lstStyle>
          <a:p>
            <a:pPr>
              <a:defRPr/>
            </a:pPr>
            <a:r>
              <a:t>Oracle Confidential – Internal/Restricted/Highly Restricted</a:t>
            </a:r>
          </a:p>
        </p:txBody>
      </p:sp>
      <p:sp>
        <p:nvSpPr>
          <p:cNvPr id="6" name="Slide Number Placeholder 3"/>
          <p:cNvSpPr>
            <a:spLocks noGrp="1"/>
          </p:cNvSpPr>
          <p:nvPr>
            <p:ph type="sldNum" sz="quarter" idx="12"/>
          </p:nvPr>
        </p:nvSpPr>
        <p:spPr/>
        <p:txBody>
          <a:bodyPr/>
          <a:lstStyle>
            <a:lvl1pPr>
              <a:defRPr/>
            </a:lvl1pPr>
          </a:lstStyle>
          <a:p>
            <a:fld id="{05F5F4B4-1480-4362-BBFB-AFBBFD7EEE89}" type="slidenum">
              <a:rPr lang="en-US"/>
              <a:pPr/>
              <a:t>‹#›</a:t>
            </a:fld>
            <a:endParaRPr lang="en-US"/>
          </a:p>
        </p:txBody>
      </p:sp>
    </p:spTree>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TextBox 1"/>
          <p:cNvSpPr txBox="1"/>
          <p:nvPr/>
        </p:nvSpPr>
        <p:spPr>
          <a:xfrm>
            <a:off x="531813" y="1371600"/>
            <a:ext cx="11125200" cy="889000"/>
          </a:xfrm>
          <a:prstGeom prst="rect">
            <a:avLst/>
          </a:prstGeom>
          <a:noFill/>
        </p:spPr>
        <p:txBody>
          <a:bodyPr wrap="none" lIns="0" tIns="0" rIns="0" bIns="0" anchor="b"/>
          <a:lstStyle/>
          <a:p>
            <a:pPr fontAlgn="auto">
              <a:lnSpc>
                <a:spcPct val="90000"/>
              </a:lnSpc>
              <a:spcBef>
                <a:spcPts val="0"/>
              </a:spcBef>
              <a:spcAft>
                <a:spcPts val="0"/>
              </a:spcAft>
              <a:defRPr/>
            </a:pPr>
            <a:r>
              <a:rPr sz="3200" dirty="0">
                <a:latin typeface="+mj-lt"/>
                <a:cs typeface="+mn-cs"/>
              </a:rPr>
              <a:t>Safe Harbor Statement</a:t>
            </a:r>
          </a:p>
        </p:txBody>
      </p:sp>
      <p:sp>
        <p:nvSpPr>
          <p:cNvPr id="3" name="TextBox 2"/>
          <p:cNvSpPr txBox="1"/>
          <p:nvPr/>
        </p:nvSpPr>
        <p:spPr>
          <a:xfrm>
            <a:off x="531813" y="2514600"/>
            <a:ext cx="11125200" cy="2286000"/>
          </a:xfrm>
          <a:prstGeom prst="rect">
            <a:avLst/>
          </a:prstGeom>
          <a:noFill/>
        </p:spPr>
        <p:txBody>
          <a:bodyPr lIns="0" tIns="0" rIns="0" bIns="0"/>
          <a:lstStyle/>
          <a:p>
            <a:pPr fontAlgn="auto">
              <a:lnSpc>
                <a:spcPct val="90000"/>
              </a:lnSpc>
              <a:spcBef>
                <a:spcPts val="0"/>
              </a:spcBef>
              <a:spcAft>
                <a:spcPts val="0"/>
              </a:spcAft>
              <a:defRPr/>
            </a:pPr>
            <a:r>
              <a:rPr sz="2400" dirty="0">
                <a:latin typeface="+mn-lt"/>
                <a:cs typeface="+mn-cs"/>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4" name="Date Placeholder 1"/>
          <p:cNvSpPr>
            <a:spLocks noGrp="1"/>
          </p:cNvSpPr>
          <p:nvPr>
            <p:ph type="dt" sz="half" idx="10"/>
          </p:nvPr>
        </p:nvSpPr>
        <p:spPr/>
        <p:txBody>
          <a:bodyPr/>
          <a:lstStyle>
            <a:lvl1pPr>
              <a:defRPr/>
            </a:lvl1pPr>
          </a:lstStyle>
          <a:p>
            <a:fld id="{F6117209-C5D8-4016-BCF2-EBB2299E7CBB}" type="datetime1">
              <a:rPr lang="en-US"/>
              <a:pPr/>
              <a:t>5/10/2016</a:t>
            </a:fld>
            <a:endParaRPr lang="en-US"/>
          </a:p>
        </p:txBody>
      </p:sp>
      <p:sp>
        <p:nvSpPr>
          <p:cNvPr id="5" name="Footer Placeholder 2"/>
          <p:cNvSpPr>
            <a:spLocks noGrp="1"/>
          </p:cNvSpPr>
          <p:nvPr>
            <p:ph type="ftr" sz="quarter" idx="11"/>
          </p:nvPr>
        </p:nvSpPr>
        <p:spPr/>
        <p:txBody>
          <a:bodyPr/>
          <a:lstStyle>
            <a:lvl1pPr>
              <a:defRPr/>
            </a:lvl1pPr>
          </a:lstStyle>
          <a:p>
            <a:pPr>
              <a:defRPr/>
            </a:pPr>
            <a:r>
              <a:t>Oracle Confidential – Internal/Restricted/Highly Restricted</a:t>
            </a:r>
          </a:p>
        </p:txBody>
      </p:sp>
      <p:sp>
        <p:nvSpPr>
          <p:cNvPr id="6" name="Slide Number Placeholder 3"/>
          <p:cNvSpPr>
            <a:spLocks noGrp="1"/>
          </p:cNvSpPr>
          <p:nvPr>
            <p:ph type="sldNum" sz="quarter" idx="12"/>
          </p:nvPr>
        </p:nvSpPr>
        <p:spPr/>
        <p:txBody>
          <a:bodyPr/>
          <a:lstStyle>
            <a:lvl1pPr>
              <a:defRPr/>
            </a:lvl1pPr>
          </a:lstStyle>
          <a:p>
            <a:fld id="{75973E80-A170-4985-9088-6E5201887843}" type="slidenum">
              <a:rPr lang="en-US"/>
              <a:pPr/>
              <a:t>‹#›</a:t>
            </a:fld>
            <a:endParaRPr lang="en-US"/>
          </a:p>
        </p:txBody>
      </p:sp>
    </p:spTree>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2" name="Picture 14" descr="&quot;Hardware and Software Engineered to work together&quot; tagline in red and black"/>
          <p:cNvPicPr>
            <a:picLocks noChangeAspect="1"/>
          </p:cNvPicPr>
          <p:nvPr userDrawn="1"/>
        </p:nvPicPr>
        <p:blipFill>
          <a:blip r:embed="rId2" cstate="print"/>
          <a:srcRect/>
          <a:stretch>
            <a:fillRect/>
          </a:stretch>
        </p:blipFill>
        <p:spPr bwMode="auto">
          <a:xfrm>
            <a:off x="3236913" y="2743200"/>
            <a:ext cx="5715000" cy="1081088"/>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fld id="{D32CAD56-6782-464F-A075-2B1965B8F886}" type="datetime1">
              <a:rPr lang="en-US"/>
              <a:pPr/>
              <a:t>5/10/2016</a:t>
            </a:fld>
            <a:endParaRPr lang="en-US"/>
          </a:p>
        </p:txBody>
      </p:sp>
      <p:sp>
        <p:nvSpPr>
          <p:cNvPr id="4" name="Footer Placeholder 2"/>
          <p:cNvSpPr>
            <a:spLocks noGrp="1"/>
          </p:cNvSpPr>
          <p:nvPr>
            <p:ph type="ftr" sz="quarter" idx="11"/>
          </p:nvPr>
        </p:nvSpPr>
        <p:spPr/>
        <p:txBody>
          <a:bodyPr/>
          <a:lstStyle>
            <a:lvl1pPr>
              <a:defRPr/>
            </a:lvl1pPr>
          </a:lstStyle>
          <a:p>
            <a:pPr>
              <a:defRPr/>
            </a:pPr>
            <a:r>
              <a:t>Oracle Confidential – Internal/Restricted/Highly Restricted</a:t>
            </a:r>
          </a:p>
        </p:txBody>
      </p:sp>
      <p:sp>
        <p:nvSpPr>
          <p:cNvPr id="5" name="Slide Number Placeholder 3"/>
          <p:cNvSpPr>
            <a:spLocks noGrp="1"/>
          </p:cNvSpPr>
          <p:nvPr>
            <p:ph type="sldNum" sz="quarter" idx="12"/>
          </p:nvPr>
        </p:nvSpPr>
        <p:spPr/>
        <p:txBody>
          <a:bodyPr/>
          <a:lstStyle>
            <a:lvl1pPr>
              <a:defRPr/>
            </a:lvl1pPr>
          </a:lstStyle>
          <a:p>
            <a:fld id="{313F3251-2385-47E7-9AD9-7B89E691A225}" type="slidenum">
              <a:rPr lang="en-US"/>
              <a:pPr/>
              <a:t>‹#›</a:t>
            </a:fld>
            <a:endParaRPr lang="en-US"/>
          </a:p>
        </p:txBody>
      </p:sp>
    </p:spTree>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spTree>
      <p:nvGrpSpPr>
        <p:cNvPr id="1" name=""/>
        <p:cNvGrpSpPr/>
        <p:nvPr/>
      </p:nvGrpSpPr>
      <p:grpSpPr>
        <a:xfrm>
          <a:off x="0" y="0"/>
          <a:ext cx="0" cy="0"/>
          <a:chOff x="0" y="0"/>
          <a:chExt cx="0" cy="0"/>
        </a:xfrm>
      </p:grpSpPr>
      <p:pic>
        <p:nvPicPr>
          <p:cNvPr id="2" name="Picture 14" descr="Oracle Jiaguwen logo in white on red staging background. Light blue frame around perimeter."/>
          <p:cNvPicPr>
            <a:picLocks noChangeAspect="1"/>
          </p:cNvPicPr>
          <p:nvPr/>
        </p:nvPicPr>
        <p:blipFill>
          <a:blip r:embed="rId2" cstate="print"/>
          <a:srcRect/>
          <a:stretch>
            <a:fillRect/>
          </a:stretch>
        </p:blipFill>
        <p:spPr bwMode="hidden">
          <a:xfrm>
            <a:off x="138113" y="130175"/>
            <a:ext cx="11912600" cy="6546850"/>
          </a:xfrm>
          <a:prstGeom prst="rect">
            <a:avLst/>
          </a:prstGeom>
          <a:noFill/>
          <a:ln w="9525">
            <a:noFill/>
            <a:miter lim="800000"/>
            <a:headEnd/>
            <a:tailEnd/>
          </a:ln>
        </p:spPr>
      </p:pic>
      <p:pic>
        <p:nvPicPr>
          <p:cNvPr id="3" name="Picture 15"/>
          <p:cNvPicPr>
            <a:picLocks noChangeAspect="1"/>
          </p:cNvPicPr>
          <p:nvPr/>
        </p:nvPicPr>
        <p:blipFill>
          <a:blip r:embed="rId3" cstate="print"/>
          <a:srcRect/>
          <a:stretch>
            <a:fillRect/>
          </a:stretch>
        </p:blipFill>
        <p:spPr bwMode="black">
          <a:xfrm>
            <a:off x="3822700" y="2667000"/>
            <a:ext cx="4543425" cy="1473200"/>
          </a:xfrm>
          <a:prstGeom prst="rect">
            <a:avLst/>
          </a:prstGeom>
          <a:noFill/>
          <a:ln w="9525">
            <a:noFill/>
            <a:miter lim="800000"/>
            <a:headEnd/>
            <a:tailEnd/>
          </a:ln>
        </p:spPr>
      </p:pic>
      <p:grpSp>
        <p:nvGrpSpPr>
          <p:cNvPr id="4" name="Group 9"/>
          <p:cNvGrpSpPr/>
          <p:nvPr userDrawn="1"/>
        </p:nvGrpSpPr>
        <p:grpSpPr>
          <a:xfrm>
            <a:off x="-286" y="0"/>
            <a:ext cx="12189682" cy="6858000"/>
            <a:chOff x="-286" y="0"/>
            <a:chExt cx="12189682" cy="6858000"/>
          </a:xfrm>
          <a:solidFill>
            <a:schemeClr val="bg2"/>
          </a:solidFill>
        </p:grpSpPr>
        <p:sp>
          <p:nvSpPr>
            <p:cNvPr id="5" name="Rectangle 4"/>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6" name="Rectangle 5"/>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7" name="Rectangle 6"/>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8" name="Rectangle 7"/>
            <p:cNvSpPr/>
            <p:nvPr/>
          </p:nvSpPr>
          <p:spPr bwMode="gray">
            <a:xfrm>
              <a:off x="-286"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grpSp>
    </p:spTree>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431CEF1-A485-450C-A88D-475B7EE14BFD}" type="datetime1">
              <a:rPr lang="en-US"/>
              <a:pPr/>
              <a:t>5/10/2016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Oracle Confidential – Internal/Restricted/Highly Restricted</a:t>
            </a:r>
            <a:endParaRPr lang="en-US" dirty="0"/>
          </a:p>
        </p:txBody>
      </p:sp>
      <p:sp>
        <p:nvSpPr>
          <p:cNvPr id="6" name="Slide Number Placeholder 5"/>
          <p:cNvSpPr>
            <a:spLocks noGrp="1"/>
          </p:cNvSpPr>
          <p:nvPr>
            <p:ph type="sldNum" sz="quarter" idx="12"/>
          </p:nvPr>
        </p:nvSpPr>
        <p:spPr/>
        <p:txBody>
          <a:bodyPr/>
          <a:lstStyle>
            <a:lvl1pPr>
              <a:defRPr/>
            </a:lvl1pPr>
          </a:lstStyle>
          <a:p>
            <a:fld id="{4659EA97-1E5E-4AB0-8A3B-B06B7B188820}" type="slidenum">
              <a:rPr lang="en-US"/>
              <a:pPr/>
              <a:t>‹#›</a:t>
            </a:fld>
            <a:endParaRPr lang="en-US"/>
          </a:p>
        </p:txBody>
      </p:sp>
    </p:spTree>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lvl1pPr>
              <a:defRPr/>
            </a:lvl1pPr>
          </a:lstStyle>
          <a:p>
            <a:fld id="{21F18F69-E3B3-45D9-92F5-BF932C4ECC92}" type="datetime1">
              <a:rPr lang="en-US"/>
              <a:pPr/>
              <a:t>5/10/2016</a:t>
            </a:fld>
            <a:endParaRPr lang="en-US"/>
          </a:p>
        </p:txBody>
      </p:sp>
      <p:sp>
        <p:nvSpPr>
          <p:cNvPr id="5" name="Footer Placeholder 4"/>
          <p:cNvSpPr>
            <a:spLocks noGrp="1"/>
          </p:cNvSpPr>
          <p:nvPr>
            <p:ph type="ftr" sz="quarter" idx="11"/>
          </p:nvPr>
        </p:nvSpPr>
        <p:spPr/>
        <p:txBody>
          <a:bodyPr/>
          <a:lstStyle>
            <a:lvl1pPr>
              <a:defRPr/>
            </a:lvl1pPr>
          </a:lstStyle>
          <a:p>
            <a:pPr>
              <a:defRPr/>
            </a:pPr>
            <a:r>
              <a:t>Oracle Confidential – Internal/Restricted/Highly Restricted</a:t>
            </a:r>
          </a:p>
        </p:txBody>
      </p:sp>
      <p:sp>
        <p:nvSpPr>
          <p:cNvPr id="6" name="Slide Number Placeholder 5"/>
          <p:cNvSpPr>
            <a:spLocks noGrp="1"/>
          </p:cNvSpPr>
          <p:nvPr>
            <p:ph type="sldNum" sz="quarter" idx="12"/>
          </p:nvPr>
        </p:nvSpPr>
        <p:spPr/>
        <p:txBody>
          <a:bodyPr/>
          <a:lstStyle>
            <a:lvl1pPr>
              <a:defRPr/>
            </a:lvl1pPr>
          </a:lstStyle>
          <a:p>
            <a:fld id="{593999E1-6899-4354-9269-4AE3C173D567}" type="slidenum">
              <a:rPr lang="en-US"/>
              <a:pPr/>
              <a:t>‹#›</a:t>
            </a:fld>
            <a:endParaRPr 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bwMode="ltGray">
      <p:bgPr>
        <a:blipFill dpi="0" rotWithShape="1">
          <a:blip r:embed="rId3" cstate="print">
            <a:lum/>
          </a:blip>
          <a:srcRect/>
          <a:stretch>
            <a:fillRect t="-9000" b="-9000"/>
          </a:stretch>
        </a:blipFill>
        <a:effectLst/>
      </p:bgPr>
    </p:bg>
    <p:spTree>
      <p:nvGrpSpPr>
        <p:cNvPr id="1" name=""/>
        <p:cNvGrpSpPr/>
        <p:nvPr/>
      </p:nvGrpSpPr>
      <p:grpSpPr>
        <a:xfrm>
          <a:off x="0" y="0"/>
          <a:ext cx="0" cy="0"/>
          <a:chOff x="0" y="0"/>
          <a:chExt cx="0" cy="0"/>
        </a:xfrm>
      </p:grpSpPr>
      <p:sp>
        <p:nvSpPr>
          <p:cNvPr id="6" name="Rectangle 5"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7" name="Rectangle 6"/>
          <p:cNvSpPr/>
          <p:nvPr/>
        </p:nvSpPr>
        <p:spPr bwMode="white">
          <a:xfrm>
            <a:off x="9828213"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pic>
        <p:nvPicPr>
          <p:cNvPr id="8" name="Picture 16" descr="Oracle Jiaguwen logo in white on red staging background"/>
          <p:cNvPicPr>
            <a:picLocks noChangeAspect="1"/>
          </p:cNvPicPr>
          <p:nvPr userDrawn="1"/>
        </p:nvPicPr>
        <p:blipFill>
          <a:blip r:embed="rId4" cstate="print"/>
          <a:srcRect/>
          <a:stretch>
            <a:fillRect/>
          </a:stretch>
        </p:blipFill>
        <p:spPr bwMode="auto">
          <a:xfrm>
            <a:off x="531813" y="6264275"/>
            <a:ext cx="1412875" cy="593725"/>
          </a:xfrm>
          <a:prstGeom prst="rect">
            <a:avLst/>
          </a:prstGeom>
          <a:noFill/>
          <a:ln w="9525">
            <a:noFill/>
            <a:miter lim="800000"/>
            <a:headEnd/>
            <a:tailEnd/>
          </a:ln>
        </p:spPr>
      </p:pic>
      <p:sp>
        <p:nvSpPr>
          <p:cNvPr id="9" name="TextBox 8"/>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latin typeface="+mn-lt"/>
                <a:cs typeface="+mn-cs"/>
              </a:rPr>
              <a:t>Copyright © 2014</a:t>
            </a:r>
            <a:r>
              <a:rPr lang="en-US" sz="850" dirty="0">
                <a:latin typeface="+mn-lt"/>
                <a:cs typeface="+mn-cs"/>
              </a:rPr>
              <a:t>,</a:t>
            </a:r>
            <a:r>
              <a:rPr sz="850" dirty="0">
                <a:latin typeface="+mn-lt"/>
                <a:cs typeface="+mn-cs"/>
              </a:rPr>
              <a:t> Oracle and/or its affiliates. All rights reserved.  |</a:t>
            </a: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21" name="Text Placeholder 12"/>
          <p:cNvSpPr>
            <a:spLocks noGrp="1"/>
          </p:cNvSpPr>
          <p:nvPr>
            <p:ph type="body" sz="quarter" idx="15"/>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10" name="Date Placeholder 3"/>
          <p:cNvSpPr>
            <a:spLocks noGrp="1"/>
          </p:cNvSpPr>
          <p:nvPr>
            <p:ph type="dt" sz="half" idx="16"/>
          </p:nvPr>
        </p:nvSpPr>
        <p:spPr/>
        <p:txBody>
          <a:bodyPr/>
          <a:lstStyle>
            <a:lvl1pPr>
              <a:defRPr/>
            </a:lvl1pPr>
          </a:lstStyle>
          <a:p>
            <a:fld id="{C9A92593-E9AE-4E8A-9AA8-28774479CD3C}" type="datetime1">
              <a:rPr lang="en-US"/>
              <a:pPr/>
              <a:t>5/10/2016</a:t>
            </a:fld>
            <a:endParaRPr lang="en-US"/>
          </a:p>
        </p:txBody>
      </p:sp>
      <p:sp>
        <p:nvSpPr>
          <p:cNvPr id="11" name="Footer Placeholder 4"/>
          <p:cNvSpPr>
            <a:spLocks noGrp="1"/>
          </p:cNvSpPr>
          <p:nvPr>
            <p:ph type="ftr" sz="quarter" idx="17"/>
          </p:nvPr>
        </p:nvSpPr>
        <p:spPr/>
        <p:txBody>
          <a:bodyPr/>
          <a:lstStyle>
            <a:lvl1pPr>
              <a:defRPr>
                <a:solidFill>
                  <a:schemeClr val="tx1"/>
                </a:solidFill>
              </a:defRPr>
            </a:lvl1pPr>
          </a:lstStyle>
          <a:p>
            <a:pPr>
              <a:defRPr/>
            </a:pPr>
            <a:r>
              <a:rPr lang="en-US"/>
              <a:t>Oracle Confidential – Internal/Restricted/Highly Restricted</a:t>
            </a:r>
            <a:endParaRPr lang="en-US" dirty="0"/>
          </a:p>
        </p:txBody>
      </p:sp>
    </p:spTree>
  </p:cSld>
  <p:clrMapOvr>
    <a:overrideClrMapping bg1="dk1" tx1="lt1" bg2="dk2" tx2="lt2" accent1="accent1" accent2="accent2" accent3="accent3" accent4="accent4" accent5="accent5" accent6="accent6" hlink="hlink" folHlink="folHlink"/>
  </p:clrMapOvr>
  <p:transition spd="med">
    <p:fade/>
  </p:transition>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bwMode="ltGray">
      <p:bgPr>
        <a:blipFill dpi="0" rotWithShape="1">
          <a:blip r:embed="rId3" cstate="print">
            <a:lum/>
          </a:blip>
          <a:srcRect/>
          <a:stretch>
            <a:fillRect t="-9000" b="-9000"/>
          </a:stretch>
        </a:blipFill>
        <a:effectLst/>
      </p:bgPr>
    </p:bg>
    <p:spTree>
      <p:nvGrpSpPr>
        <p:cNvPr id="1" name=""/>
        <p:cNvGrpSpPr/>
        <p:nvPr/>
      </p:nvGrpSpPr>
      <p:grpSpPr>
        <a:xfrm>
          <a:off x="0" y="0"/>
          <a:ext cx="0" cy="0"/>
          <a:chOff x="0" y="0"/>
          <a:chExt cx="0" cy="0"/>
        </a:xfrm>
      </p:grpSpPr>
      <p:sp>
        <p:nvSpPr>
          <p:cNvPr id="6" name="Rectangle 5"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7" name="Rectangle 6"/>
          <p:cNvSpPr/>
          <p:nvPr/>
        </p:nvSpPr>
        <p:spPr bwMode="white">
          <a:xfrm>
            <a:off x="9828213"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8" name="Rectangle 7"/>
          <p:cNvSpPr/>
          <p:nvPr userDrawn="1"/>
        </p:nvSpPr>
        <p:spPr>
          <a:xfrm>
            <a:off x="9823450" y="5410200"/>
            <a:ext cx="1828800" cy="8509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pPr>
            <a:endParaRPr lang="en-US">
              <a:solidFill>
                <a:srgbClr val="FFFFFF"/>
              </a:solidFill>
              <a:cs typeface="Arial" pitchFamily="34" charset="0"/>
            </a:endParaRPr>
          </a:p>
        </p:txBody>
      </p:sp>
      <p:pic>
        <p:nvPicPr>
          <p:cNvPr id="9" name="Picture 17" descr="Oracle Jiaguwen logo in white on red staging background"/>
          <p:cNvPicPr>
            <a:picLocks noChangeAspect="1"/>
          </p:cNvPicPr>
          <p:nvPr userDrawn="1"/>
        </p:nvPicPr>
        <p:blipFill>
          <a:blip r:embed="rId4" cstate="print"/>
          <a:srcRect/>
          <a:stretch>
            <a:fillRect/>
          </a:stretch>
        </p:blipFill>
        <p:spPr bwMode="auto">
          <a:xfrm>
            <a:off x="531813" y="6264275"/>
            <a:ext cx="1412875" cy="593725"/>
          </a:xfrm>
          <a:prstGeom prst="rect">
            <a:avLst/>
          </a:prstGeom>
          <a:noFill/>
          <a:ln w="9525">
            <a:noFill/>
            <a:miter lim="800000"/>
            <a:headEnd/>
            <a:tailEnd/>
          </a:ln>
        </p:spPr>
      </p:pic>
      <p:sp>
        <p:nvSpPr>
          <p:cNvPr id="10" name="TextBox 9"/>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latin typeface="+mn-lt"/>
                <a:cs typeface="+mn-cs"/>
              </a:rPr>
              <a:t>Copyright © 2014</a:t>
            </a:r>
            <a:r>
              <a:rPr lang="en-US" sz="850" dirty="0">
                <a:latin typeface="+mn-lt"/>
                <a:cs typeface="+mn-cs"/>
              </a:rPr>
              <a:t>,</a:t>
            </a:r>
            <a:r>
              <a:rPr sz="850" dirty="0">
                <a:latin typeface="+mn-lt"/>
                <a:cs typeface="+mn-cs"/>
              </a:rPr>
              <a:t> Oracle and/or its affiliates. All rights reserved.  |</a:t>
            </a: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21" name="Text Placeholder 12"/>
          <p:cNvSpPr>
            <a:spLocks noGrp="1"/>
          </p:cNvSpPr>
          <p:nvPr>
            <p:ph type="body" sz="quarter" idx="15"/>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11" name="Date Placeholder 3"/>
          <p:cNvSpPr>
            <a:spLocks noGrp="1"/>
          </p:cNvSpPr>
          <p:nvPr>
            <p:ph type="dt" sz="half" idx="16"/>
          </p:nvPr>
        </p:nvSpPr>
        <p:spPr/>
        <p:txBody>
          <a:bodyPr/>
          <a:lstStyle>
            <a:lvl1pPr>
              <a:defRPr/>
            </a:lvl1pPr>
          </a:lstStyle>
          <a:p>
            <a:fld id="{B78DA3D9-1631-404F-B200-494646261CEC}" type="datetime1">
              <a:rPr lang="en-US"/>
              <a:pPr/>
              <a:t>5/10/2016</a:t>
            </a:fld>
            <a:endParaRPr lang="en-US"/>
          </a:p>
        </p:txBody>
      </p:sp>
      <p:sp>
        <p:nvSpPr>
          <p:cNvPr id="12" name="Footer Placeholder 4"/>
          <p:cNvSpPr>
            <a:spLocks noGrp="1"/>
          </p:cNvSpPr>
          <p:nvPr>
            <p:ph type="ftr" sz="quarter" idx="17"/>
          </p:nvPr>
        </p:nvSpPr>
        <p:spPr/>
        <p:txBody>
          <a:bodyPr/>
          <a:lstStyle>
            <a:lvl1pPr>
              <a:defRPr>
                <a:solidFill>
                  <a:schemeClr val="tx1"/>
                </a:solidFill>
              </a:defRPr>
            </a:lvl1pPr>
          </a:lstStyle>
          <a:p>
            <a:pPr>
              <a:defRPr/>
            </a:pPr>
            <a:r>
              <a:rPr lang="en-US"/>
              <a:t>Oracle Confidential – Internal/Restricted/Highly Restricted</a:t>
            </a:r>
            <a:endParaRPr lang="en-US" dirty="0"/>
          </a:p>
        </p:txBody>
      </p:sp>
    </p:spTree>
  </p:cSld>
  <p:clrMapOvr>
    <a:overrideClrMapping bg1="dk1" tx1="lt1" bg2="dk2" tx2="lt2" accent1="accent1" accent2="accent2" accent3="accent3" accent4="accent4" accent5="accent5" accent6="accent6" hlink="hlink" folHlink="folHlink"/>
  </p:clrMapOvr>
  <p:transition spd="med">
    <p:fade/>
  </p:transition>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lvl1pPr>
              <a:defRPr/>
            </a:lvl1pPr>
          </a:lstStyle>
          <a:p>
            <a:fld id="{66D4CFCC-2FCA-46A9-816F-901E29B4FA8B}" type="datetime1">
              <a:rPr lang="en-US"/>
              <a:pPr/>
              <a:t>5/10/2016</a:t>
            </a:fld>
            <a:endParaRPr lang="en-US"/>
          </a:p>
        </p:txBody>
      </p:sp>
      <p:sp>
        <p:nvSpPr>
          <p:cNvPr id="5" name="Footer Placeholder 4"/>
          <p:cNvSpPr>
            <a:spLocks noGrp="1"/>
          </p:cNvSpPr>
          <p:nvPr>
            <p:ph type="ftr" sz="quarter" idx="11"/>
          </p:nvPr>
        </p:nvSpPr>
        <p:spPr/>
        <p:txBody>
          <a:bodyPr/>
          <a:lstStyle>
            <a:lvl1pPr>
              <a:defRPr/>
            </a:lvl1pPr>
          </a:lstStyle>
          <a:p>
            <a:pPr>
              <a:defRPr/>
            </a:pPr>
            <a:r>
              <a:t>Oracle Confidential – Internal/Restricted/Highly Restricted</a:t>
            </a:r>
          </a:p>
        </p:txBody>
      </p:sp>
      <p:sp>
        <p:nvSpPr>
          <p:cNvPr id="6" name="Slide Number Placeholder 5"/>
          <p:cNvSpPr>
            <a:spLocks noGrp="1"/>
          </p:cNvSpPr>
          <p:nvPr>
            <p:ph type="sldNum" sz="quarter" idx="12"/>
          </p:nvPr>
        </p:nvSpPr>
        <p:spPr/>
        <p:txBody>
          <a:bodyPr/>
          <a:lstStyle>
            <a:lvl1pPr>
              <a:defRPr/>
            </a:lvl1pPr>
          </a:lstStyle>
          <a:p>
            <a:fld id="{E5301B10-3F0C-4217-A858-52E9E35A7D7A}" type="slidenum">
              <a:rPr lang="en-US"/>
              <a:pPr/>
              <a:t>‹#›</a:t>
            </a:fld>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Text Placeholder 12"/>
          <p:cNvSpPr>
            <a:spLocks noGrp="1"/>
          </p:cNvSpPr>
          <p:nvPr>
            <p:ph type="body" sz="quarter" idx="13"/>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5" name="Date Placeholder 3"/>
          <p:cNvSpPr>
            <a:spLocks noGrp="1"/>
          </p:cNvSpPr>
          <p:nvPr>
            <p:ph type="dt" sz="half" idx="14"/>
          </p:nvPr>
        </p:nvSpPr>
        <p:spPr/>
        <p:txBody>
          <a:bodyPr/>
          <a:lstStyle>
            <a:lvl1pPr>
              <a:defRPr/>
            </a:lvl1pPr>
          </a:lstStyle>
          <a:p>
            <a:fld id="{37F026C0-6533-4A15-A249-E92239C691AB}" type="datetime1">
              <a:rPr lang="en-US"/>
              <a:pPr/>
              <a:t>5/10/2016</a:t>
            </a:fld>
            <a:endParaRPr lang="en-US"/>
          </a:p>
        </p:txBody>
      </p:sp>
      <p:sp>
        <p:nvSpPr>
          <p:cNvPr id="6" name="Footer Placeholder 4"/>
          <p:cNvSpPr>
            <a:spLocks noGrp="1"/>
          </p:cNvSpPr>
          <p:nvPr>
            <p:ph type="ftr" sz="quarter" idx="15"/>
          </p:nvPr>
        </p:nvSpPr>
        <p:spPr/>
        <p:txBody>
          <a:bodyPr/>
          <a:lstStyle>
            <a:lvl1pPr>
              <a:defRPr/>
            </a:lvl1pPr>
          </a:lstStyle>
          <a:p>
            <a:pPr>
              <a:defRPr/>
            </a:pPr>
            <a:r>
              <a:t>Oracle Confidential – Internal/Restricted/Highly Restricted</a:t>
            </a:r>
          </a:p>
        </p:txBody>
      </p:sp>
      <p:sp>
        <p:nvSpPr>
          <p:cNvPr id="8" name="Slide Number Placeholder 5"/>
          <p:cNvSpPr>
            <a:spLocks noGrp="1"/>
          </p:cNvSpPr>
          <p:nvPr>
            <p:ph type="sldNum" sz="quarter" idx="16"/>
          </p:nvPr>
        </p:nvSpPr>
        <p:spPr/>
        <p:txBody>
          <a:bodyPr/>
          <a:lstStyle>
            <a:lvl1pPr>
              <a:defRPr/>
            </a:lvl1pPr>
          </a:lstStyle>
          <a:p>
            <a:fld id="{C58BDA47-9150-4744-B7FC-CFE49992A8D7}" type="slidenum">
              <a:rPr lang="en-US"/>
              <a:pPr/>
              <a:t>‹#›</a:t>
            </a:fld>
            <a:endParaRPr 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4"/>
          </p:nvPr>
        </p:nvSpPr>
        <p:spPr/>
        <p:txBody>
          <a:bodyPr/>
          <a:lstStyle>
            <a:lvl1pPr>
              <a:defRPr/>
            </a:lvl1pPr>
          </a:lstStyle>
          <a:p>
            <a:fld id="{38200BF7-C843-414E-A109-033FF7CAE284}" type="datetime1">
              <a:rPr lang="en-US"/>
              <a:pPr/>
              <a:t>5/10/2016</a:t>
            </a:fld>
            <a:endParaRPr lang="en-US"/>
          </a:p>
        </p:txBody>
      </p:sp>
      <p:sp>
        <p:nvSpPr>
          <p:cNvPr id="5" name="Footer Placeholder 4"/>
          <p:cNvSpPr>
            <a:spLocks noGrp="1"/>
          </p:cNvSpPr>
          <p:nvPr>
            <p:ph type="ftr" sz="quarter" idx="15"/>
          </p:nvPr>
        </p:nvSpPr>
        <p:spPr/>
        <p:txBody>
          <a:bodyPr/>
          <a:lstStyle>
            <a:lvl1pPr>
              <a:defRPr/>
            </a:lvl1pPr>
          </a:lstStyle>
          <a:p>
            <a:pPr>
              <a:defRPr/>
            </a:pPr>
            <a:r>
              <a:t>Oracle Confidential – Internal/Restricted/Highly Restricted</a:t>
            </a:r>
          </a:p>
        </p:txBody>
      </p:sp>
      <p:sp>
        <p:nvSpPr>
          <p:cNvPr id="6" name="Slide Number Placeholder 5"/>
          <p:cNvSpPr>
            <a:spLocks noGrp="1"/>
          </p:cNvSpPr>
          <p:nvPr>
            <p:ph type="sldNum" sz="quarter" idx="16"/>
          </p:nvPr>
        </p:nvSpPr>
        <p:spPr/>
        <p:txBody>
          <a:bodyPr/>
          <a:lstStyle>
            <a:lvl1pPr>
              <a:defRPr/>
            </a:lvl1pPr>
          </a:lstStyle>
          <a:p>
            <a:fld id="{DF564742-B25F-410B-A1E2-C96621DD59F0}" type="slidenum">
              <a:rPr lang="en-US"/>
              <a:pPr/>
              <a:t>‹#›</a:t>
            </a:fld>
            <a:endParaRPr 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FB64BA49-619C-4526-A93B-354783694429}" type="datetime1">
              <a:rPr lang="en-US"/>
              <a:pPr/>
              <a:t>5/10/2016</a:t>
            </a:fld>
            <a:endParaRPr lang="en-US"/>
          </a:p>
        </p:txBody>
      </p:sp>
      <p:sp>
        <p:nvSpPr>
          <p:cNvPr id="5" name="Footer Placeholder 4"/>
          <p:cNvSpPr>
            <a:spLocks noGrp="1"/>
          </p:cNvSpPr>
          <p:nvPr>
            <p:ph type="ftr" sz="quarter" idx="11"/>
          </p:nvPr>
        </p:nvSpPr>
        <p:spPr/>
        <p:txBody>
          <a:bodyPr/>
          <a:lstStyle>
            <a:lvl1pPr>
              <a:defRPr/>
            </a:lvl1pPr>
          </a:lstStyle>
          <a:p>
            <a:pPr>
              <a:defRPr/>
            </a:pPr>
            <a:r>
              <a:t>Oracle Confidential – Internal/Restricted/Highly Restricted</a:t>
            </a:r>
          </a:p>
        </p:txBody>
      </p:sp>
      <p:sp>
        <p:nvSpPr>
          <p:cNvPr id="6" name="Slide Number Placeholder 5"/>
          <p:cNvSpPr>
            <a:spLocks noGrp="1"/>
          </p:cNvSpPr>
          <p:nvPr>
            <p:ph type="sldNum" sz="quarter" idx="12"/>
          </p:nvPr>
        </p:nvSpPr>
        <p:spPr/>
        <p:txBody>
          <a:bodyPr/>
          <a:lstStyle>
            <a:lvl1pPr>
              <a:defRPr/>
            </a:lvl1pPr>
          </a:lstStyle>
          <a:p>
            <a:fld id="{E2193CC5-1F94-4A67-B2FF-12904FF70D74}" type="slidenum">
              <a:rPr lang="en-US"/>
              <a:pPr/>
              <a:t>‹#›</a:t>
            </a:fld>
            <a:endParaRPr 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0"/>
            <a:ext cx="12188825" cy="6858000"/>
            <a:chOff x="-286" y="0"/>
            <a:chExt cx="12189682" cy="6858000"/>
          </a:xfrm>
        </p:grpSpPr>
        <p:sp>
          <p:nvSpPr>
            <p:cNvPr id="8" name="Rectangle 7"/>
            <p:cNvSpPr/>
            <p:nvPr/>
          </p:nvSpPr>
          <p:spPr bwMode="gray">
            <a:xfrm>
              <a:off x="-286" y="0"/>
              <a:ext cx="193689"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9" name="Rectangle 8"/>
            <p:cNvSpPr/>
            <p:nvPr/>
          </p:nvSpPr>
          <p:spPr bwMode="gray">
            <a:xfrm>
              <a:off x="11995707" y="0"/>
              <a:ext cx="193689"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10" name="Rectangle 9"/>
            <p:cNvSpPr/>
            <p:nvPr/>
          </p:nvSpPr>
          <p:spPr bwMode="gray">
            <a:xfrm>
              <a:off x="-286" y="6400800"/>
              <a:ext cx="12189682"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pitchFamily="34" charset="0"/>
              </a:endParaRPr>
            </a:p>
          </p:txBody>
        </p:sp>
        <p:sp>
          <p:nvSpPr>
            <p:cNvPr id="11" name="Rectangle 10"/>
            <p:cNvSpPr/>
            <p:nvPr/>
          </p:nvSpPr>
          <p:spPr bwMode="gray">
            <a:xfrm>
              <a:off x="-286" y="0"/>
              <a:ext cx="12189682" cy="1920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pitchFamily="34" charset="0"/>
              </a:endParaRPr>
            </a:p>
          </p:txBody>
        </p:sp>
      </p:grpSp>
      <p:sp>
        <p:nvSpPr>
          <p:cNvPr id="1027" name="Title Placeholder 1"/>
          <p:cNvSpPr>
            <a:spLocks noGrp="1"/>
          </p:cNvSpPr>
          <p:nvPr>
            <p:ph type="title"/>
          </p:nvPr>
        </p:nvSpPr>
        <p:spPr bwMode="auto">
          <a:xfrm>
            <a:off x="531813" y="406400"/>
            <a:ext cx="11125200" cy="8890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531813" y="1524000"/>
            <a:ext cx="11125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178300" y="6556375"/>
            <a:ext cx="1227138" cy="182563"/>
          </a:xfrm>
          <a:prstGeom prst="rect">
            <a:avLst/>
          </a:prstGeom>
        </p:spPr>
        <p:txBody>
          <a:bodyPr vert="horz" wrap="none" lIns="0" tIns="0" rIns="0" bIns="0" numCol="1" anchor="ctr" anchorCtr="0" compatLnSpc="1">
            <a:prstTxWarp prst="textNoShape">
              <a:avLst/>
            </a:prstTxWarp>
            <a:noAutofit/>
          </a:bodyPr>
          <a:lstStyle>
            <a:lvl1pPr algn="r">
              <a:defRPr sz="800">
                <a:latin typeface="Calibri" pitchFamily="34" charset="0"/>
              </a:defRPr>
            </a:lvl1pPr>
          </a:lstStyle>
          <a:p>
            <a:fld id="{6B1465BE-6E0E-4AB9-9E32-A2074ADC9EDA}" type="datetime1">
              <a:rPr lang="en-US"/>
              <a:pPr/>
              <a:t>5/10/2016</a:t>
            </a:fld>
            <a:endParaRPr lang="en-US"/>
          </a:p>
        </p:txBody>
      </p:sp>
      <p:sp>
        <p:nvSpPr>
          <p:cNvPr id="5" name="Footer Placeholder 4"/>
          <p:cNvSpPr>
            <a:spLocks noGrp="1"/>
          </p:cNvSpPr>
          <p:nvPr>
            <p:ph type="ftr" sz="quarter" idx="3"/>
          </p:nvPr>
        </p:nvSpPr>
        <p:spPr>
          <a:xfrm>
            <a:off x="8623300" y="6556375"/>
            <a:ext cx="2743200" cy="182563"/>
          </a:xfrm>
          <a:prstGeom prst="rect">
            <a:avLst/>
          </a:prstGeom>
        </p:spPr>
        <p:txBody>
          <a:bodyPr vert="horz" wrap="none" lIns="0" tIns="0" rIns="0" bIns="0" rtlCol="0" anchor="ctr" anchorCtr="0">
            <a:noAutofit/>
          </a:bodyPr>
          <a:lstStyle>
            <a:lvl1pPr algn="l" fontAlgn="auto">
              <a:spcBef>
                <a:spcPts val="0"/>
              </a:spcBef>
              <a:spcAft>
                <a:spcPts val="0"/>
              </a:spcAft>
              <a:defRPr sz="850">
                <a:solidFill>
                  <a:schemeClr val="tx1"/>
                </a:solidFill>
                <a:latin typeface="+mn-lt"/>
                <a:cs typeface="+mn-cs"/>
              </a:defRPr>
            </a:lvl1pPr>
          </a:lstStyle>
          <a:p>
            <a:pPr>
              <a:defRPr/>
            </a:pPr>
            <a:r>
              <a:rPr lang="en-US"/>
              <a:t>Oracle Confidential – Internal/Restricted/Highly Restricted</a:t>
            </a:r>
            <a:endParaRPr lang="en-US" dirty="0"/>
          </a:p>
        </p:txBody>
      </p:sp>
      <p:sp>
        <p:nvSpPr>
          <p:cNvPr id="6" name="Slide Number Placeholder 5"/>
          <p:cNvSpPr>
            <a:spLocks noGrp="1"/>
          </p:cNvSpPr>
          <p:nvPr>
            <p:ph type="sldNum" sz="quarter" idx="4"/>
          </p:nvPr>
        </p:nvSpPr>
        <p:spPr>
          <a:xfrm>
            <a:off x="11276013" y="6556375"/>
            <a:ext cx="381000" cy="182563"/>
          </a:xfrm>
          <a:prstGeom prst="rect">
            <a:avLst/>
          </a:prstGeom>
        </p:spPr>
        <p:txBody>
          <a:bodyPr vert="horz" wrap="none" lIns="0" tIns="0" rIns="0" bIns="0" numCol="1" anchor="ctr" anchorCtr="0" compatLnSpc="1">
            <a:prstTxWarp prst="textNoShape">
              <a:avLst/>
            </a:prstTxWarp>
            <a:noAutofit/>
          </a:bodyPr>
          <a:lstStyle>
            <a:lvl1pPr algn="r">
              <a:defRPr sz="800">
                <a:latin typeface="Calibri" pitchFamily="34" charset="0"/>
              </a:defRPr>
            </a:lvl1pPr>
          </a:lstStyle>
          <a:p>
            <a:fld id="{F637E968-891D-4934-8549-66A055E710DE}" type="slidenum">
              <a:rPr lang="en-US"/>
              <a:pPr/>
              <a:t>‹#›</a:t>
            </a:fld>
            <a:endParaRPr lang="en-US"/>
          </a:p>
        </p:txBody>
      </p:sp>
      <p:pic>
        <p:nvPicPr>
          <p:cNvPr id="1032" name="Picture 20" descr="Oracle Jiaguwen logo in white on red staging background"/>
          <p:cNvPicPr>
            <a:picLocks noChangeAspect="1"/>
          </p:cNvPicPr>
          <p:nvPr/>
        </p:nvPicPr>
        <p:blipFill>
          <a:blip r:embed="rId40" cstate="print"/>
          <a:srcRect/>
          <a:stretch>
            <a:fillRect/>
          </a:stretch>
        </p:blipFill>
        <p:spPr bwMode="auto">
          <a:xfrm>
            <a:off x="531813" y="6264275"/>
            <a:ext cx="1412875" cy="593725"/>
          </a:xfrm>
          <a:prstGeom prst="rect">
            <a:avLst/>
          </a:prstGeom>
          <a:noFill/>
          <a:ln w="9525">
            <a:noFill/>
            <a:miter lim="800000"/>
            <a:headEnd/>
            <a:tailEnd/>
          </a:ln>
        </p:spPr>
      </p:pic>
      <p:sp>
        <p:nvSpPr>
          <p:cNvPr id="14" name="TextBox 13"/>
          <p:cNvSpPr txBox="1"/>
          <p:nvPr/>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latin typeface="+mn-lt"/>
                <a:cs typeface="+mn-cs"/>
              </a:rPr>
              <a:t>Copyright © 2014</a:t>
            </a:r>
            <a:r>
              <a:rPr lang="en-US" sz="850" dirty="0">
                <a:latin typeface="+mn-lt"/>
                <a:cs typeface="+mn-cs"/>
              </a:rPr>
              <a:t>,</a:t>
            </a:r>
            <a:r>
              <a:rPr sz="850" dirty="0">
                <a:latin typeface="+mn-lt"/>
                <a:cs typeface="+mn-cs"/>
              </a:rPr>
              <a:t> Oracle and/or its affiliates. All rights reserved.  |</a:t>
            </a:r>
          </a:p>
        </p:txBody>
      </p:sp>
    </p:spTree>
  </p:cSld>
  <p:clrMap bg1="lt1" tx1="dk1" bg2="lt2" tx2="dk2" accent1="accent1" accent2="accent2" accent3="accent3" accent4="accent4" accent5="accent5" accent6="accent6" hlink="hlink" folHlink="folHlink"/>
  <p:sldLayoutIdLst>
    <p:sldLayoutId id="2147484175" r:id="rId1"/>
    <p:sldLayoutId id="2147484176" r:id="rId2"/>
    <p:sldLayoutId id="2147484177" r:id="rId3"/>
    <p:sldLayoutId id="2147484178" r:id="rId4"/>
    <p:sldLayoutId id="2147484179" r:id="rId5"/>
    <p:sldLayoutId id="2147484180" r:id="rId6"/>
    <p:sldLayoutId id="2147484181" r:id="rId7"/>
    <p:sldLayoutId id="2147484182" r:id="rId8"/>
    <p:sldLayoutId id="2147484183" r:id="rId9"/>
    <p:sldLayoutId id="2147484184" r:id="rId10"/>
    <p:sldLayoutId id="2147484185" r:id="rId11"/>
    <p:sldLayoutId id="2147484173" r:id="rId12"/>
    <p:sldLayoutId id="2147484186" r:id="rId13"/>
    <p:sldLayoutId id="2147484187" r:id="rId14"/>
    <p:sldLayoutId id="2147484188" r:id="rId15"/>
    <p:sldLayoutId id="2147484189" r:id="rId16"/>
    <p:sldLayoutId id="2147484190" r:id="rId17"/>
    <p:sldLayoutId id="2147484191" r:id="rId18"/>
    <p:sldLayoutId id="2147484192" r:id="rId19"/>
    <p:sldLayoutId id="2147484193" r:id="rId20"/>
    <p:sldLayoutId id="2147484194" r:id="rId21"/>
    <p:sldLayoutId id="2147484195" r:id="rId22"/>
    <p:sldLayoutId id="2147484196" r:id="rId23"/>
    <p:sldLayoutId id="2147484197" r:id="rId24"/>
    <p:sldLayoutId id="2147484198" r:id="rId25"/>
    <p:sldLayoutId id="2147484199" r:id="rId26"/>
    <p:sldLayoutId id="2147484200" r:id="rId27"/>
    <p:sldLayoutId id="2147484201" r:id="rId28"/>
    <p:sldLayoutId id="2147484202" r:id="rId29"/>
    <p:sldLayoutId id="2147484203" r:id="rId30"/>
    <p:sldLayoutId id="2147484204" r:id="rId31"/>
    <p:sldLayoutId id="2147484205" r:id="rId32"/>
    <p:sldLayoutId id="2147484206" r:id="rId33"/>
    <p:sldLayoutId id="2147484207" r:id="rId34"/>
    <p:sldLayoutId id="2147484208" r:id="rId35"/>
    <p:sldLayoutId id="2147484209" r:id="rId36"/>
    <p:sldLayoutId id="2147484174" r:id="rId37"/>
    <p:sldLayoutId id="2147484210" r:id="rId38"/>
  </p:sldLayoutIdLst>
  <p:transition spd="med">
    <p:fade/>
  </p:transition>
  <p:timing>
    <p:tnLst>
      <p:par>
        <p:cTn id="1" dur="indefinite" restart="never" nodeType="tmRoot"/>
      </p:par>
    </p:tnLst>
  </p:timing>
  <p:hf hdr="0" dt="0"/>
  <p:txStyles>
    <p:titleStyle>
      <a:lvl1pPr algn="l" rtl="0" eaLnBrk="0" fontAlgn="base" hangingPunct="0">
        <a:lnSpc>
          <a:spcPct val="80000"/>
        </a:lnSpc>
        <a:spcBef>
          <a:spcPct val="0"/>
        </a:spcBef>
        <a:spcAft>
          <a:spcPct val="0"/>
        </a:spcAft>
        <a:defRPr sz="3600" kern="1200">
          <a:solidFill>
            <a:schemeClr val="tx1"/>
          </a:solidFill>
          <a:latin typeface="+mj-lt"/>
          <a:ea typeface="+mj-ea"/>
          <a:cs typeface="+mj-cs"/>
        </a:defRPr>
      </a:lvl1pPr>
      <a:lvl2pPr algn="l" rtl="0" eaLnBrk="0" fontAlgn="base" hangingPunct="0">
        <a:lnSpc>
          <a:spcPct val="80000"/>
        </a:lnSpc>
        <a:spcBef>
          <a:spcPct val="0"/>
        </a:spcBef>
        <a:spcAft>
          <a:spcPct val="0"/>
        </a:spcAft>
        <a:defRPr sz="3600">
          <a:solidFill>
            <a:schemeClr val="tx1"/>
          </a:solidFill>
          <a:latin typeface="Calibri" pitchFamily="34" charset="0"/>
        </a:defRPr>
      </a:lvl2pPr>
      <a:lvl3pPr algn="l" rtl="0" eaLnBrk="0" fontAlgn="base" hangingPunct="0">
        <a:lnSpc>
          <a:spcPct val="80000"/>
        </a:lnSpc>
        <a:spcBef>
          <a:spcPct val="0"/>
        </a:spcBef>
        <a:spcAft>
          <a:spcPct val="0"/>
        </a:spcAft>
        <a:defRPr sz="3600">
          <a:solidFill>
            <a:schemeClr val="tx1"/>
          </a:solidFill>
          <a:latin typeface="Calibri" pitchFamily="34" charset="0"/>
        </a:defRPr>
      </a:lvl3pPr>
      <a:lvl4pPr algn="l" rtl="0" eaLnBrk="0" fontAlgn="base" hangingPunct="0">
        <a:lnSpc>
          <a:spcPct val="80000"/>
        </a:lnSpc>
        <a:spcBef>
          <a:spcPct val="0"/>
        </a:spcBef>
        <a:spcAft>
          <a:spcPct val="0"/>
        </a:spcAft>
        <a:defRPr sz="3600">
          <a:solidFill>
            <a:schemeClr val="tx1"/>
          </a:solidFill>
          <a:latin typeface="Calibri" pitchFamily="34" charset="0"/>
        </a:defRPr>
      </a:lvl4pPr>
      <a:lvl5pPr algn="l" rtl="0" eaLnBrk="0" fontAlgn="base" hangingPunct="0">
        <a:lnSpc>
          <a:spcPct val="80000"/>
        </a:lnSpc>
        <a:spcBef>
          <a:spcPct val="0"/>
        </a:spcBef>
        <a:spcAft>
          <a:spcPct val="0"/>
        </a:spcAft>
        <a:defRPr sz="3600">
          <a:solidFill>
            <a:schemeClr val="tx1"/>
          </a:solidFill>
          <a:latin typeface="Calibri" pitchFamily="34" charset="0"/>
        </a:defRPr>
      </a:lvl5pPr>
      <a:lvl6pPr marL="457200" algn="l" rtl="0" fontAlgn="base">
        <a:lnSpc>
          <a:spcPct val="80000"/>
        </a:lnSpc>
        <a:spcBef>
          <a:spcPct val="0"/>
        </a:spcBef>
        <a:spcAft>
          <a:spcPct val="0"/>
        </a:spcAft>
        <a:defRPr sz="3600">
          <a:solidFill>
            <a:schemeClr val="tx1"/>
          </a:solidFill>
          <a:latin typeface="Calibri" pitchFamily="34" charset="0"/>
        </a:defRPr>
      </a:lvl6pPr>
      <a:lvl7pPr marL="914400" algn="l" rtl="0" fontAlgn="base">
        <a:lnSpc>
          <a:spcPct val="80000"/>
        </a:lnSpc>
        <a:spcBef>
          <a:spcPct val="0"/>
        </a:spcBef>
        <a:spcAft>
          <a:spcPct val="0"/>
        </a:spcAft>
        <a:defRPr sz="3600">
          <a:solidFill>
            <a:schemeClr val="tx1"/>
          </a:solidFill>
          <a:latin typeface="Calibri" pitchFamily="34" charset="0"/>
        </a:defRPr>
      </a:lvl7pPr>
      <a:lvl8pPr marL="1371600" algn="l" rtl="0" fontAlgn="base">
        <a:lnSpc>
          <a:spcPct val="80000"/>
        </a:lnSpc>
        <a:spcBef>
          <a:spcPct val="0"/>
        </a:spcBef>
        <a:spcAft>
          <a:spcPct val="0"/>
        </a:spcAft>
        <a:defRPr sz="3600">
          <a:solidFill>
            <a:schemeClr val="tx1"/>
          </a:solidFill>
          <a:latin typeface="Calibri" pitchFamily="34" charset="0"/>
        </a:defRPr>
      </a:lvl8pPr>
      <a:lvl9pPr marL="1828800" algn="l" rtl="0" fontAlgn="base">
        <a:lnSpc>
          <a:spcPct val="80000"/>
        </a:lnSpc>
        <a:spcBef>
          <a:spcPct val="0"/>
        </a:spcBef>
        <a:spcAft>
          <a:spcPct val="0"/>
        </a:spcAft>
        <a:defRPr sz="3600">
          <a:solidFill>
            <a:schemeClr val="tx1"/>
          </a:solidFill>
          <a:latin typeface="Calibri" pitchFamily="34" charset="0"/>
        </a:defRPr>
      </a:lvl9pPr>
    </p:titleStyle>
    <p:bodyStyle>
      <a:lvl1pPr marL="228600" indent="-228600" algn="l" rtl="0" eaLnBrk="0" fontAlgn="base" hangingPunct="0">
        <a:lnSpc>
          <a:spcPct val="90000"/>
        </a:lnSpc>
        <a:spcBef>
          <a:spcPts val="1200"/>
        </a:spcBef>
        <a:spcAft>
          <a:spcPct val="0"/>
        </a:spcAft>
        <a:buClr>
          <a:srgbClr val="9F9F9F"/>
        </a:buClr>
        <a:buFont typeface="Arial" pitchFamily="34" charset="0"/>
        <a:buChar char="•"/>
        <a:defRPr sz="2800" kern="1200">
          <a:solidFill>
            <a:schemeClr val="tx1"/>
          </a:solidFill>
          <a:latin typeface="+mn-lt"/>
          <a:ea typeface="+mn-ea"/>
          <a:cs typeface="+mn-cs"/>
        </a:defRPr>
      </a:lvl1pPr>
      <a:lvl2pPr marL="501650" indent="-228600" algn="l" rtl="0" eaLnBrk="0" fontAlgn="base" hangingPunct="0">
        <a:lnSpc>
          <a:spcPct val="90000"/>
        </a:lnSpc>
        <a:spcBef>
          <a:spcPts val="800"/>
        </a:spcBef>
        <a:spcAft>
          <a:spcPct val="0"/>
        </a:spcAft>
        <a:buClr>
          <a:srgbClr val="9F9F9F"/>
        </a:buClr>
        <a:buFont typeface="Arial" pitchFamily="34" charset="0"/>
        <a:buChar char="–"/>
        <a:defRPr sz="2400" kern="1200">
          <a:solidFill>
            <a:schemeClr val="tx1"/>
          </a:solidFill>
          <a:latin typeface="+mn-lt"/>
          <a:ea typeface="+mn-ea"/>
          <a:cs typeface="+mn-cs"/>
        </a:defRPr>
      </a:lvl2pPr>
      <a:lvl3pPr marL="730250" indent="-182563" algn="l" rtl="0" eaLnBrk="0" fontAlgn="base" hangingPunct="0">
        <a:lnSpc>
          <a:spcPct val="90000"/>
        </a:lnSpc>
        <a:spcBef>
          <a:spcPts val="600"/>
        </a:spcBef>
        <a:spcAft>
          <a:spcPct val="0"/>
        </a:spcAft>
        <a:buClr>
          <a:srgbClr val="9F9F9F"/>
        </a:buClr>
        <a:buFont typeface="Arial" pitchFamily="34" charset="0"/>
        <a:buChar char="•"/>
        <a:defRPr sz="2000" kern="1200">
          <a:solidFill>
            <a:schemeClr val="tx1"/>
          </a:solidFill>
          <a:latin typeface="+mn-lt"/>
          <a:ea typeface="+mn-ea"/>
          <a:cs typeface="+mn-cs"/>
        </a:defRPr>
      </a:lvl3pPr>
      <a:lvl4pPr marL="958850" indent="-182563" algn="l" rtl="0" eaLnBrk="0" fontAlgn="base" hangingPunct="0">
        <a:lnSpc>
          <a:spcPct val="90000"/>
        </a:lnSpc>
        <a:spcBef>
          <a:spcPts val="600"/>
        </a:spcBef>
        <a:spcAft>
          <a:spcPct val="0"/>
        </a:spcAft>
        <a:buClr>
          <a:srgbClr val="9F9F9F"/>
        </a:buClr>
        <a:buFont typeface="Arial" pitchFamily="34" charset="0"/>
        <a:buChar char="–"/>
        <a:defRPr kern="1200">
          <a:solidFill>
            <a:schemeClr val="tx1"/>
          </a:solidFill>
          <a:latin typeface="+mn-lt"/>
          <a:ea typeface="+mn-ea"/>
          <a:cs typeface="+mn-cs"/>
        </a:defRPr>
      </a:lvl4pPr>
      <a:lvl5pPr marL="1187450" indent="-182563" algn="l" rtl="0" eaLnBrk="0" fontAlgn="base" hangingPunct="0">
        <a:lnSpc>
          <a:spcPct val="90000"/>
        </a:lnSpc>
        <a:spcBef>
          <a:spcPts val="600"/>
        </a:spcBef>
        <a:spcAft>
          <a:spcPct val="0"/>
        </a:spcAft>
        <a:buClr>
          <a:srgbClr val="9F9F9F"/>
        </a:buClr>
        <a:buFont typeface="Arial"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jpeg"/><Relationship Id="rId9" Type="http://schemas.openxmlformats.org/officeDocument/2006/relationships/image" Target="../media/image26.jpeg"/></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8.xml.rels><?xml version="1.0" encoding="UTF-8" standalone="yes"?>
<Relationships xmlns="http://schemas.openxmlformats.org/package/2006/relationships"><Relationship Id="rId8" Type="http://schemas.openxmlformats.org/officeDocument/2006/relationships/image" Target="../media/image47.jpeg"/><Relationship Id="rId13" Type="http://schemas.openxmlformats.org/officeDocument/2006/relationships/image" Target="../media/image51.emf"/><Relationship Id="rId18" Type="http://schemas.openxmlformats.org/officeDocument/2006/relationships/image" Target="../media/image54.png"/><Relationship Id="rId26" Type="http://schemas.openxmlformats.org/officeDocument/2006/relationships/image" Target="../media/image62.jpeg"/><Relationship Id="rId39" Type="http://schemas.openxmlformats.org/officeDocument/2006/relationships/image" Target="../media/image75.jpeg"/><Relationship Id="rId3" Type="http://schemas.openxmlformats.org/officeDocument/2006/relationships/image" Target="../media/image42.jpeg"/><Relationship Id="rId21" Type="http://schemas.openxmlformats.org/officeDocument/2006/relationships/image" Target="../media/image57.png"/><Relationship Id="rId34" Type="http://schemas.openxmlformats.org/officeDocument/2006/relationships/image" Target="../media/image70.jpeg"/><Relationship Id="rId42" Type="http://schemas.openxmlformats.org/officeDocument/2006/relationships/image" Target="../media/image78.jpeg"/><Relationship Id="rId7" Type="http://schemas.openxmlformats.org/officeDocument/2006/relationships/image" Target="../media/image46.jpeg"/><Relationship Id="rId12" Type="http://schemas.openxmlformats.org/officeDocument/2006/relationships/image" Target="../media/image50.png"/><Relationship Id="rId17" Type="http://schemas.openxmlformats.org/officeDocument/2006/relationships/image" Target="../media/image53.png"/><Relationship Id="rId25" Type="http://schemas.openxmlformats.org/officeDocument/2006/relationships/image" Target="../media/image61.jpeg"/><Relationship Id="rId33" Type="http://schemas.openxmlformats.org/officeDocument/2006/relationships/image" Target="../media/image69.png"/><Relationship Id="rId38" Type="http://schemas.openxmlformats.org/officeDocument/2006/relationships/image" Target="../media/image74.jpeg"/><Relationship Id="rId2" Type="http://schemas.openxmlformats.org/officeDocument/2006/relationships/notesSlide" Target="../notesSlides/notesSlide8.xml"/><Relationship Id="rId16" Type="http://schemas.openxmlformats.org/officeDocument/2006/relationships/hyperlink" Target="http://www.kodak.com/" TargetMode="External"/><Relationship Id="rId20" Type="http://schemas.openxmlformats.org/officeDocument/2006/relationships/image" Target="../media/image56.png"/><Relationship Id="rId29" Type="http://schemas.openxmlformats.org/officeDocument/2006/relationships/image" Target="../media/image65.png"/><Relationship Id="rId41" Type="http://schemas.openxmlformats.org/officeDocument/2006/relationships/image" Target="../media/image77.jpeg"/><Relationship Id="rId1" Type="http://schemas.openxmlformats.org/officeDocument/2006/relationships/slideLayout" Target="../slideLayouts/slideLayout7.xml"/><Relationship Id="rId6" Type="http://schemas.openxmlformats.org/officeDocument/2006/relationships/image" Target="../media/image45.jpeg"/><Relationship Id="rId11" Type="http://schemas.openxmlformats.org/officeDocument/2006/relationships/image" Target="../media/image49.png"/><Relationship Id="rId24" Type="http://schemas.openxmlformats.org/officeDocument/2006/relationships/image" Target="../media/image60.png"/><Relationship Id="rId32" Type="http://schemas.openxmlformats.org/officeDocument/2006/relationships/image" Target="../media/image68.jpeg"/><Relationship Id="rId37" Type="http://schemas.openxmlformats.org/officeDocument/2006/relationships/image" Target="../media/image73.png"/><Relationship Id="rId40" Type="http://schemas.openxmlformats.org/officeDocument/2006/relationships/image" Target="../media/image76.jpeg"/><Relationship Id="rId45" Type="http://schemas.openxmlformats.org/officeDocument/2006/relationships/image" Target="../media/image81.png"/><Relationship Id="rId5" Type="http://schemas.openxmlformats.org/officeDocument/2006/relationships/image" Target="../media/image44.png"/><Relationship Id="rId15" Type="http://schemas.openxmlformats.org/officeDocument/2006/relationships/image" Target="../media/image52.png"/><Relationship Id="rId23" Type="http://schemas.openxmlformats.org/officeDocument/2006/relationships/image" Target="../media/image59.png"/><Relationship Id="rId28" Type="http://schemas.openxmlformats.org/officeDocument/2006/relationships/image" Target="../media/image64.jpeg"/><Relationship Id="rId36" Type="http://schemas.openxmlformats.org/officeDocument/2006/relationships/image" Target="../media/image72.jpeg"/><Relationship Id="rId10" Type="http://schemas.openxmlformats.org/officeDocument/2006/relationships/hyperlink" Target="http://www.harris.com/" TargetMode="External"/><Relationship Id="rId19" Type="http://schemas.openxmlformats.org/officeDocument/2006/relationships/image" Target="../media/image55.png"/><Relationship Id="rId31" Type="http://schemas.openxmlformats.org/officeDocument/2006/relationships/image" Target="../media/image67.jpeg"/><Relationship Id="rId44" Type="http://schemas.openxmlformats.org/officeDocument/2006/relationships/image" Target="../media/image80.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hyperlink" Target="http://www.alcatel.com/" TargetMode="External"/><Relationship Id="rId22" Type="http://schemas.openxmlformats.org/officeDocument/2006/relationships/image" Target="../media/image58.png"/><Relationship Id="rId27" Type="http://schemas.openxmlformats.org/officeDocument/2006/relationships/image" Target="../media/image63.jpeg"/><Relationship Id="rId30" Type="http://schemas.openxmlformats.org/officeDocument/2006/relationships/image" Target="../media/image66.jpeg"/><Relationship Id="rId35" Type="http://schemas.openxmlformats.org/officeDocument/2006/relationships/image" Target="../media/image71.png"/><Relationship Id="rId43" Type="http://schemas.openxmlformats.org/officeDocument/2006/relationships/image" Target="../media/image79.png"/></Relationships>
</file>

<file path=ppt/slides/_rels/slide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smtClean="0">
                <a:solidFill>
                  <a:schemeClr val="accent1"/>
                </a:solidFill>
              </a:rPr>
              <a:t>Oracle</a:t>
            </a:r>
            <a:r>
              <a:rPr lang="en-US" smtClean="0"/>
              <a:t> Corporation</a:t>
            </a:r>
          </a:p>
        </p:txBody>
      </p:sp>
      <p:sp>
        <p:nvSpPr>
          <p:cNvPr id="41987" name="Text Placeholder 4"/>
          <p:cNvSpPr>
            <a:spLocks noGrp="1"/>
          </p:cNvSpPr>
          <p:nvPr>
            <p:ph type="body" sz="quarter" idx="15"/>
          </p:nvPr>
        </p:nvSpPr>
        <p:spPr>
          <a:xfrm>
            <a:off x="2436813" y="1524000"/>
            <a:ext cx="3505200" cy="2011363"/>
          </a:xfrm>
        </p:spPr>
        <p:txBody>
          <a:bodyPr/>
          <a:lstStyle/>
          <a:p>
            <a:pPr eaLnBrk="1" hangingPunct="1">
              <a:buFont typeface="Arial" panose="020B0604020202020204" pitchFamily="34" charset="0"/>
              <a:buChar char="•"/>
            </a:pPr>
            <a:r>
              <a:rPr lang="en-US" smtClean="0"/>
              <a:t>HQ based in Redwood Shores, California, USA</a:t>
            </a:r>
          </a:p>
          <a:p>
            <a:pPr eaLnBrk="1" hangingPunct="1">
              <a:buFont typeface="Arial" panose="020B0604020202020204" pitchFamily="34" charset="0"/>
              <a:buChar char="•"/>
            </a:pPr>
            <a:r>
              <a:rPr lang="en-US" smtClean="0"/>
              <a:t> </a:t>
            </a:r>
            <a:r>
              <a:rPr lang="en-US" b="1" smtClean="0">
                <a:solidFill>
                  <a:srgbClr val="FF0000"/>
                </a:solidFill>
              </a:rPr>
              <a:t>2</a:t>
            </a:r>
            <a:r>
              <a:rPr lang="en-US" b="1" baseline="30000" smtClean="0">
                <a:solidFill>
                  <a:srgbClr val="FF0000"/>
                </a:solidFill>
              </a:rPr>
              <a:t>nd</a:t>
            </a:r>
            <a:r>
              <a:rPr lang="en-US" b="1" smtClean="0">
                <a:solidFill>
                  <a:srgbClr val="FF0000"/>
                </a:solidFill>
              </a:rPr>
              <a:t> largest software company </a:t>
            </a:r>
            <a:r>
              <a:rPr lang="en-US" smtClean="0"/>
              <a:t>in the world</a:t>
            </a:r>
          </a:p>
          <a:p>
            <a:pPr eaLnBrk="1" hangingPunct="1"/>
            <a:endParaRPr lang="en-US" smtClean="0"/>
          </a:p>
        </p:txBody>
      </p:sp>
      <p:sp>
        <p:nvSpPr>
          <p:cNvPr id="41988" name="Text Placeholder 6"/>
          <p:cNvSpPr>
            <a:spLocks noGrp="1"/>
          </p:cNvSpPr>
          <p:nvPr>
            <p:ph type="body" sz="quarter" idx="17"/>
          </p:nvPr>
        </p:nvSpPr>
        <p:spPr>
          <a:xfrm>
            <a:off x="2436813" y="3932238"/>
            <a:ext cx="3505200" cy="2011362"/>
          </a:xfrm>
        </p:spPr>
        <p:txBody>
          <a:bodyPr/>
          <a:lstStyle/>
          <a:p>
            <a:pPr lvl="1" eaLnBrk="1" hangingPunct="1"/>
            <a:r>
              <a:rPr lang="en-US" altLang="zh-CN" sz="2400" dirty="0" smtClean="0"/>
              <a:t>120,000+ employees</a:t>
            </a:r>
          </a:p>
          <a:p>
            <a:pPr lvl="1" eaLnBrk="1" hangingPunct="1"/>
            <a:r>
              <a:rPr lang="en-US" altLang="zh-CN" sz="2400" b="1" dirty="0" smtClean="0">
                <a:solidFill>
                  <a:srgbClr val="FF0000"/>
                </a:solidFill>
              </a:rPr>
              <a:t>36,000+ developers and engineers</a:t>
            </a:r>
          </a:p>
          <a:p>
            <a:pPr lvl="1" eaLnBrk="1" hangingPunct="1"/>
            <a:r>
              <a:rPr lang="en-US" altLang="zh-CN" sz="2400" dirty="0" smtClean="0"/>
              <a:t>R&amp;D spent is $5.15 billions in </a:t>
            </a:r>
            <a:r>
              <a:rPr lang="en-US" altLang="zh-CN" sz="2400" dirty="0" smtClean="0"/>
              <a:t>FY15 </a:t>
            </a:r>
            <a:r>
              <a:rPr lang="en-US" altLang="zh-CN" sz="2400" b="1" dirty="0" smtClean="0"/>
              <a:t>(</a:t>
            </a:r>
            <a:r>
              <a:rPr lang="en-US" altLang="zh-CN" sz="2400" b="1" dirty="0" smtClean="0">
                <a:solidFill>
                  <a:srgbClr val="FF0000"/>
                </a:solidFill>
              </a:rPr>
              <a:t>316</a:t>
            </a:r>
            <a:r>
              <a:rPr lang="zh-CN" altLang="en-US" sz="2400" b="1" dirty="0" smtClean="0">
                <a:solidFill>
                  <a:srgbClr val="FF0000"/>
                </a:solidFill>
              </a:rPr>
              <a:t>亿</a:t>
            </a:r>
            <a:r>
              <a:rPr lang="en-US" sz="2400" b="1" dirty="0" smtClean="0">
                <a:solidFill>
                  <a:srgbClr val="FF0000"/>
                </a:solidFill>
              </a:rPr>
              <a:t>RMB</a:t>
            </a:r>
            <a:r>
              <a:rPr lang="en-US" altLang="zh-CN" sz="2400" b="1" dirty="0" smtClean="0"/>
              <a:t>)</a:t>
            </a:r>
          </a:p>
        </p:txBody>
      </p:sp>
      <p:sp>
        <p:nvSpPr>
          <p:cNvPr id="41989" name="Text Placeholder 7"/>
          <p:cNvSpPr>
            <a:spLocks noGrp="1"/>
          </p:cNvSpPr>
          <p:nvPr>
            <p:ph type="body" sz="quarter" idx="18"/>
          </p:nvPr>
        </p:nvSpPr>
        <p:spPr>
          <a:xfrm>
            <a:off x="7999413" y="3932238"/>
            <a:ext cx="3886200" cy="2011362"/>
          </a:xfrm>
        </p:spPr>
        <p:txBody>
          <a:bodyPr/>
          <a:lstStyle/>
          <a:p>
            <a:pPr lvl="1" eaLnBrk="1" hangingPunct="1"/>
            <a:r>
              <a:rPr lang="en-US" altLang="zh-CN" sz="2400" smtClean="0"/>
              <a:t>$38.3B in </a:t>
            </a:r>
            <a:r>
              <a:rPr lang="en-US" altLang="zh-CN" sz="2400" smtClean="0"/>
              <a:t>FY15  </a:t>
            </a:r>
            <a:r>
              <a:rPr lang="en-US" altLang="zh-CN" sz="2400" b="1" smtClean="0"/>
              <a:t>(</a:t>
            </a:r>
            <a:r>
              <a:rPr lang="en-US" sz="2400" b="1" smtClean="0">
                <a:solidFill>
                  <a:srgbClr val="FF0000"/>
                </a:solidFill>
              </a:rPr>
              <a:t>2351</a:t>
            </a:r>
            <a:r>
              <a:rPr lang="zh-CN" altLang="en-US" sz="2400" b="1" dirty="0" smtClean="0">
                <a:solidFill>
                  <a:srgbClr val="FF0000"/>
                </a:solidFill>
              </a:rPr>
              <a:t>亿</a:t>
            </a:r>
            <a:r>
              <a:rPr lang="en-US" sz="2400" b="1" dirty="0" smtClean="0">
                <a:solidFill>
                  <a:srgbClr val="FF0000"/>
                </a:solidFill>
              </a:rPr>
              <a:t>RMB</a:t>
            </a:r>
            <a:r>
              <a:rPr lang="en-US" altLang="zh-CN" sz="2400" b="1" dirty="0" smtClean="0"/>
              <a:t>)</a:t>
            </a:r>
          </a:p>
          <a:p>
            <a:pPr lvl="1" eaLnBrk="1" hangingPunct="1"/>
            <a:r>
              <a:rPr lang="en-US" altLang="zh-CN" sz="2400" dirty="0" smtClean="0"/>
              <a:t>#1 in 50 product or industry categories</a:t>
            </a:r>
          </a:p>
          <a:p>
            <a:pPr lvl="1" eaLnBrk="1" hangingPunct="1"/>
            <a:r>
              <a:rPr lang="en-US" altLang="zh-CN" sz="2400" dirty="0" smtClean="0"/>
              <a:t>400,000 customers, including 100 of the Fortune 100</a:t>
            </a:r>
          </a:p>
        </p:txBody>
      </p:sp>
      <p:sp>
        <p:nvSpPr>
          <p:cNvPr id="4" name="Slide Number Placeholder 3"/>
          <p:cNvSpPr>
            <a:spLocks noGrp="1"/>
          </p:cNvSpPr>
          <p:nvPr>
            <p:ph type="sldNum" sz="quarter" idx="21"/>
          </p:nvPr>
        </p:nvSpPr>
        <p:spPr/>
        <p:txBody>
          <a:bodyPr/>
          <a:lstStyle/>
          <a:p>
            <a:fld id="{DF966110-CD27-4DB6-8578-42650CC13218}" type="slidenum">
              <a:rPr lang="en-US"/>
              <a:pPr/>
              <a:t>2</a:t>
            </a:fld>
            <a:endParaRPr lang="en-US"/>
          </a:p>
        </p:txBody>
      </p:sp>
      <p:sp>
        <p:nvSpPr>
          <p:cNvPr id="3" name="Footer Placeholder 2"/>
          <p:cNvSpPr>
            <a:spLocks noGrp="1"/>
          </p:cNvSpPr>
          <p:nvPr>
            <p:ph type="ftr" sz="quarter" idx="20"/>
          </p:nvPr>
        </p:nvSpPr>
        <p:spPr/>
        <p:txBody>
          <a:bodyPr/>
          <a:lstStyle/>
          <a:p>
            <a:pPr>
              <a:defRPr/>
            </a:pPr>
            <a:r>
              <a:rPr lang="en-US" smtClean="0"/>
              <a:t>Oracle Confidential – Internal/Restricted/Highly Restricted</a:t>
            </a:r>
            <a:endParaRPr lang="en-US"/>
          </a:p>
        </p:txBody>
      </p:sp>
      <p:pic>
        <p:nvPicPr>
          <p:cNvPr id="41992" name="Picture 16" descr="ph_fac_hq_rs_cropped_002.jpg"/>
          <p:cNvPicPr>
            <a:picLocks noChangeAspect="1"/>
          </p:cNvPicPr>
          <p:nvPr/>
        </p:nvPicPr>
        <p:blipFill>
          <a:blip r:embed="rId3" cstate="print"/>
          <a:srcRect t="17776"/>
          <a:stretch>
            <a:fillRect/>
          </a:stretch>
        </p:blipFill>
        <p:spPr bwMode="auto">
          <a:xfrm>
            <a:off x="6248400" y="338138"/>
            <a:ext cx="5256213" cy="3243262"/>
          </a:xfrm>
          <a:prstGeom prst="rect">
            <a:avLst/>
          </a:prstGeom>
          <a:noFill/>
          <a:ln w="9525">
            <a:noFill/>
            <a:miter lim="800000"/>
            <a:headEnd/>
            <a:tailEnd/>
          </a:ln>
        </p:spPr>
      </p:pic>
      <p:pic>
        <p:nvPicPr>
          <p:cNvPr id="41993" name="Picture 11" descr="ic-BarGraph-red.gif"/>
          <p:cNvPicPr>
            <a:picLocks noChangeAspect="1"/>
          </p:cNvPicPr>
          <p:nvPr/>
        </p:nvPicPr>
        <p:blipFill>
          <a:blip r:embed="rId4" cstate="print"/>
          <a:srcRect/>
          <a:stretch>
            <a:fillRect/>
          </a:stretch>
        </p:blipFill>
        <p:spPr bwMode="auto">
          <a:xfrm>
            <a:off x="6323013" y="4191000"/>
            <a:ext cx="1447800" cy="1447800"/>
          </a:xfrm>
          <a:prstGeom prst="rect">
            <a:avLst/>
          </a:prstGeom>
          <a:noFill/>
          <a:ln w="9525">
            <a:noFill/>
            <a:miter lim="800000"/>
            <a:headEnd/>
            <a:tailEnd/>
          </a:ln>
        </p:spPr>
      </p:pic>
      <p:pic>
        <p:nvPicPr>
          <p:cNvPr id="41994" name="Picture 12" descr="ic-Building_Office-red.gif"/>
          <p:cNvPicPr>
            <a:picLocks noChangeAspect="1"/>
          </p:cNvPicPr>
          <p:nvPr/>
        </p:nvPicPr>
        <p:blipFill>
          <a:blip r:embed="rId5" cstate="print"/>
          <a:srcRect/>
          <a:stretch>
            <a:fillRect/>
          </a:stretch>
        </p:blipFill>
        <p:spPr bwMode="auto">
          <a:xfrm>
            <a:off x="608013" y="1600200"/>
            <a:ext cx="1371600" cy="1371600"/>
          </a:xfrm>
          <a:prstGeom prst="rect">
            <a:avLst/>
          </a:prstGeom>
          <a:noFill/>
          <a:ln w="9525">
            <a:noFill/>
            <a:miter lim="800000"/>
            <a:headEnd/>
            <a:tailEnd/>
          </a:ln>
        </p:spPr>
      </p:pic>
      <p:pic>
        <p:nvPicPr>
          <p:cNvPr id="41995" name="Picture 13" descr="ic-Consultation-red.png"/>
          <p:cNvPicPr>
            <a:picLocks noChangeAspect="1"/>
          </p:cNvPicPr>
          <p:nvPr/>
        </p:nvPicPr>
        <p:blipFill>
          <a:blip r:embed="rId6" cstate="print"/>
          <a:srcRect/>
          <a:stretch>
            <a:fillRect/>
          </a:stretch>
        </p:blipFill>
        <p:spPr bwMode="auto">
          <a:xfrm>
            <a:off x="455613" y="4114800"/>
            <a:ext cx="1600200" cy="16002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smtClean="0">
                <a:solidFill>
                  <a:srgbClr val="FF0000"/>
                </a:solidFill>
              </a:rPr>
              <a:t>Oracle</a:t>
            </a:r>
            <a:r>
              <a:rPr lang="en-US" smtClean="0"/>
              <a:t> in China</a:t>
            </a:r>
          </a:p>
        </p:txBody>
      </p:sp>
      <p:sp>
        <p:nvSpPr>
          <p:cNvPr id="5" name="Footer Placeholder 4"/>
          <p:cNvSpPr>
            <a:spLocks noGrp="1"/>
          </p:cNvSpPr>
          <p:nvPr>
            <p:ph type="ftr" sz="quarter" idx="11"/>
          </p:nvPr>
        </p:nvSpPr>
        <p:spPr/>
        <p:txBody>
          <a:bodyPr/>
          <a:lstStyle/>
          <a:p>
            <a:pPr>
              <a:defRPr/>
            </a:pPr>
            <a:r>
              <a:rPr lang="en-US" smtClean="0"/>
              <a:t>Oracle Confidential – Internal/Restricted/Highly Restricted</a:t>
            </a:r>
            <a:endParaRPr lang="en-US"/>
          </a:p>
        </p:txBody>
      </p:sp>
      <p:sp>
        <p:nvSpPr>
          <p:cNvPr id="6" name="Slide Number Placeholder 5"/>
          <p:cNvSpPr>
            <a:spLocks noGrp="1"/>
          </p:cNvSpPr>
          <p:nvPr>
            <p:ph type="sldNum" sz="quarter" idx="12"/>
          </p:nvPr>
        </p:nvSpPr>
        <p:spPr/>
        <p:txBody>
          <a:bodyPr/>
          <a:lstStyle/>
          <a:p>
            <a:fld id="{10048345-8802-4A4B-B517-FF583038760A}" type="slidenum">
              <a:rPr lang="en-US"/>
              <a:pPr/>
              <a:t>3</a:t>
            </a:fld>
            <a:endParaRPr lang="en-US"/>
          </a:p>
        </p:txBody>
      </p:sp>
      <p:sp>
        <p:nvSpPr>
          <p:cNvPr id="44037" name="Rectangle 2"/>
          <p:cNvSpPr>
            <a:spLocks noChangeArrowheads="1"/>
          </p:cNvSpPr>
          <p:nvPr/>
        </p:nvSpPr>
        <p:spPr bwMode="auto">
          <a:xfrm>
            <a:off x="6704013" y="1905000"/>
            <a:ext cx="4876800" cy="4148138"/>
          </a:xfrm>
          <a:prstGeom prst="rect">
            <a:avLst/>
          </a:prstGeom>
          <a:solidFill>
            <a:schemeClr val="bg1"/>
          </a:solidFill>
          <a:ln w="25400">
            <a:solidFill>
              <a:schemeClr val="bg2"/>
            </a:solidFill>
            <a:prstDash val="sysDot"/>
            <a:miter lim="800000"/>
            <a:headEnd/>
            <a:tailEnd/>
          </a:ln>
        </p:spPr>
        <p:txBody>
          <a:bodyPr/>
          <a:lstStyle/>
          <a:p>
            <a:pPr marL="190500" indent="-190500" eaLnBrk="0" hangingPunct="0">
              <a:buClr>
                <a:schemeClr val="tx2"/>
              </a:buClr>
              <a:buFont typeface="Arial" pitchFamily="34" charset="0"/>
              <a:buChar char="•"/>
            </a:pPr>
            <a:r>
              <a:rPr lang="en-US" altLang="zh-CN" sz="2000" dirty="0">
                <a:latin typeface="Calibri" pitchFamily="34" charset="0"/>
              </a:rPr>
              <a:t>+ 5,800 </a:t>
            </a:r>
            <a:r>
              <a:rPr lang="en-US" altLang="zh-CN" sz="2000" dirty="0" smtClean="0">
                <a:latin typeface="Calibri" pitchFamily="34" charset="0"/>
              </a:rPr>
              <a:t>employees including </a:t>
            </a:r>
            <a:r>
              <a:rPr lang="en-US" altLang="zh-CN" sz="2000" dirty="0">
                <a:latin typeface="Calibri" pitchFamily="34" charset="0"/>
              </a:rPr>
              <a:t>2,200+ R&amp;D employees</a:t>
            </a:r>
          </a:p>
          <a:p>
            <a:pPr marL="190500" indent="-190500" eaLnBrk="0" hangingPunct="0">
              <a:buClr>
                <a:schemeClr val="tx2"/>
              </a:buClr>
              <a:buFont typeface="Arial" pitchFamily="34" charset="0"/>
              <a:buChar char="•"/>
            </a:pPr>
            <a:r>
              <a:rPr lang="zh-CN" altLang="en-US" sz="2000" dirty="0">
                <a:latin typeface="Calibri" pitchFamily="34" charset="0"/>
              </a:rPr>
              <a:t>+11,000</a:t>
            </a:r>
            <a:r>
              <a:rPr lang="en-US" altLang="zh-CN" sz="2000" dirty="0">
                <a:latin typeface="Calibri" pitchFamily="34" charset="0"/>
              </a:rPr>
              <a:t> customers </a:t>
            </a:r>
          </a:p>
          <a:p>
            <a:pPr marL="190500" indent="-190500" eaLnBrk="0" hangingPunct="0">
              <a:buClr>
                <a:schemeClr val="tx2"/>
              </a:buClr>
              <a:buFont typeface="Arial" pitchFamily="34" charset="0"/>
              <a:buChar char="•"/>
            </a:pPr>
            <a:r>
              <a:rPr lang="en-US" altLang="zh-CN" sz="2000" dirty="0">
                <a:latin typeface="Calibri" pitchFamily="34" charset="0"/>
              </a:rPr>
              <a:t>800 partners </a:t>
            </a:r>
          </a:p>
          <a:p>
            <a:pPr marL="190500" indent="-190500" eaLnBrk="0" hangingPunct="0">
              <a:buClr>
                <a:schemeClr val="tx2"/>
              </a:buClr>
              <a:buFont typeface="Arial" pitchFamily="34" charset="0"/>
              <a:buChar char="•"/>
            </a:pPr>
            <a:r>
              <a:rPr lang="en-US" altLang="zh-CN" sz="2000" dirty="0">
                <a:latin typeface="Calibri" pitchFamily="34" charset="0"/>
              </a:rPr>
              <a:t>250,000 members for Oracle Technology Network &amp; Oracle’s online developer community</a:t>
            </a:r>
          </a:p>
          <a:p>
            <a:pPr marL="190500" indent="-190500" eaLnBrk="0" hangingPunct="0">
              <a:buClr>
                <a:schemeClr val="tx2"/>
              </a:buClr>
              <a:buFont typeface="Arial" pitchFamily="34" charset="0"/>
              <a:buChar char="•"/>
            </a:pPr>
            <a:r>
              <a:rPr lang="en-US" altLang="zh-CN" sz="2000" dirty="0">
                <a:latin typeface="Calibri" pitchFamily="34" charset="0"/>
              </a:rPr>
              <a:t>Operates through 22 branch offices</a:t>
            </a:r>
          </a:p>
          <a:p>
            <a:pPr marL="190500" indent="-190500" eaLnBrk="0" hangingPunct="0">
              <a:buClr>
                <a:schemeClr val="tx2"/>
              </a:buClr>
              <a:buFont typeface="Arial" pitchFamily="34" charset="0"/>
              <a:buChar char="•"/>
            </a:pPr>
            <a:r>
              <a:rPr lang="en-US" altLang="zh-CN" sz="2000" b="1" dirty="0">
                <a:solidFill>
                  <a:srgbClr val="FF0000"/>
                </a:solidFill>
                <a:latin typeface="Calibri" pitchFamily="34" charset="0"/>
              </a:rPr>
              <a:t>5 R&amp;D centers in </a:t>
            </a:r>
            <a:r>
              <a:rPr lang="en-US" altLang="zh-CN" sz="2000" b="1" dirty="0" err="1">
                <a:solidFill>
                  <a:srgbClr val="FF0000"/>
                </a:solidFill>
                <a:latin typeface="Calibri" pitchFamily="34" charset="0"/>
              </a:rPr>
              <a:t>BJ,SZ,SH,SuZhou,Nanjing</a:t>
            </a:r>
            <a:endParaRPr lang="en-US" altLang="zh-CN" sz="2000" b="1" dirty="0">
              <a:solidFill>
                <a:srgbClr val="FF0000"/>
              </a:solidFill>
              <a:latin typeface="Calibri" pitchFamily="34" charset="0"/>
            </a:endParaRPr>
          </a:p>
          <a:p>
            <a:pPr marL="190500" indent="-190500" eaLnBrk="0" hangingPunct="0">
              <a:buClr>
                <a:schemeClr val="tx2"/>
              </a:buClr>
              <a:buFont typeface="Arial" pitchFamily="34" charset="0"/>
              <a:buChar char="•"/>
            </a:pPr>
            <a:r>
              <a:rPr lang="en-US" altLang="zh-CN" sz="2000" dirty="0">
                <a:latin typeface="Calibri" pitchFamily="34" charset="0"/>
              </a:rPr>
              <a:t>2 partner solution centers (SZ and BJ)</a:t>
            </a:r>
          </a:p>
          <a:p>
            <a:pPr marL="190500" indent="-190500" eaLnBrk="0" hangingPunct="0">
              <a:buClr>
                <a:schemeClr val="tx2"/>
              </a:buClr>
              <a:buFont typeface="Arial" pitchFamily="34" charset="0"/>
              <a:buChar char="•"/>
            </a:pPr>
            <a:r>
              <a:rPr lang="en-US" altLang="zh-CN" sz="2000" dirty="0">
                <a:latin typeface="Calibri" pitchFamily="34" charset="0"/>
              </a:rPr>
              <a:t>1 customer support center (DL) and one consulting services center (CD)</a:t>
            </a:r>
          </a:p>
          <a:p>
            <a:pPr marL="190500" lvl="1" indent="-190500" eaLnBrk="0" hangingPunct="0">
              <a:buClr>
                <a:schemeClr val="tx2"/>
              </a:buClr>
              <a:buFont typeface="Arial" pitchFamily="34" charset="0"/>
              <a:buChar char="•"/>
            </a:pPr>
            <a:r>
              <a:rPr lang="en-US" altLang="zh-CN" dirty="0">
                <a:solidFill>
                  <a:srgbClr val="FF0000"/>
                </a:solidFill>
                <a:cs typeface="Times New Roman" pitchFamily="18" charset="0"/>
              </a:rPr>
              <a:t>2012, China Top 100 Best Employers by Zhaopin.com</a:t>
            </a:r>
            <a:endParaRPr lang="zh-CN" altLang="en-US" dirty="0">
              <a:solidFill>
                <a:srgbClr val="FF0000"/>
              </a:solidFill>
              <a:cs typeface="Times New Roman" pitchFamily="18" charset="0"/>
            </a:endParaRPr>
          </a:p>
          <a:p>
            <a:pPr marL="190500" indent="-190500" eaLnBrk="0" hangingPunct="0">
              <a:buFontTx/>
              <a:buChar char="•"/>
            </a:pPr>
            <a:endParaRPr lang="en-US" altLang="zh-CN" sz="2000" dirty="0">
              <a:latin typeface="Calibri" pitchFamily="34" charset="0"/>
            </a:endParaRPr>
          </a:p>
        </p:txBody>
      </p:sp>
      <p:sp>
        <p:nvSpPr>
          <p:cNvPr id="44038" name="Rectangle 4"/>
          <p:cNvSpPr>
            <a:spLocks noChangeArrowheads="1"/>
          </p:cNvSpPr>
          <p:nvPr/>
        </p:nvSpPr>
        <p:spPr bwMode="auto">
          <a:xfrm>
            <a:off x="6704013" y="1447800"/>
            <a:ext cx="4876800" cy="461963"/>
          </a:xfrm>
          <a:prstGeom prst="rect">
            <a:avLst/>
          </a:prstGeom>
          <a:solidFill>
            <a:srgbClr val="FF0000"/>
          </a:solidFill>
          <a:ln w="9525">
            <a:noFill/>
            <a:miter lim="800000"/>
            <a:headEnd/>
            <a:tailEnd/>
          </a:ln>
        </p:spPr>
        <p:txBody>
          <a:bodyPr lIns="92075" tIns="46038" rIns="92075" bIns="46038">
            <a:spAutoFit/>
          </a:bodyPr>
          <a:lstStyle/>
          <a:p>
            <a:pPr>
              <a:spcBef>
                <a:spcPct val="20000"/>
              </a:spcBef>
              <a:buClr>
                <a:srgbClr val="FD0000"/>
              </a:buClr>
            </a:pPr>
            <a:r>
              <a:rPr lang="en-US" altLang="zh-CN" sz="2400" b="1">
                <a:solidFill>
                  <a:srgbClr val="FFFFFF"/>
                </a:solidFill>
                <a:latin typeface="Calibri" pitchFamily="34" charset="0"/>
                <a:ea typeface="SimHei" pitchFamily="49" charset="-122"/>
              </a:rPr>
              <a:t>Oracle in China</a:t>
            </a:r>
          </a:p>
        </p:txBody>
      </p:sp>
      <p:grpSp>
        <p:nvGrpSpPr>
          <p:cNvPr id="44039" name="Group 78"/>
          <p:cNvGrpSpPr>
            <a:grpSpLocks/>
          </p:cNvGrpSpPr>
          <p:nvPr/>
        </p:nvGrpSpPr>
        <p:grpSpPr bwMode="auto">
          <a:xfrm>
            <a:off x="303213" y="1600200"/>
            <a:ext cx="5603875" cy="4114800"/>
            <a:chOff x="185738" y="1892300"/>
            <a:chExt cx="4514850" cy="3221038"/>
          </a:xfrm>
        </p:grpSpPr>
        <p:sp>
          <p:nvSpPr>
            <p:cNvPr id="44041" name="Freeform 5"/>
            <p:cNvSpPr>
              <a:spLocks noChangeAspect="1"/>
            </p:cNvSpPr>
            <p:nvPr/>
          </p:nvSpPr>
          <p:spPr bwMode="auto">
            <a:xfrm>
              <a:off x="3714750" y="1892300"/>
              <a:ext cx="985838" cy="828675"/>
            </a:xfrm>
            <a:custGeom>
              <a:avLst/>
              <a:gdLst>
                <a:gd name="T0" fmla="*/ 2147483647 w 759"/>
                <a:gd name="T1" fmla="*/ 2147483647 h 753"/>
                <a:gd name="T2" fmla="*/ 2147483647 w 759"/>
                <a:gd name="T3" fmla="*/ 2147483647 h 753"/>
                <a:gd name="T4" fmla="*/ 2147483647 w 759"/>
                <a:gd name="T5" fmla="*/ 2147483647 h 753"/>
                <a:gd name="T6" fmla="*/ 2147483647 w 759"/>
                <a:gd name="T7" fmla="*/ 2147483647 h 753"/>
                <a:gd name="T8" fmla="*/ 2147483647 w 759"/>
                <a:gd name="T9" fmla="*/ 2147483647 h 753"/>
                <a:gd name="T10" fmla="*/ 2147483647 w 759"/>
                <a:gd name="T11" fmla="*/ 2147483647 h 753"/>
                <a:gd name="T12" fmla="*/ 2147483647 w 759"/>
                <a:gd name="T13" fmla="*/ 2147483647 h 753"/>
                <a:gd name="T14" fmla="*/ 2147483647 w 759"/>
                <a:gd name="T15" fmla="*/ 2147483647 h 753"/>
                <a:gd name="T16" fmla="*/ 2147483647 w 759"/>
                <a:gd name="T17" fmla="*/ 2147483647 h 753"/>
                <a:gd name="T18" fmla="*/ 2147483647 w 759"/>
                <a:gd name="T19" fmla="*/ 2147483647 h 753"/>
                <a:gd name="T20" fmla="*/ 2147483647 w 759"/>
                <a:gd name="T21" fmla="*/ 2147483647 h 753"/>
                <a:gd name="T22" fmla="*/ 2147483647 w 759"/>
                <a:gd name="T23" fmla="*/ 2147483647 h 753"/>
                <a:gd name="T24" fmla="*/ 2147483647 w 759"/>
                <a:gd name="T25" fmla="*/ 2147483647 h 753"/>
                <a:gd name="T26" fmla="*/ 2147483647 w 759"/>
                <a:gd name="T27" fmla="*/ 2147483647 h 753"/>
                <a:gd name="T28" fmla="*/ 2147483647 w 759"/>
                <a:gd name="T29" fmla="*/ 2147483647 h 753"/>
                <a:gd name="T30" fmla="*/ 2147483647 w 759"/>
                <a:gd name="T31" fmla="*/ 2147483647 h 753"/>
                <a:gd name="T32" fmla="*/ 2147483647 w 759"/>
                <a:gd name="T33" fmla="*/ 2147483647 h 753"/>
                <a:gd name="T34" fmla="*/ 2147483647 w 759"/>
                <a:gd name="T35" fmla="*/ 2147483647 h 753"/>
                <a:gd name="T36" fmla="*/ 2147483647 w 759"/>
                <a:gd name="T37" fmla="*/ 2147483647 h 753"/>
                <a:gd name="T38" fmla="*/ 2147483647 w 759"/>
                <a:gd name="T39" fmla="*/ 2147483647 h 753"/>
                <a:gd name="T40" fmla="*/ 2147483647 w 759"/>
                <a:gd name="T41" fmla="*/ 2147483647 h 753"/>
                <a:gd name="T42" fmla="*/ 2147483647 w 759"/>
                <a:gd name="T43" fmla="*/ 2147483647 h 753"/>
                <a:gd name="T44" fmla="*/ 2147483647 w 759"/>
                <a:gd name="T45" fmla="*/ 2147483647 h 753"/>
                <a:gd name="T46" fmla="*/ 2147483647 w 759"/>
                <a:gd name="T47" fmla="*/ 2147483647 h 753"/>
                <a:gd name="T48" fmla="*/ 2147483647 w 759"/>
                <a:gd name="T49" fmla="*/ 2147483647 h 753"/>
                <a:gd name="T50" fmla="*/ 2147483647 w 759"/>
                <a:gd name="T51" fmla="*/ 2147483647 h 753"/>
                <a:gd name="T52" fmla="*/ 2147483647 w 759"/>
                <a:gd name="T53" fmla="*/ 2147483647 h 753"/>
                <a:gd name="T54" fmla="*/ 2147483647 w 759"/>
                <a:gd name="T55" fmla="*/ 2147483647 h 753"/>
                <a:gd name="T56" fmla="*/ 2147483647 w 759"/>
                <a:gd name="T57" fmla="*/ 2147483647 h 753"/>
                <a:gd name="T58" fmla="*/ 2147483647 w 759"/>
                <a:gd name="T59" fmla="*/ 2147483647 h 753"/>
                <a:gd name="T60" fmla="*/ 2147483647 w 759"/>
                <a:gd name="T61" fmla="*/ 2147483647 h 753"/>
                <a:gd name="T62" fmla="*/ 2147483647 w 759"/>
                <a:gd name="T63" fmla="*/ 2147483647 h 753"/>
                <a:gd name="T64" fmla="*/ 2147483647 w 759"/>
                <a:gd name="T65" fmla="*/ 2147483647 h 753"/>
                <a:gd name="T66" fmla="*/ 2147483647 w 759"/>
                <a:gd name="T67" fmla="*/ 2147483647 h 753"/>
                <a:gd name="T68" fmla="*/ 2147483647 w 759"/>
                <a:gd name="T69" fmla="*/ 2147483647 h 753"/>
                <a:gd name="T70" fmla="*/ 2147483647 w 759"/>
                <a:gd name="T71" fmla="*/ 2147483647 h 753"/>
                <a:gd name="T72" fmla="*/ 2147483647 w 759"/>
                <a:gd name="T73" fmla="*/ 2147483647 h 753"/>
                <a:gd name="T74" fmla="*/ 2147483647 w 759"/>
                <a:gd name="T75" fmla="*/ 2147483647 h 753"/>
                <a:gd name="T76" fmla="*/ 2147483647 w 759"/>
                <a:gd name="T77" fmla="*/ 2147483647 h 753"/>
                <a:gd name="T78" fmla="*/ 2147483647 w 759"/>
                <a:gd name="T79" fmla="*/ 2147483647 h 753"/>
                <a:gd name="T80" fmla="*/ 2147483647 w 759"/>
                <a:gd name="T81" fmla="*/ 2147483647 h 753"/>
                <a:gd name="T82" fmla="*/ 2147483647 w 759"/>
                <a:gd name="T83" fmla="*/ 2147483647 h 753"/>
                <a:gd name="T84" fmla="*/ 2147483647 w 759"/>
                <a:gd name="T85" fmla="*/ 2147483647 h 753"/>
                <a:gd name="T86" fmla="*/ 2147483647 w 759"/>
                <a:gd name="T87" fmla="*/ 2147483647 h 753"/>
                <a:gd name="T88" fmla="*/ 2147483647 w 759"/>
                <a:gd name="T89" fmla="*/ 2147483647 h 753"/>
                <a:gd name="T90" fmla="*/ 2147483647 w 759"/>
                <a:gd name="T91" fmla="*/ 2147483647 h 753"/>
                <a:gd name="T92" fmla="*/ 2147483647 w 759"/>
                <a:gd name="T93" fmla="*/ 2147483647 h 753"/>
                <a:gd name="T94" fmla="*/ 2147483647 w 759"/>
                <a:gd name="T95" fmla="*/ 2147483647 h 753"/>
                <a:gd name="T96" fmla="*/ 2147483647 w 759"/>
                <a:gd name="T97" fmla="*/ 2147483647 h 753"/>
                <a:gd name="T98" fmla="*/ 2147483647 w 759"/>
                <a:gd name="T99" fmla="*/ 2147483647 h 753"/>
                <a:gd name="T100" fmla="*/ 2147483647 w 759"/>
                <a:gd name="T101" fmla="*/ 2147483647 h 753"/>
                <a:gd name="T102" fmla="*/ 2147483647 w 759"/>
                <a:gd name="T103" fmla="*/ 2147483647 h 753"/>
                <a:gd name="T104" fmla="*/ 2147483647 w 759"/>
                <a:gd name="T105" fmla="*/ 2147483647 h 753"/>
                <a:gd name="T106" fmla="*/ 2147483647 w 759"/>
                <a:gd name="T107" fmla="*/ 2147483647 h 753"/>
                <a:gd name="T108" fmla="*/ 2147483647 w 759"/>
                <a:gd name="T109" fmla="*/ 2147483647 h 753"/>
                <a:gd name="T110" fmla="*/ 2147483647 w 759"/>
                <a:gd name="T111" fmla="*/ 2147483647 h 753"/>
                <a:gd name="T112" fmla="*/ 2147483647 w 759"/>
                <a:gd name="T113" fmla="*/ 2147483647 h 753"/>
                <a:gd name="T114" fmla="*/ 2147483647 w 759"/>
                <a:gd name="T115" fmla="*/ 0 h 75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59"/>
                <a:gd name="T175" fmla="*/ 0 h 753"/>
                <a:gd name="T176" fmla="*/ 759 w 759"/>
                <a:gd name="T177" fmla="*/ 753 h 75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59" h="753">
                  <a:moveTo>
                    <a:pt x="71" y="0"/>
                  </a:moveTo>
                  <a:lnTo>
                    <a:pt x="87" y="0"/>
                  </a:lnTo>
                  <a:lnTo>
                    <a:pt x="94" y="0"/>
                  </a:lnTo>
                  <a:lnTo>
                    <a:pt x="102" y="0"/>
                  </a:lnTo>
                  <a:lnTo>
                    <a:pt x="111" y="0"/>
                  </a:lnTo>
                  <a:lnTo>
                    <a:pt x="119" y="7"/>
                  </a:lnTo>
                  <a:lnTo>
                    <a:pt x="126" y="7"/>
                  </a:lnTo>
                  <a:lnTo>
                    <a:pt x="134" y="7"/>
                  </a:lnTo>
                  <a:lnTo>
                    <a:pt x="142" y="7"/>
                  </a:lnTo>
                  <a:lnTo>
                    <a:pt x="151" y="7"/>
                  </a:lnTo>
                  <a:lnTo>
                    <a:pt x="166" y="7"/>
                  </a:lnTo>
                  <a:lnTo>
                    <a:pt x="174" y="7"/>
                  </a:lnTo>
                  <a:lnTo>
                    <a:pt x="181" y="7"/>
                  </a:lnTo>
                  <a:lnTo>
                    <a:pt x="190" y="7"/>
                  </a:lnTo>
                  <a:lnTo>
                    <a:pt x="198" y="15"/>
                  </a:lnTo>
                  <a:lnTo>
                    <a:pt x="205" y="23"/>
                  </a:lnTo>
                  <a:lnTo>
                    <a:pt x="205" y="31"/>
                  </a:lnTo>
                  <a:lnTo>
                    <a:pt x="213" y="38"/>
                  </a:lnTo>
                  <a:lnTo>
                    <a:pt x="221" y="61"/>
                  </a:lnTo>
                  <a:lnTo>
                    <a:pt x="237" y="69"/>
                  </a:lnTo>
                  <a:lnTo>
                    <a:pt x="245" y="83"/>
                  </a:lnTo>
                  <a:lnTo>
                    <a:pt x="245" y="91"/>
                  </a:lnTo>
                  <a:lnTo>
                    <a:pt x="253" y="99"/>
                  </a:lnTo>
                  <a:lnTo>
                    <a:pt x="260" y="107"/>
                  </a:lnTo>
                  <a:lnTo>
                    <a:pt x="268" y="114"/>
                  </a:lnTo>
                  <a:lnTo>
                    <a:pt x="268" y="121"/>
                  </a:lnTo>
                  <a:lnTo>
                    <a:pt x="268" y="129"/>
                  </a:lnTo>
                  <a:lnTo>
                    <a:pt x="268" y="136"/>
                  </a:lnTo>
                  <a:lnTo>
                    <a:pt x="277" y="145"/>
                  </a:lnTo>
                  <a:lnTo>
                    <a:pt x="285" y="152"/>
                  </a:lnTo>
                  <a:lnTo>
                    <a:pt x="285" y="159"/>
                  </a:lnTo>
                  <a:lnTo>
                    <a:pt x="292" y="174"/>
                  </a:lnTo>
                  <a:lnTo>
                    <a:pt x="300" y="183"/>
                  </a:lnTo>
                  <a:lnTo>
                    <a:pt x="308" y="198"/>
                  </a:lnTo>
                  <a:lnTo>
                    <a:pt x="316" y="205"/>
                  </a:lnTo>
                  <a:lnTo>
                    <a:pt x="316" y="212"/>
                  </a:lnTo>
                  <a:lnTo>
                    <a:pt x="316" y="221"/>
                  </a:lnTo>
                  <a:lnTo>
                    <a:pt x="324" y="228"/>
                  </a:lnTo>
                  <a:lnTo>
                    <a:pt x="324" y="236"/>
                  </a:lnTo>
                  <a:lnTo>
                    <a:pt x="324" y="243"/>
                  </a:lnTo>
                  <a:lnTo>
                    <a:pt x="332" y="250"/>
                  </a:lnTo>
                  <a:lnTo>
                    <a:pt x="339" y="250"/>
                  </a:lnTo>
                  <a:lnTo>
                    <a:pt x="347" y="258"/>
                  </a:lnTo>
                  <a:lnTo>
                    <a:pt x="356" y="266"/>
                  </a:lnTo>
                  <a:lnTo>
                    <a:pt x="364" y="274"/>
                  </a:lnTo>
                  <a:lnTo>
                    <a:pt x="371" y="274"/>
                  </a:lnTo>
                  <a:lnTo>
                    <a:pt x="387" y="274"/>
                  </a:lnTo>
                  <a:lnTo>
                    <a:pt x="411" y="281"/>
                  </a:lnTo>
                  <a:lnTo>
                    <a:pt x="419" y="281"/>
                  </a:lnTo>
                  <a:lnTo>
                    <a:pt x="426" y="281"/>
                  </a:lnTo>
                  <a:lnTo>
                    <a:pt x="434" y="281"/>
                  </a:lnTo>
                  <a:lnTo>
                    <a:pt x="443" y="288"/>
                  </a:lnTo>
                  <a:lnTo>
                    <a:pt x="450" y="288"/>
                  </a:lnTo>
                  <a:lnTo>
                    <a:pt x="450" y="296"/>
                  </a:lnTo>
                  <a:lnTo>
                    <a:pt x="458" y="304"/>
                  </a:lnTo>
                  <a:lnTo>
                    <a:pt x="473" y="312"/>
                  </a:lnTo>
                  <a:lnTo>
                    <a:pt x="482" y="312"/>
                  </a:lnTo>
                  <a:lnTo>
                    <a:pt x="482" y="319"/>
                  </a:lnTo>
                  <a:lnTo>
                    <a:pt x="490" y="319"/>
                  </a:lnTo>
                  <a:lnTo>
                    <a:pt x="498" y="319"/>
                  </a:lnTo>
                  <a:lnTo>
                    <a:pt x="505" y="319"/>
                  </a:lnTo>
                  <a:lnTo>
                    <a:pt x="505" y="312"/>
                  </a:lnTo>
                  <a:lnTo>
                    <a:pt x="513" y="312"/>
                  </a:lnTo>
                  <a:lnTo>
                    <a:pt x="513" y="319"/>
                  </a:lnTo>
                  <a:lnTo>
                    <a:pt x="513" y="326"/>
                  </a:lnTo>
                  <a:lnTo>
                    <a:pt x="522" y="334"/>
                  </a:lnTo>
                  <a:lnTo>
                    <a:pt x="522" y="341"/>
                  </a:lnTo>
                  <a:lnTo>
                    <a:pt x="530" y="350"/>
                  </a:lnTo>
                  <a:lnTo>
                    <a:pt x="530" y="357"/>
                  </a:lnTo>
                  <a:lnTo>
                    <a:pt x="530" y="364"/>
                  </a:lnTo>
                  <a:lnTo>
                    <a:pt x="530" y="372"/>
                  </a:lnTo>
                  <a:lnTo>
                    <a:pt x="530" y="379"/>
                  </a:lnTo>
                  <a:lnTo>
                    <a:pt x="537" y="388"/>
                  </a:lnTo>
                  <a:lnTo>
                    <a:pt x="537" y="395"/>
                  </a:lnTo>
                  <a:lnTo>
                    <a:pt x="545" y="395"/>
                  </a:lnTo>
                  <a:lnTo>
                    <a:pt x="553" y="402"/>
                  </a:lnTo>
                  <a:lnTo>
                    <a:pt x="561" y="402"/>
                  </a:lnTo>
                  <a:lnTo>
                    <a:pt x="569" y="395"/>
                  </a:lnTo>
                  <a:lnTo>
                    <a:pt x="577" y="395"/>
                  </a:lnTo>
                  <a:lnTo>
                    <a:pt x="592" y="395"/>
                  </a:lnTo>
                  <a:lnTo>
                    <a:pt x="609" y="395"/>
                  </a:lnTo>
                  <a:lnTo>
                    <a:pt x="616" y="395"/>
                  </a:lnTo>
                  <a:lnTo>
                    <a:pt x="624" y="395"/>
                  </a:lnTo>
                  <a:lnTo>
                    <a:pt x="632" y="388"/>
                  </a:lnTo>
                  <a:lnTo>
                    <a:pt x="639" y="388"/>
                  </a:lnTo>
                  <a:lnTo>
                    <a:pt x="648" y="379"/>
                  </a:lnTo>
                  <a:lnTo>
                    <a:pt x="648" y="372"/>
                  </a:lnTo>
                  <a:lnTo>
                    <a:pt x="648" y="364"/>
                  </a:lnTo>
                  <a:lnTo>
                    <a:pt x="656" y="357"/>
                  </a:lnTo>
                  <a:lnTo>
                    <a:pt x="664" y="350"/>
                  </a:lnTo>
                  <a:lnTo>
                    <a:pt x="671" y="341"/>
                  </a:lnTo>
                  <a:lnTo>
                    <a:pt x="679" y="334"/>
                  </a:lnTo>
                  <a:lnTo>
                    <a:pt x="688" y="326"/>
                  </a:lnTo>
                  <a:lnTo>
                    <a:pt x="695" y="326"/>
                  </a:lnTo>
                  <a:lnTo>
                    <a:pt x="703" y="319"/>
                  </a:lnTo>
                  <a:lnTo>
                    <a:pt x="711" y="312"/>
                  </a:lnTo>
                  <a:lnTo>
                    <a:pt x="718" y="312"/>
                  </a:lnTo>
                  <a:lnTo>
                    <a:pt x="727" y="312"/>
                  </a:lnTo>
                  <a:lnTo>
                    <a:pt x="735" y="304"/>
                  </a:lnTo>
                  <a:lnTo>
                    <a:pt x="743" y="304"/>
                  </a:lnTo>
                  <a:lnTo>
                    <a:pt x="750" y="296"/>
                  </a:lnTo>
                  <a:lnTo>
                    <a:pt x="750" y="304"/>
                  </a:lnTo>
                  <a:lnTo>
                    <a:pt x="758" y="304"/>
                  </a:lnTo>
                  <a:lnTo>
                    <a:pt x="750" y="304"/>
                  </a:lnTo>
                  <a:lnTo>
                    <a:pt x="750" y="312"/>
                  </a:lnTo>
                  <a:lnTo>
                    <a:pt x="750" y="319"/>
                  </a:lnTo>
                  <a:lnTo>
                    <a:pt x="743" y="372"/>
                  </a:lnTo>
                  <a:lnTo>
                    <a:pt x="743" y="388"/>
                  </a:lnTo>
                  <a:lnTo>
                    <a:pt x="743" y="395"/>
                  </a:lnTo>
                  <a:lnTo>
                    <a:pt x="743" y="402"/>
                  </a:lnTo>
                  <a:lnTo>
                    <a:pt x="743" y="410"/>
                  </a:lnTo>
                  <a:lnTo>
                    <a:pt x="735" y="410"/>
                  </a:lnTo>
                  <a:lnTo>
                    <a:pt x="735" y="417"/>
                  </a:lnTo>
                  <a:lnTo>
                    <a:pt x="727" y="433"/>
                  </a:lnTo>
                  <a:lnTo>
                    <a:pt x="727" y="440"/>
                  </a:lnTo>
                  <a:lnTo>
                    <a:pt x="727" y="448"/>
                  </a:lnTo>
                  <a:lnTo>
                    <a:pt x="735" y="455"/>
                  </a:lnTo>
                  <a:lnTo>
                    <a:pt x="735" y="463"/>
                  </a:lnTo>
                  <a:lnTo>
                    <a:pt x="735" y="478"/>
                  </a:lnTo>
                  <a:lnTo>
                    <a:pt x="735" y="486"/>
                  </a:lnTo>
                  <a:lnTo>
                    <a:pt x="735" y="493"/>
                  </a:lnTo>
                  <a:lnTo>
                    <a:pt x="735" y="501"/>
                  </a:lnTo>
                  <a:lnTo>
                    <a:pt x="735" y="509"/>
                  </a:lnTo>
                  <a:lnTo>
                    <a:pt x="735" y="524"/>
                  </a:lnTo>
                  <a:lnTo>
                    <a:pt x="735" y="531"/>
                  </a:lnTo>
                  <a:lnTo>
                    <a:pt x="727" y="547"/>
                  </a:lnTo>
                  <a:lnTo>
                    <a:pt x="727" y="554"/>
                  </a:lnTo>
                  <a:lnTo>
                    <a:pt x="718" y="562"/>
                  </a:lnTo>
                  <a:lnTo>
                    <a:pt x="718" y="569"/>
                  </a:lnTo>
                  <a:lnTo>
                    <a:pt x="718" y="577"/>
                  </a:lnTo>
                  <a:lnTo>
                    <a:pt x="718" y="584"/>
                  </a:lnTo>
                  <a:lnTo>
                    <a:pt x="718" y="593"/>
                  </a:lnTo>
                  <a:lnTo>
                    <a:pt x="718" y="600"/>
                  </a:lnTo>
                  <a:lnTo>
                    <a:pt x="711" y="600"/>
                  </a:lnTo>
                  <a:lnTo>
                    <a:pt x="711" y="607"/>
                  </a:lnTo>
                  <a:lnTo>
                    <a:pt x="703" y="607"/>
                  </a:lnTo>
                  <a:lnTo>
                    <a:pt x="688" y="607"/>
                  </a:lnTo>
                  <a:lnTo>
                    <a:pt x="679" y="607"/>
                  </a:lnTo>
                  <a:lnTo>
                    <a:pt x="671" y="607"/>
                  </a:lnTo>
                  <a:lnTo>
                    <a:pt x="664" y="607"/>
                  </a:lnTo>
                  <a:lnTo>
                    <a:pt x="656" y="607"/>
                  </a:lnTo>
                  <a:lnTo>
                    <a:pt x="648" y="607"/>
                  </a:lnTo>
                  <a:lnTo>
                    <a:pt x="648" y="615"/>
                  </a:lnTo>
                  <a:lnTo>
                    <a:pt x="639" y="615"/>
                  </a:lnTo>
                  <a:lnTo>
                    <a:pt x="639" y="622"/>
                  </a:lnTo>
                  <a:lnTo>
                    <a:pt x="639" y="631"/>
                  </a:lnTo>
                  <a:lnTo>
                    <a:pt x="632" y="631"/>
                  </a:lnTo>
                  <a:lnTo>
                    <a:pt x="632" y="638"/>
                  </a:lnTo>
                  <a:lnTo>
                    <a:pt x="624" y="638"/>
                  </a:lnTo>
                  <a:lnTo>
                    <a:pt x="624" y="645"/>
                  </a:lnTo>
                  <a:lnTo>
                    <a:pt x="632" y="653"/>
                  </a:lnTo>
                  <a:lnTo>
                    <a:pt x="632" y="660"/>
                  </a:lnTo>
                  <a:lnTo>
                    <a:pt x="639" y="676"/>
                  </a:lnTo>
                  <a:lnTo>
                    <a:pt x="639" y="698"/>
                  </a:lnTo>
                  <a:lnTo>
                    <a:pt x="648" y="706"/>
                  </a:lnTo>
                  <a:lnTo>
                    <a:pt x="648" y="714"/>
                  </a:lnTo>
                  <a:lnTo>
                    <a:pt x="648" y="736"/>
                  </a:lnTo>
                  <a:lnTo>
                    <a:pt x="648" y="744"/>
                  </a:lnTo>
                  <a:lnTo>
                    <a:pt x="639" y="744"/>
                  </a:lnTo>
                  <a:lnTo>
                    <a:pt x="632" y="744"/>
                  </a:lnTo>
                  <a:lnTo>
                    <a:pt x="624" y="744"/>
                  </a:lnTo>
                  <a:lnTo>
                    <a:pt x="624" y="736"/>
                  </a:lnTo>
                  <a:lnTo>
                    <a:pt x="616" y="736"/>
                  </a:lnTo>
                  <a:lnTo>
                    <a:pt x="609" y="736"/>
                  </a:lnTo>
                  <a:lnTo>
                    <a:pt x="600" y="729"/>
                  </a:lnTo>
                  <a:lnTo>
                    <a:pt x="600" y="721"/>
                  </a:lnTo>
                  <a:lnTo>
                    <a:pt x="600" y="714"/>
                  </a:lnTo>
                  <a:lnTo>
                    <a:pt x="592" y="714"/>
                  </a:lnTo>
                  <a:lnTo>
                    <a:pt x="584" y="714"/>
                  </a:lnTo>
                  <a:lnTo>
                    <a:pt x="577" y="714"/>
                  </a:lnTo>
                  <a:lnTo>
                    <a:pt x="577" y="721"/>
                  </a:lnTo>
                  <a:lnTo>
                    <a:pt x="569" y="721"/>
                  </a:lnTo>
                  <a:lnTo>
                    <a:pt x="553" y="736"/>
                  </a:lnTo>
                  <a:lnTo>
                    <a:pt x="545" y="736"/>
                  </a:lnTo>
                  <a:lnTo>
                    <a:pt x="537" y="744"/>
                  </a:lnTo>
                  <a:lnTo>
                    <a:pt x="530" y="752"/>
                  </a:lnTo>
                  <a:lnTo>
                    <a:pt x="522" y="752"/>
                  </a:lnTo>
                  <a:lnTo>
                    <a:pt x="513" y="752"/>
                  </a:lnTo>
                  <a:lnTo>
                    <a:pt x="505" y="752"/>
                  </a:lnTo>
                  <a:lnTo>
                    <a:pt x="498" y="744"/>
                  </a:lnTo>
                  <a:lnTo>
                    <a:pt x="498" y="736"/>
                  </a:lnTo>
                  <a:lnTo>
                    <a:pt x="490" y="729"/>
                  </a:lnTo>
                  <a:lnTo>
                    <a:pt x="498" y="721"/>
                  </a:lnTo>
                  <a:lnTo>
                    <a:pt x="498" y="714"/>
                  </a:lnTo>
                  <a:lnTo>
                    <a:pt x="498" y="706"/>
                  </a:lnTo>
                  <a:lnTo>
                    <a:pt x="490" y="698"/>
                  </a:lnTo>
                  <a:lnTo>
                    <a:pt x="482" y="691"/>
                  </a:lnTo>
                  <a:lnTo>
                    <a:pt x="473" y="683"/>
                  </a:lnTo>
                  <a:lnTo>
                    <a:pt x="466" y="683"/>
                  </a:lnTo>
                  <a:lnTo>
                    <a:pt x="466" y="691"/>
                  </a:lnTo>
                  <a:lnTo>
                    <a:pt x="458" y="698"/>
                  </a:lnTo>
                  <a:lnTo>
                    <a:pt x="458" y="706"/>
                  </a:lnTo>
                  <a:lnTo>
                    <a:pt x="450" y="714"/>
                  </a:lnTo>
                  <a:lnTo>
                    <a:pt x="443" y="714"/>
                  </a:lnTo>
                  <a:lnTo>
                    <a:pt x="434" y="721"/>
                  </a:lnTo>
                  <a:lnTo>
                    <a:pt x="434" y="714"/>
                  </a:lnTo>
                  <a:lnTo>
                    <a:pt x="426" y="714"/>
                  </a:lnTo>
                  <a:lnTo>
                    <a:pt x="426" y="706"/>
                  </a:lnTo>
                  <a:lnTo>
                    <a:pt x="426" y="698"/>
                  </a:lnTo>
                  <a:lnTo>
                    <a:pt x="419" y="691"/>
                  </a:lnTo>
                  <a:lnTo>
                    <a:pt x="403" y="683"/>
                  </a:lnTo>
                  <a:lnTo>
                    <a:pt x="395" y="683"/>
                  </a:lnTo>
                  <a:lnTo>
                    <a:pt x="395" y="676"/>
                  </a:lnTo>
                  <a:lnTo>
                    <a:pt x="395" y="669"/>
                  </a:lnTo>
                  <a:lnTo>
                    <a:pt x="395" y="660"/>
                  </a:lnTo>
                  <a:lnTo>
                    <a:pt x="387" y="660"/>
                  </a:lnTo>
                  <a:lnTo>
                    <a:pt x="371" y="645"/>
                  </a:lnTo>
                  <a:lnTo>
                    <a:pt x="364" y="638"/>
                  </a:lnTo>
                  <a:lnTo>
                    <a:pt x="356" y="645"/>
                  </a:lnTo>
                  <a:lnTo>
                    <a:pt x="347" y="645"/>
                  </a:lnTo>
                  <a:lnTo>
                    <a:pt x="339" y="645"/>
                  </a:lnTo>
                  <a:lnTo>
                    <a:pt x="332" y="645"/>
                  </a:lnTo>
                  <a:lnTo>
                    <a:pt x="324" y="645"/>
                  </a:lnTo>
                  <a:lnTo>
                    <a:pt x="324" y="638"/>
                  </a:lnTo>
                  <a:lnTo>
                    <a:pt x="316" y="638"/>
                  </a:lnTo>
                  <a:lnTo>
                    <a:pt x="308" y="631"/>
                  </a:lnTo>
                  <a:lnTo>
                    <a:pt x="300" y="631"/>
                  </a:lnTo>
                  <a:lnTo>
                    <a:pt x="292" y="631"/>
                  </a:lnTo>
                  <a:lnTo>
                    <a:pt x="285" y="631"/>
                  </a:lnTo>
                  <a:lnTo>
                    <a:pt x="268" y="638"/>
                  </a:lnTo>
                  <a:lnTo>
                    <a:pt x="260" y="638"/>
                  </a:lnTo>
                  <a:lnTo>
                    <a:pt x="245" y="638"/>
                  </a:lnTo>
                  <a:lnTo>
                    <a:pt x="237" y="638"/>
                  </a:lnTo>
                  <a:lnTo>
                    <a:pt x="230" y="631"/>
                  </a:lnTo>
                  <a:lnTo>
                    <a:pt x="221" y="631"/>
                  </a:lnTo>
                  <a:lnTo>
                    <a:pt x="221" y="622"/>
                  </a:lnTo>
                  <a:lnTo>
                    <a:pt x="213" y="622"/>
                  </a:lnTo>
                  <a:lnTo>
                    <a:pt x="213" y="615"/>
                  </a:lnTo>
                  <a:lnTo>
                    <a:pt x="205" y="607"/>
                  </a:lnTo>
                  <a:lnTo>
                    <a:pt x="205" y="600"/>
                  </a:lnTo>
                  <a:lnTo>
                    <a:pt x="205" y="593"/>
                  </a:lnTo>
                  <a:lnTo>
                    <a:pt x="205" y="584"/>
                  </a:lnTo>
                  <a:lnTo>
                    <a:pt x="198" y="584"/>
                  </a:lnTo>
                  <a:lnTo>
                    <a:pt x="190" y="584"/>
                  </a:lnTo>
                  <a:lnTo>
                    <a:pt x="181" y="584"/>
                  </a:lnTo>
                  <a:lnTo>
                    <a:pt x="166" y="584"/>
                  </a:lnTo>
                  <a:lnTo>
                    <a:pt x="158" y="584"/>
                  </a:lnTo>
                  <a:lnTo>
                    <a:pt x="158" y="577"/>
                  </a:lnTo>
                  <a:lnTo>
                    <a:pt x="158" y="569"/>
                  </a:lnTo>
                  <a:lnTo>
                    <a:pt x="166" y="562"/>
                  </a:lnTo>
                  <a:lnTo>
                    <a:pt x="166" y="547"/>
                  </a:lnTo>
                  <a:lnTo>
                    <a:pt x="166" y="539"/>
                  </a:lnTo>
                  <a:lnTo>
                    <a:pt x="158" y="531"/>
                  </a:lnTo>
                  <a:lnTo>
                    <a:pt x="158" y="524"/>
                  </a:lnTo>
                  <a:lnTo>
                    <a:pt x="151" y="524"/>
                  </a:lnTo>
                  <a:lnTo>
                    <a:pt x="142" y="524"/>
                  </a:lnTo>
                  <a:lnTo>
                    <a:pt x="134" y="516"/>
                  </a:lnTo>
                  <a:lnTo>
                    <a:pt x="126" y="509"/>
                  </a:lnTo>
                  <a:lnTo>
                    <a:pt x="126" y="501"/>
                  </a:lnTo>
                  <a:lnTo>
                    <a:pt x="119" y="493"/>
                  </a:lnTo>
                  <a:lnTo>
                    <a:pt x="119" y="486"/>
                  </a:lnTo>
                  <a:lnTo>
                    <a:pt x="126" y="486"/>
                  </a:lnTo>
                  <a:lnTo>
                    <a:pt x="126" y="478"/>
                  </a:lnTo>
                  <a:lnTo>
                    <a:pt x="134" y="471"/>
                  </a:lnTo>
                  <a:lnTo>
                    <a:pt x="142" y="463"/>
                  </a:lnTo>
                  <a:lnTo>
                    <a:pt x="151" y="455"/>
                  </a:lnTo>
                  <a:lnTo>
                    <a:pt x="158" y="448"/>
                  </a:lnTo>
                  <a:lnTo>
                    <a:pt x="158" y="440"/>
                  </a:lnTo>
                  <a:lnTo>
                    <a:pt x="158" y="433"/>
                  </a:lnTo>
                  <a:lnTo>
                    <a:pt x="158" y="426"/>
                  </a:lnTo>
                  <a:lnTo>
                    <a:pt x="166" y="417"/>
                  </a:lnTo>
                  <a:lnTo>
                    <a:pt x="174" y="410"/>
                  </a:lnTo>
                  <a:lnTo>
                    <a:pt x="181" y="402"/>
                  </a:lnTo>
                  <a:lnTo>
                    <a:pt x="190" y="395"/>
                  </a:lnTo>
                  <a:lnTo>
                    <a:pt x="198" y="395"/>
                  </a:lnTo>
                  <a:lnTo>
                    <a:pt x="205" y="395"/>
                  </a:lnTo>
                  <a:lnTo>
                    <a:pt x="213" y="388"/>
                  </a:lnTo>
                  <a:lnTo>
                    <a:pt x="221" y="379"/>
                  </a:lnTo>
                  <a:lnTo>
                    <a:pt x="221" y="372"/>
                  </a:lnTo>
                  <a:lnTo>
                    <a:pt x="221" y="364"/>
                  </a:lnTo>
                  <a:lnTo>
                    <a:pt x="221" y="357"/>
                  </a:lnTo>
                  <a:lnTo>
                    <a:pt x="213" y="350"/>
                  </a:lnTo>
                  <a:lnTo>
                    <a:pt x="213" y="341"/>
                  </a:lnTo>
                  <a:lnTo>
                    <a:pt x="221" y="334"/>
                  </a:lnTo>
                  <a:lnTo>
                    <a:pt x="230" y="326"/>
                  </a:lnTo>
                  <a:lnTo>
                    <a:pt x="230" y="319"/>
                  </a:lnTo>
                  <a:lnTo>
                    <a:pt x="237" y="312"/>
                  </a:lnTo>
                  <a:lnTo>
                    <a:pt x="237" y="304"/>
                  </a:lnTo>
                  <a:lnTo>
                    <a:pt x="237" y="296"/>
                  </a:lnTo>
                  <a:lnTo>
                    <a:pt x="237" y="281"/>
                  </a:lnTo>
                  <a:lnTo>
                    <a:pt x="230" y="274"/>
                  </a:lnTo>
                  <a:lnTo>
                    <a:pt x="230" y="266"/>
                  </a:lnTo>
                  <a:lnTo>
                    <a:pt x="230" y="258"/>
                  </a:lnTo>
                  <a:lnTo>
                    <a:pt x="237" y="250"/>
                  </a:lnTo>
                  <a:lnTo>
                    <a:pt x="237" y="243"/>
                  </a:lnTo>
                  <a:lnTo>
                    <a:pt x="245" y="236"/>
                  </a:lnTo>
                  <a:lnTo>
                    <a:pt x="245" y="221"/>
                  </a:lnTo>
                  <a:lnTo>
                    <a:pt x="253" y="212"/>
                  </a:lnTo>
                  <a:lnTo>
                    <a:pt x="253" y="205"/>
                  </a:lnTo>
                  <a:lnTo>
                    <a:pt x="253" y="198"/>
                  </a:lnTo>
                  <a:lnTo>
                    <a:pt x="253" y="190"/>
                  </a:lnTo>
                  <a:lnTo>
                    <a:pt x="245" y="183"/>
                  </a:lnTo>
                  <a:lnTo>
                    <a:pt x="245" y="174"/>
                  </a:lnTo>
                  <a:lnTo>
                    <a:pt x="237" y="174"/>
                  </a:lnTo>
                  <a:lnTo>
                    <a:pt x="230" y="167"/>
                  </a:lnTo>
                  <a:lnTo>
                    <a:pt x="230" y="159"/>
                  </a:lnTo>
                  <a:lnTo>
                    <a:pt x="221" y="159"/>
                  </a:lnTo>
                  <a:lnTo>
                    <a:pt x="221" y="152"/>
                  </a:lnTo>
                  <a:lnTo>
                    <a:pt x="221" y="145"/>
                  </a:lnTo>
                  <a:lnTo>
                    <a:pt x="213" y="145"/>
                  </a:lnTo>
                  <a:lnTo>
                    <a:pt x="205" y="136"/>
                  </a:lnTo>
                  <a:lnTo>
                    <a:pt x="198" y="136"/>
                  </a:lnTo>
                  <a:lnTo>
                    <a:pt x="198" y="129"/>
                  </a:lnTo>
                  <a:lnTo>
                    <a:pt x="190" y="136"/>
                  </a:lnTo>
                  <a:lnTo>
                    <a:pt x="181" y="136"/>
                  </a:lnTo>
                  <a:lnTo>
                    <a:pt x="174" y="145"/>
                  </a:lnTo>
                  <a:lnTo>
                    <a:pt x="166" y="145"/>
                  </a:lnTo>
                  <a:lnTo>
                    <a:pt x="166" y="152"/>
                  </a:lnTo>
                  <a:lnTo>
                    <a:pt x="158" y="152"/>
                  </a:lnTo>
                  <a:lnTo>
                    <a:pt x="151" y="159"/>
                  </a:lnTo>
                  <a:lnTo>
                    <a:pt x="134" y="159"/>
                  </a:lnTo>
                  <a:lnTo>
                    <a:pt x="126" y="159"/>
                  </a:lnTo>
                  <a:lnTo>
                    <a:pt x="119" y="159"/>
                  </a:lnTo>
                  <a:lnTo>
                    <a:pt x="111" y="159"/>
                  </a:lnTo>
                  <a:lnTo>
                    <a:pt x="102" y="159"/>
                  </a:lnTo>
                  <a:lnTo>
                    <a:pt x="94" y="159"/>
                  </a:lnTo>
                  <a:lnTo>
                    <a:pt x="87" y="152"/>
                  </a:lnTo>
                  <a:lnTo>
                    <a:pt x="79" y="145"/>
                  </a:lnTo>
                  <a:lnTo>
                    <a:pt x="71" y="136"/>
                  </a:lnTo>
                  <a:lnTo>
                    <a:pt x="71" y="121"/>
                  </a:lnTo>
                  <a:lnTo>
                    <a:pt x="64" y="114"/>
                  </a:lnTo>
                  <a:lnTo>
                    <a:pt x="64" y="107"/>
                  </a:lnTo>
                  <a:lnTo>
                    <a:pt x="64" y="99"/>
                  </a:lnTo>
                  <a:lnTo>
                    <a:pt x="55" y="99"/>
                  </a:lnTo>
                  <a:lnTo>
                    <a:pt x="47" y="91"/>
                  </a:lnTo>
                  <a:lnTo>
                    <a:pt x="40" y="91"/>
                  </a:lnTo>
                  <a:lnTo>
                    <a:pt x="32" y="91"/>
                  </a:lnTo>
                  <a:lnTo>
                    <a:pt x="24" y="91"/>
                  </a:lnTo>
                  <a:lnTo>
                    <a:pt x="15" y="91"/>
                  </a:lnTo>
                  <a:lnTo>
                    <a:pt x="15" y="83"/>
                  </a:lnTo>
                  <a:lnTo>
                    <a:pt x="8" y="83"/>
                  </a:lnTo>
                  <a:lnTo>
                    <a:pt x="8" y="76"/>
                  </a:lnTo>
                  <a:lnTo>
                    <a:pt x="8" y="69"/>
                  </a:lnTo>
                  <a:lnTo>
                    <a:pt x="8" y="61"/>
                  </a:lnTo>
                  <a:lnTo>
                    <a:pt x="8" y="45"/>
                  </a:lnTo>
                  <a:lnTo>
                    <a:pt x="15" y="38"/>
                  </a:lnTo>
                  <a:lnTo>
                    <a:pt x="15" y="31"/>
                  </a:lnTo>
                  <a:lnTo>
                    <a:pt x="8" y="31"/>
                  </a:lnTo>
                  <a:lnTo>
                    <a:pt x="8" y="23"/>
                  </a:lnTo>
                  <a:lnTo>
                    <a:pt x="0" y="23"/>
                  </a:lnTo>
                  <a:lnTo>
                    <a:pt x="0" y="15"/>
                  </a:lnTo>
                  <a:lnTo>
                    <a:pt x="8" y="15"/>
                  </a:lnTo>
                  <a:lnTo>
                    <a:pt x="15" y="7"/>
                  </a:lnTo>
                  <a:lnTo>
                    <a:pt x="24" y="7"/>
                  </a:lnTo>
                  <a:lnTo>
                    <a:pt x="32" y="0"/>
                  </a:lnTo>
                  <a:lnTo>
                    <a:pt x="40" y="0"/>
                  </a:lnTo>
                  <a:lnTo>
                    <a:pt x="47" y="0"/>
                  </a:lnTo>
                  <a:lnTo>
                    <a:pt x="55" y="0"/>
                  </a:lnTo>
                  <a:lnTo>
                    <a:pt x="71" y="0"/>
                  </a:lnTo>
                </a:path>
              </a:pathLst>
            </a:custGeom>
            <a:solidFill>
              <a:srgbClr val="808000"/>
            </a:solidFill>
            <a:ln w="12700" cap="rnd" cmpd="sng">
              <a:solidFill>
                <a:schemeClr val="tx1"/>
              </a:solidFill>
              <a:prstDash val="solid"/>
              <a:round/>
              <a:headEnd type="none" w="med" len="med"/>
              <a:tailEnd type="none" w="med" len="med"/>
            </a:ln>
          </p:spPr>
          <p:txBody>
            <a:bodyPr/>
            <a:lstStyle/>
            <a:p>
              <a:endParaRPr lang="en-US"/>
            </a:p>
          </p:txBody>
        </p:sp>
        <p:sp>
          <p:nvSpPr>
            <p:cNvPr id="44042" name="Freeform 6"/>
            <p:cNvSpPr>
              <a:spLocks noChangeAspect="1"/>
            </p:cNvSpPr>
            <p:nvPr/>
          </p:nvSpPr>
          <p:spPr bwMode="auto">
            <a:xfrm>
              <a:off x="3386138" y="2989263"/>
              <a:ext cx="207962" cy="192087"/>
            </a:xfrm>
            <a:custGeom>
              <a:avLst/>
              <a:gdLst>
                <a:gd name="T0" fmla="*/ 2147483647 w 111"/>
                <a:gd name="T1" fmla="*/ 2147483647 h 123"/>
                <a:gd name="T2" fmla="*/ 2147483647 w 111"/>
                <a:gd name="T3" fmla="*/ 2147483647 h 123"/>
                <a:gd name="T4" fmla="*/ 2147483647 w 111"/>
                <a:gd name="T5" fmla="*/ 2147483647 h 123"/>
                <a:gd name="T6" fmla="*/ 2147483647 w 111"/>
                <a:gd name="T7" fmla="*/ 2147483647 h 123"/>
                <a:gd name="T8" fmla="*/ 2147483647 w 111"/>
                <a:gd name="T9" fmla="*/ 2147483647 h 123"/>
                <a:gd name="T10" fmla="*/ 2147483647 w 111"/>
                <a:gd name="T11" fmla="*/ 2147483647 h 123"/>
                <a:gd name="T12" fmla="*/ 2147483647 w 111"/>
                <a:gd name="T13" fmla="*/ 2147483647 h 123"/>
                <a:gd name="T14" fmla="*/ 2147483647 w 111"/>
                <a:gd name="T15" fmla="*/ 2147483647 h 123"/>
                <a:gd name="T16" fmla="*/ 2147483647 w 111"/>
                <a:gd name="T17" fmla="*/ 2147483647 h 123"/>
                <a:gd name="T18" fmla="*/ 2147483647 w 111"/>
                <a:gd name="T19" fmla="*/ 2147483647 h 123"/>
                <a:gd name="T20" fmla="*/ 2147483647 w 111"/>
                <a:gd name="T21" fmla="*/ 2147483647 h 123"/>
                <a:gd name="T22" fmla="*/ 2147483647 w 111"/>
                <a:gd name="T23" fmla="*/ 2147483647 h 123"/>
                <a:gd name="T24" fmla="*/ 2147483647 w 111"/>
                <a:gd name="T25" fmla="*/ 2147483647 h 123"/>
                <a:gd name="T26" fmla="*/ 2147483647 w 111"/>
                <a:gd name="T27" fmla="*/ 2147483647 h 123"/>
                <a:gd name="T28" fmla="*/ 2147483647 w 111"/>
                <a:gd name="T29" fmla="*/ 2147483647 h 123"/>
                <a:gd name="T30" fmla="*/ 2147483647 w 111"/>
                <a:gd name="T31" fmla="*/ 2147483647 h 123"/>
                <a:gd name="T32" fmla="*/ 2147483647 w 111"/>
                <a:gd name="T33" fmla="*/ 2147483647 h 123"/>
                <a:gd name="T34" fmla="*/ 2147483647 w 111"/>
                <a:gd name="T35" fmla="*/ 2147483647 h 123"/>
                <a:gd name="T36" fmla="*/ 2147483647 w 111"/>
                <a:gd name="T37" fmla="*/ 2147483647 h 123"/>
                <a:gd name="T38" fmla="*/ 2147483647 w 111"/>
                <a:gd name="T39" fmla="*/ 2147483647 h 123"/>
                <a:gd name="T40" fmla="*/ 2147483647 w 111"/>
                <a:gd name="T41" fmla="*/ 2147483647 h 123"/>
                <a:gd name="T42" fmla="*/ 2147483647 w 111"/>
                <a:gd name="T43" fmla="*/ 2147483647 h 123"/>
                <a:gd name="T44" fmla="*/ 2147483647 w 111"/>
                <a:gd name="T45" fmla="*/ 2147483647 h 123"/>
                <a:gd name="T46" fmla="*/ 2147483647 w 111"/>
                <a:gd name="T47" fmla="*/ 2147483647 h 123"/>
                <a:gd name="T48" fmla="*/ 2147483647 w 111"/>
                <a:gd name="T49" fmla="*/ 0 h 123"/>
                <a:gd name="T50" fmla="*/ 2147483647 w 111"/>
                <a:gd name="T51" fmla="*/ 0 h 123"/>
                <a:gd name="T52" fmla="*/ 2147483647 w 111"/>
                <a:gd name="T53" fmla="*/ 2147483647 h 123"/>
                <a:gd name="T54" fmla="*/ 2147483647 w 111"/>
                <a:gd name="T55" fmla="*/ 2147483647 h 123"/>
                <a:gd name="T56" fmla="*/ 2147483647 w 111"/>
                <a:gd name="T57" fmla="*/ 2147483647 h 123"/>
                <a:gd name="T58" fmla="*/ 2147483647 w 111"/>
                <a:gd name="T59" fmla="*/ 2147483647 h 123"/>
                <a:gd name="T60" fmla="*/ 2147483647 w 111"/>
                <a:gd name="T61" fmla="*/ 2147483647 h 123"/>
                <a:gd name="T62" fmla="*/ 2147483647 w 111"/>
                <a:gd name="T63" fmla="*/ 2147483647 h 123"/>
                <a:gd name="T64" fmla="*/ 2147483647 w 111"/>
                <a:gd name="T65" fmla="*/ 2147483647 h 123"/>
                <a:gd name="T66" fmla="*/ 2147483647 w 111"/>
                <a:gd name="T67" fmla="*/ 2147483647 h 123"/>
                <a:gd name="T68" fmla="*/ 2147483647 w 111"/>
                <a:gd name="T69" fmla="*/ 2147483647 h 123"/>
                <a:gd name="T70" fmla="*/ 2147483647 w 111"/>
                <a:gd name="T71" fmla="*/ 2147483647 h 123"/>
                <a:gd name="T72" fmla="*/ 2147483647 w 111"/>
                <a:gd name="T73" fmla="*/ 2147483647 h 123"/>
                <a:gd name="T74" fmla="*/ 0 w 111"/>
                <a:gd name="T75" fmla="*/ 2147483647 h 123"/>
                <a:gd name="T76" fmla="*/ 0 w 111"/>
                <a:gd name="T77" fmla="*/ 2147483647 h 123"/>
                <a:gd name="T78" fmla="*/ 2147483647 w 111"/>
                <a:gd name="T79" fmla="*/ 2147483647 h 123"/>
                <a:gd name="T80" fmla="*/ 2147483647 w 111"/>
                <a:gd name="T81" fmla="*/ 2147483647 h 123"/>
                <a:gd name="T82" fmla="*/ 2147483647 w 111"/>
                <a:gd name="T83" fmla="*/ 2147483647 h 123"/>
                <a:gd name="T84" fmla="*/ 2147483647 w 111"/>
                <a:gd name="T85" fmla="*/ 2147483647 h 123"/>
                <a:gd name="T86" fmla="*/ 2147483647 w 111"/>
                <a:gd name="T87" fmla="*/ 2147483647 h 123"/>
                <a:gd name="T88" fmla="*/ 2147483647 w 111"/>
                <a:gd name="T89" fmla="*/ 2147483647 h 12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1"/>
                <a:gd name="T136" fmla="*/ 0 h 123"/>
                <a:gd name="T137" fmla="*/ 111 w 111"/>
                <a:gd name="T138" fmla="*/ 123 h 12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1" h="123">
                  <a:moveTo>
                    <a:pt x="32" y="122"/>
                  </a:moveTo>
                  <a:lnTo>
                    <a:pt x="39" y="122"/>
                  </a:lnTo>
                  <a:lnTo>
                    <a:pt x="47" y="122"/>
                  </a:lnTo>
                  <a:lnTo>
                    <a:pt x="54" y="122"/>
                  </a:lnTo>
                  <a:lnTo>
                    <a:pt x="62" y="122"/>
                  </a:lnTo>
                  <a:lnTo>
                    <a:pt x="71" y="122"/>
                  </a:lnTo>
                  <a:lnTo>
                    <a:pt x="78" y="114"/>
                  </a:lnTo>
                  <a:lnTo>
                    <a:pt x="86" y="106"/>
                  </a:lnTo>
                  <a:lnTo>
                    <a:pt x="94" y="99"/>
                  </a:lnTo>
                  <a:lnTo>
                    <a:pt x="101" y="91"/>
                  </a:lnTo>
                  <a:lnTo>
                    <a:pt x="110" y="84"/>
                  </a:lnTo>
                  <a:lnTo>
                    <a:pt x="110" y="75"/>
                  </a:lnTo>
                  <a:lnTo>
                    <a:pt x="110" y="68"/>
                  </a:lnTo>
                  <a:lnTo>
                    <a:pt x="101" y="60"/>
                  </a:lnTo>
                  <a:lnTo>
                    <a:pt x="94" y="53"/>
                  </a:lnTo>
                  <a:lnTo>
                    <a:pt x="94" y="46"/>
                  </a:lnTo>
                  <a:lnTo>
                    <a:pt x="86" y="46"/>
                  </a:lnTo>
                  <a:lnTo>
                    <a:pt x="78" y="46"/>
                  </a:lnTo>
                  <a:lnTo>
                    <a:pt x="71" y="37"/>
                  </a:lnTo>
                  <a:lnTo>
                    <a:pt x="62" y="37"/>
                  </a:lnTo>
                  <a:lnTo>
                    <a:pt x="62" y="30"/>
                  </a:lnTo>
                  <a:lnTo>
                    <a:pt x="62" y="22"/>
                  </a:lnTo>
                  <a:lnTo>
                    <a:pt x="54" y="15"/>
                  </a:lnTo>
                  <a:lnTo>
                    <a:pt x="54" y="7"/>
                  </a:lnTo>
                  <a:lnTo>
                    <a:pt x="47" y="0"/>
                  </a:lnTo>
                  <a:lnTo>
                    <a:pt x="39" y="0"/>
                  </a:lnTo>
                  <a:lnTo>
                    <a:pt x="39" y="7"/>
                  </a:lnTo>
                  <a:lnTo>
                    <a:pt x="39" y="15"/>
                  </a:lnTo>
                  <a:lnTo>
                    <a:pt x="32" y="15"/>
                  </a:lnTo>
                  <a:lnTo>
                    <a:pt x="23" y="22"/>
                  </a:lnTo>
                  <a:lnTo>
                    <a:pt x="23" y="30"/>
                  </a:lnTo>
                  <a:lnTo>
                    <a:pt x="23" y="37"/>
                  </a:lnTo>
                  <a:lnTo>
                    <a:pt x="23" y="46"/>
                  </a:lnTo>
                  <a:lnTo>
                    <a:pt x="15" y="53"/>
                  </a:lnTo>
                  <a:lnTo>
                    <a:pt x="15" y="60"/>
                  </a:lnTo>
                  <a:lnTo>
                    <a:pt x="8" y="68"/>
                  </a:lnTo>
                  <a:lnTo>
                    <a:pt x="8" y="75"/>
                  </a:lnTo>
                  <a:lnTo>
                    <a:pt x="0" y="75"/>
                  </a:lnTo>
                  <a:lnTo>
                    <a:pt x="0" y="84"/>
                  </a:lnTo>
                  <a:lnTo>
                    <a:pt x="8" y="91"/>
                  </a:lnTo>
                  <a:lnTo>
                    <a:pt x="8" y="99"/>
                  </a:lnTo>
                  <a:lnTo>
                    <a:pt x="8" y="106"/>
                  </a:lnTo>
                  <a:lnTo>
                    <a:pt x="15" y="106"/>
                  </a:lnTo>
                  <a:lnTo>
                    <a:pt x="23" y="114"/>
                  </a:lnTo>
                  <a:lnTo>
                    <a:pt x="32" y="122"/>
                  </a:lnTo>
                </a:path>
              </a:pathLst>
            </a:custGeom>
            <a:solidFill>
              <a:srgbClr val="FFCC00"/>
            </a:solidFill>
            <a:ln w="12700" cap="rnd" cmpd="sng">
              <a:solidFill>
                <a:schemeClr val="tx1"/>
              </a:solidFill>
              <a:prstDash val="solid"/>
              <a:round/>
              <a:headEnd type="none" w="med" len="med"/>
              <a:tailEnd type="none" w="med" len="med"/>
            </a:ln>
          </p:spPr>
          <p:txBody>
            <a:bodyPr/>
            <a:lstStyle/>
            <a:p>
              <a:endParaRPr lang="en-US"/>
            </a:p>
          </p:txBody>
        </p:sp>
        <p:sp>
          <p:nvSpPr>
            <p:cNvPr id="44043" name="Freeform 7"/>
            <p:cNvSpPr>
              <a:spLocks noChangeAspect="1"/>
            </p:cNvSpPr>
            <p:nvPr/>
          </p:nvSpPr>
          <p:spPr bwMode="auto">
            <a:xfrm>
              <a:off x="185738" y="2165350"/>
              <a:ext cx="1846262" cy="1243013"/>
            </a:xfrm>
            <a:custGeom>
              <a:avLst/>
              <a:gdLst>
                <a:gd name="T0" fmla="*/ 2147483647 w 1415"/>
                <a:gd name="T1" fmla="*/ 2147483647 h 1107"/>
                <a:gd name="T2" fmla="*/ 2147483647 w 1415"/>
                <a:gd name="T3" fmla="*/ 2147483647 h 1107"/>
                <a:gd name="T4" fmla="*/ 2147483647 w 1415"/>
                <a:gd name="T5" fmla="*/ 2147483647 h 1107"/>
                <a:gd name="T6" fmla="*/ 2147483647 w 1415"/>
                <a:gd name="T7" fmla="*/ 2147483647 h 1107"/>
                <a:gd name="T8" fmla="*/ 2147483647 w 1415"/>
                <a:gd name="T9" fmla="*/ 0 h 1107"/>
                <a:gd name="T10" fmla="*/ 2147483647 w 1415"/>
                <a:gd name="T11" fmla="*/ 2147483647 h 1107"/>
                <a:gd name="T12" fmla="*/ 2147483647 w 1415"/>
                <a:gd name="T13" fmla="*/ 2147483647 h 1107"/>
                <a:gd name="T14" fmla="*/ 2147483647 w 1415"/>
                <a:gd name="T15" fmla="*/ 2147483647 h 1107"/>
                <a:gd name="T16" fmla="*/ 2147483647 w 1415"/>
                <a:gd name="T17" fmla="*/ 2147483647 h 1107"/>
                <a:gd name="T18" fmla="*/ 2147483647 w 1415"/>
                <a:gd name="T19" fmla="*/ 2147483647 h 1107"/>
                <a:gd name="T20" fmla="*/ 2147483647 w 1415"/>
                <a:gd name="T21" fmla="*/ 2147483647 h 1107"/>
                <a:gd name="T22" fmla="*/ 2147483647 w 1415"/>
                <a:gd name="T23" fmla="*/ 2147483647 h 1107"/>
                <a:gd name="T24" fmla="*/ 2147483647 w 1415"/>
                <a:gd name="T25" fmla="*/ 2147483647 h 1107"/>
                <a:gd name="T26" fmla="*/ 2147483647 w 1415"/>
                <a:gd name="T27" fmla="*/ 2147483647 h 1107"/>
                <a:gd name="T28" fmla="*/ 2147483647 w 1415"/>
                <a:gd name="T29" fmla="*/ 2147483647 h 1107"/>
                <a:gd name="T30" fmla="*/ 2147483647 w 1415"/>
                <a:gd name="T31" fmla="*/ 2147483647 h 1107"/>
                <a:gd name="T32" fmla="*/ 2147483647 w 1415"/>
                <a:gd name="T33" fmla="*/ 2147483647 h 1107"/>
                <a:gd name="T34" fmla="*/ 2147483647 w 1415"/>
                <a:gd name="T35" fmla="*/ 2147483647 h 1107"/>
                <a:gd name="T36" fmla="*/ 2147483647 w 1415"/>
                <a:gd name="T37" fmla="*/ 2147483647 h 1107"/>
                <a:gd name="T38" fmla="*/ 2147483647 w 1415"/>
                <a:gd name="T39" fmla="*/ 2147483647 h 1107"/>
                <a:gd name="T40" fmla="*/ 2147483647 w 1415"/>
                <a:gd name="T41" fmla="*/ 2147483647 h 1107"/>
                <a:gd name="T42" fmla="*/ 2147483647 w 1415"/>
                <a:gd name="T43" fmla="*/ 2147483647 h 1107"/>
                <a:gd name="T44" fmla="*/ 2147483647 w 1415"/>
                <a:gd name="T45" fmla="*/ 2147483647 h 1107"/>
                <a:gd name="T46" fmla="*/ 2147483647 w 1415"/>
                <a:gd name="T47" fmla="*/ 2147483647 h 1107"/>
                <a:gd name="T48" fmla="*/ 2147483647 w 1415"/>
                <a:gd name="T49" fmla="*/ 2147483647 h 1107"/>
                <a:gd name="T50" fmla="*/ 2147483647 w 1415"/>
                <a:gd name="T51" fmla="*/ 2147483647 h 1107"/>
                <a:gd name="T52" fmla="*/ 2147483647 w 1415"/>
                <a:gd name="T53" fmla="*/ 2147483647 h 1107"/>
                <a:gd name="T54" fmla="*/ 2147483647 w 1415"/>
                <a:gd name="T55" fmla="*/ 2147483647 h 1107"/>
                <a:gd name="T56" fmla="*/ 2147483647 w 1415"/>
                <a:gd name="T57" fmla="*/ 2147483647 h 1107"/>
                <a:gd name="T58" fmla="*/ 2147483647 w 1415"/>
                <a:gd name="T59" fmla="*/ 2147483647 h 1107"/>
                <a:gd name="T60" fmla="*/ 2147483647 w 1415"/>
                <a:gd name="T61" fmla="*/ 2147483647 h 1107"/>
                <a:gd name="T62" fmla="*/ 2147483647 w 1415"/>
                <a:gd name="T63" fmla="*/ 2147483647 h 1107"/>
                <a:gd name="T64" fmla="*/ 2147483647 w 1415"/>
                <a:gd name="T65" fmla="*/ 2147483647 h 1107"/>
                <a:gd name="T66" fmla="*/ 2147483647 w 1415"/>
                <a:gd name="T67" fmla="*/ 2147483647 h 1107"/>
                <a:gd name="T68" fmla="*/ 2147483647 w 1415"/>
                <a:gd name="T69" fmla="*/ 2147483647 h 1107"/>
                <a:gd name="T70" fmla="*/ 2147483647 w 1415"/>
                <a:gd name="T71" fmla="*/ 2147483647 h 1107"/>
                <a:gd name="T72" fmla="*/ 2147483647 w 1415"/>
                <a:gd name="T73" fmla="*/ 2147483647 h 1107"/>
                <a:gd name="T74" fmla="*/ 2147483647 w 1415"/>
                <a:gd name="T75" fmla="*/ 2147483647 h 1107"/>
                <a:gd name="T76" fmla="*/ 2147483647 w 1415"/>
                <a:gd name="T77" fmla="*/ 2147483647 h 1107"/>
                <a:gd name="T78" fmla="*/ 2147483647 w 1415"/>
                <a:gd name="T79" fmla="*/ 2147483647 h 1107"/>
                <a:gd name="T80" fmla="*/ 2147483647 w 1415"/>
                <a:gd name="T81" fmla="*/ 2147483647 h 1107"/>
                <a:gd name="T82" fmla="*/ 2147483647 w 1415"/>
                <a:gd name="T83" fmla="*/ 2147483647 h 1107"/>
                <a:gd name="T84" fmla="*/ 2147483647 w 1415"/>
                <a:gd name="T85" fmla="*/ 2147483647 h 1107"/>
                <a:gd name="T86" fmla="*/ 2147483647 w 1415"/>
                <a:gd name="T87" fmla="*/ 2147483647 h 1107"/>
                <a:gd name="T88" fmla="*/ 2147483647 w 1415"/>
                <a:gd name="T89" fmla="*/ 2147483647 h 1107"/>
                <a:gd name="T90" fmla="*/ 2147483647 w 1415"/>
                <a:gd name="T91" fmla="*/ 2147483647 h 1107"/>
                <a:gd name="T92" fmla="*/ 2147483647 w 1415"/>
                <a:gd name="T93" fmla="*/ 2147483647 h 1107"/>
                <a:gd name="T94" fmla="*/ 2147483647 w 1415"/>
                <a:gd name="T95" fmla="*/ 2147483647 h 1107"/>
                <a:gd name="T96" fmla="*/ 2147483647 w 1415"/>
                <a:gd name="T97" fmla="*/ 2147483647 h 1107"/>
                <a:gd name="T98" fmla="*/ 2147483647 w 1415"/>
                <a:gd name="T99" fmla="*/ 2147483647 h 1107"/>
                <a:gd name="T100" fmla="*/ 2147483647 w 1415"/>
                <a:gd name="T101" fmla="*/ 2147483647 h 1107"/>
                <a:gd name="T102" fmla="*/ 2147483647 w 1415"/>
                <a:gd name="T103" fmla="*/ 2147483647 h 1107"/>
                <a:gd name="T104" fmla="*/ 2147483647 w 1415"/>
                <a:gd name="T105" fmla="*/ 2147483647 h 1107"/>
                <a:gd name="T106" fmla="*/ 2147483647 w 1415"/>
                <a:gd name="T107" fmla="*/ 2147483647 h 1107"/>
                <a:gd name="T108" fmla="*/ 2147483647 w 1415"/>
                <a:gd name="T109" fmla="*/ 2147483647 h 1107"/>
                <a:gd name="T110" fmla="*/ 2147483647 w 1415"/>
                <a:gd name="T111" fmla="*/ 2147483647 h 1107"/>
                <a:gd name="T112" fmla="*/ 2147483647 w 1415"/>
                <a:gd name="T113" fmla="*/ 2147483647 h 1107"/>
                <a:gd name="T114" fmla="*/ 2147483647 w 1415"/>
                <a:gd name="T115" fmla="*/ 2147483647 h 1107"/>
                <a:gd name="T116" fmla="*/ 2147483647 w 1415"/>
                <a:gd name="T117" fmla="*/ 2147483647 h 1107"/>
                <a:gd name="T118" fmla="*/ 2147483647 w 1415"/>
                <a:gd name="T119" fmla="*/ 2147483647 h 1107"/>
                <a:gd name="T120" fmla="*/ 2147483647 w 1415"/>
                <a:gd name="T121" fmla="*/ 2147483647 h 1107"/>
                <a:gd name="T122" fmla="*/ 2147483647 w 1415"/>
                <a:gd name="T123" fmla="*/ 2147483647 h 1107"/>
                <a:gd name="T124" fmla="*/ 2147483647 w 1415"/>
                <a:gd name="T125" fmla="*/ 2147483647 h 11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415"/>
                <a:gd name="T190" fmla="*/ 0 h 1107"/>
                <a:gd name="T191" fmla="*/ 1415 w 1415"/>
                <a:gd name="T192" fmla="*/ 1107 h 110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415" h="1107">
                  <a:moveTo>
                    <a:pt x="781" y="106"/>
                  </a:moveTo>
                  <a:lnTo>
                    <a:pt x="790" y="106"/>
                  </a:lnTo>
                  <a:lnTo>
                    <a:pt x="798" y="106"/>
                  </a:lnTo>
                  <a:lnTo>
                    <a:pt x="805" y="106"/>
                  </a:lnTo>
                  <a:lnTo>
                    <a:pt x="813" y="106"/>
                  </a:lnTo>
                  <a:lnTo>
                    <a:pt x="813" y="114"/>
                  </a:lnTo>
                  <a:lnTo>
                    <a:pt x="813" y="121"/>
                  </a:lnTo>
                  <a:lnTo>
                    <a:pt x="813" y="129"/>
                  </a:lnTo>
                  <a:lnTo>
                    <a:pt x="821" y="129"/>
                  </a:lnTo>
                  <a:lnTo>
                    <a:pt x="830" y="129"/>
                  </a:lnTo>
                  <a:lnTo>
                    <a:pt x="830" y="137"/>
                  </a:lnTo>
                  <a:lnTo>
                    <a:pt x="837" y="137"/>
                  </a:lnTo>
                  <a:lnTo>
                    <a:pt x="845" y="137"/>
                  </a:lnTo>
                  <a:lnTo>
                    <a:pt x="853" y="137"/>
                  </a:lnTo>
                  <a:lnTo>
                    <a:pt x="860" y="137"/>
                  </a:lnTo>
                  <a:lnTo>
                    <a:pt x="860" y="144"/>
                  </a:lnTo>
                  <a:lnTo>
                    <a:pt x="869" y="144"/>
                  </a:lnTo>
                  <a:lnTo>
                    <a:pt x="869" y="152"/>
                  </a:lnTo>
                  <a:lnTo>
                    <a:pt x="877" y="152"/>
                  </a:lnTo>
                  <a:lnTo>
                    <a:pt x="884" y="152"/>
                  </a:lnTo>
                  <a:lnTo>
                    <a:pt x="892" y="152"/>
                  </a:lnTo>
                  <a:lnTo>
                    <a:pt x="892" y="144"/>
                  </a:lnTo>
                  <a:lnTo>
                    <a:pt x="900" y="144"/>
                  </a:lnTo>
                  <a:lnTo>
                    <a:pt x="909" y="137"/>
                  </a:lnTo>
                  <a:lnTo>
                    <a:pt x="916" y="129"/>
                  </a:lnTo>
                  <a:lnTo>
                    <a:pt x="924" y="121"/>
                  </a:lnTo>
                  <a:lnTo>
                    <a:pt x="924" y="114"/>
                  </a:lnTo>
                  <a:lnTo>
                    <a:pt x="924" y="106"/>
                  </a:lnTo>
                  <a:lnTo>
                    <a:pt x="924" y="99"/>
                  </a:lnTo>
                  <a:lnTo>
                    <a:pt x="924" y="83"/>
                  </a:lnTo>
                  <a:lnTo>
                    <a:pt x="924" y="76"/>
                  </a:lnTo>
                  <a:lnTo>
                    <a:pt x="932" y="69"/>
                  </a:lnTo>
                  <a:lnTo>
                    <a:pt x="932" y="61"/>
                  </a:lnTo>
                  <a:lnTo>
                    <a:pt x="939" y="54"/>
                  </a:lnTo>
                  <a:lnTo>
                    <a:pt x="947" y="45"/>
                  </a:lnTo>
                  <a:lnTo>
                    <a:pt x="956" y="45"/>
                  </a:lnTo>
                  <a:lnTo>
                    <a:pt x="964" y="45"/>
                  </a:lnTo>
                  <a:lnTo>
                    <a:pt x="971" y="45"/>
                  </a:lnTo>
                  <a:lnTo>
                    <a:pt x="979" y="45"/>
                  </a:lnTo>
                  <a:lnTo>
                    <a:pt x="987" y="45"/>
                  </a:lnTo>
                  <a:lnTo>
                    <a:pt x="995" y="45"/>
                  </a:lnTo>
                  <a:lnTo>
                    <a:pt x="1003" y="38"/>
                  </a:lnTo>
                  <a:lnTo>
                    <a:pt x="1011" y="31"/>
                  </a:lnTo>
                  <a:lnTo>
                    <a:pt x="1018" y="23"/>
                  </a:lnTo>
                  <a:lnTo>
                    <a:pt x="1018" y="16"/>
                  </a:lnTo>
                  <a:lnTo>
                    <a:pt x="1018" y="7"/>
                  </a:lnTo>
                  <a:lnTo>
                    <a:pt x="1026" y="7"/>
                  </a:lnTo>
                  <a:lnTo>
                    <a:pt x="1026" y="0"/>
                  </a:lnTo>
                  <a:lnTo>
                    <a:pt x="1035" y="0"/>
                  </a:lnTo>
                  <a:lnTo>
                    <a:pt x="1043" y="0"/>
                  </a:lnTo>
                  <a:lnTo>
                    <a:pt x="1050" y="7"/>
                  </a:lnTo>
                  <a:lnTo>
                    <a:pt x="1058" y="7"/>
                  </a:lnTo>
                  <a:lnTo>
                    <a:pt x="1066" y="7"/>
                  </a:lnTo>
                  <a:lnTo>
                    <a:pt x="1073" y="7"/>
                  </a:lnTo>
                  <a:lnTo>
                    <a:pt x="1082" y="7"/>
                  </a:lnTo>
                  <a:lnTo>
                    <a:pt x="1090" y="16"/>
                  </a:lnTo>
                  <a:lnTo>
                    <a:pt x="1082" y="23"/>
                  </a:lnTo>
                  <a:lnTo>
                    <a:pt x="1082" y="31"/>
                  </a:lnTo>
                  <a:lnTo>
                    <a:pt x="1073" y="31"/>
                  </a:lnTo>
                  <a:lnTo>
                    <a:pt x="1073" y="38"/>
                  </a:lnTo>
                  <a:lnTo>
                    <a:pt x="1073" y="45"/>
                  </a:lnTo>
                  <a:lnTo>
                    <a:pt x="1073" y="54"/>
                  </a:lnTo>
                  <a:lnTo>
                    <a:pt x="1073" y="61"/>
                  </a:lnTo>
                  <a:lnTo>
                    <a:pt x="1082" y="69"/>
                  </a:lnTo>
                  <a:lnTo>
                    <a:pt x="1090" y="76"/>
                  </a:lnTo>
                  <a:lnTo>
                    <a:pt x="1098" y="91"/>
                  </a:lnTo>
                  <a:lnTo>
                    <a:pt x="1098" y="99"/>
                  </a:lnTo>
                  <a:lnTo>
                    <a:pt x="1105" y="106"/>
                  </a:lnTo>
                  <a:lnTo>
                    <a:pt x="1105" y="114"/>
                  </a:lnTo>
                  <a:lnTo>
                    <a:pt x="1113" y="121"/>
                  </a:lnTo>
                  <a:lnTo>
                    <a:pt x="1122" y="129"/>
                  </a:lnTo>
                  <a:lnTo>
                    <a:pt x="1129" y="129"/>
                  </a:lnTo>
                  <a:lnTo>
                    <a:pt x="1129" y="137"/>
                  </a:lnTo>
                  <a:lnTo>
                    <a:pt x="1137" y="137"/>
                  </a:lnTo>
                  <a:lnTo>
                    <a:pt x="1145" y="137"/>
                  </a:lnTo>
                  <a:lnTo>
                    <a:pt x="1153" y="137"/>
                  </a:lnTo>
                  <a:lnTo>
                    <a:pt x="1153" y="144"/>
                  </a:lnTo>
                  <a:lnTo>
                    <a:pt x="1161" y="144"/>
                  </a:lnTo>
                  <a:lnTo>
                    <a:pt x="1161" y="152"/>
                  </a:lnTo>
                  <a:lnTo>
                    <a:pt x="1169" y="152"/>
                  </a:lnTo>
                  <a:lnTo>
                    <a:pt x="1169" y="159"/>
                  </a:lnTo>
                  <a:lnTo>
                    <a:pt x="1169" y="167"/>
                  </a:lnTo>
                  <a:lnTo>
                    <a:pt x="1169" y="174"/>
                  </a:lnTo>
                  <a:lnTo>
                    <a:pt x="1169" y="182"/>
                  </a:lnTo>
                  <a:lnTo>
                    <a:pt x="1169" y="190"/>
                  </a:lnTo>
                  <a:lnTo>
                    <a:pt x="1169" y="197"/>
                  </a:lnTo>
                  <a:lnTo>
                    <a:pt x="1177" y="205"/>
                  </a:lnTo>
                  <a:lnTo>
                    <a:pt x="1184" y="212"/>
                  </a:lnTo>
                  <a:lnTo>
                    <a:pt x="1184" y="220"/>
                  </a:lnTo>
                  <a:lnTo>
                    <a:pt x="1184" y="228"/>
                  </a:lnTo>
                  <a:lnTo>
                    <a:pt x="1192" y="235"/>
                  </a:lnTo>
                  <a:lnTo>
                    <a:pt x="1192" y="242"/>
                  </a:lnTo>
                  <a:lnTo>
                    <a:pt x="1192" y="250"/>
                  </a:lnTo>
                  <a:lnTo>
                    <a:pt x="1192" y="258"/>
                  </a:lnTo>
                  <a:lnTo>
                    <a:pt x="1192" y="266"/>
                  </a:lnTo>
                  <a:lnTo>
                    <a:pt x="1184" y="273"/>
                  </a:lnTo>
                  <a:lnTo>
                    <a:pt x="1177" y="288"/>
                  </a:lnTo>
                  <a:lnTo>
                    <a:pt x="1177" y="295"/>
                  </a:lnTo>
                  <a:lnTo>
                    <a:pt x="1177" y="304"/>
                  </a:lnTo>
                  <a:lnTo>
                    <a:pt x="1169" y="304"/>
                  </a:lnTo>
                  <a:lnTo>
                    <a:pt x="1169" y="311"/>
                  </a:lnTo>
                  <a:lnTo>
                    <a:pt x="1169" y="318"/>
                  </a:lnTo>
                  <a:lnTo>
                    <a:pt x="1161" y="318"/>
                  </a:lnTo>
                  <a:lnTo>
                    <a:pt x="1161" y="326"/>
                  </a:lnTo>
                  <a:lnTo>
                    <a:pt x="1153" y="326"/>
                  </a:lnTo>
                  <a:lnTo>
                    <a:pt x="1153" y="333"/>
                  </a:lnTo>
                  <a:lnTo>
                    <a:pt x="1153" y="342"/>
                  </a:lnTo>
                  <a:lnTo>
                    <a:pt x="1153" y="349"/>
                  </a:lnTo>
                  <a:lnTo>
                    <a:pt x="1153" y="356"/>
                  </a:lnTo>
                  <a:lnTo>
                    <a:pt x="1153" y="364"/>
                  </a:lnTo>
                  <a:lnTo>
                    <a:pt x="1153" y="371"/>
                  </a:lnTo>
                  <a:lnTo>
                    <a:pt x="1161" y="380"/>
                  </a:lnTo>
                  <a:lnTo>
                    <a:pt x="1161" y="387"/>
                  </a:lnTo>
                  <a:lnTo>
                    <a:pt x="1169" y="387"/>
                  </a:lnTo>
                  <a:lnTo>
                    <a:pt x="1169" y="394"/>
                  </a:lnTo>
                  <a:lnTo>
                    <a:pt x="1177" y="394"/>
                  </a:lnTo>
                  <a:lnTo>
                    <a:pt x="1177" y="402"/>
                  </a:lnTo>
                  <a:lnTo>
                    <a:pt x="1184" y="402"/>
                  </a:lnTo>
                  <a:lnTo>
                    <a:pt x="1192" y="402"/>
                  </a:lnTo>
                  <a:lnTo>
                    <a:pt x="1201" y="402"/>
                  </a:lnTo>
                  <a:lnTo>
                    <a:pt x="1209" y="402"/>
                  </a:lnTo>
                  <a:lnTo>
                    <a:pt x="1216" y="402"/>
                  </a:lnTo>
                  <a:lnTo>
                    <a:pt x="1224" y="409"/>
                  </a:lnTo>
                  <a:lnTo>
                    <a:pt x="1232" y="409"/>
                  </a:lnTo>
                  <a:lnTo>
                    <a:pt x="1239" y="409"/>
                  </a:lnTo>
                  <a:lnTo>
                    <a:pt x="1248" y="416"/>
                  </a:lnTo>
                  <a:lnTo>
                    <a:pt x="1263" y="425"/>
                  </a:lnTo>
                  <a:lnTo>
                    <a:pt x="1271" y="425"/>
                  </a:lnTo>
                  <a:lnTo>
                    <a:pt x="1279" y="432"/>
                  </a:lnTo>
                  <a:lnTo>
                    <a:pt x="1288" y="440"/>
                  </a:lnTo>
                  <a:lnTo>
                    <a:pt x="1303" y="454"/>
                  </a:lnTo>
                  <a:lnTo>
                    <a:pt x="1311" y="454"/>
                  </a:lnTo>
                  <a:lnTo>
                    <a:pt x="1311" y="463"/>
                  </a:lnTo>
                  <a:lnTo>
                    <a:pt x="1318" y="470"/>
                  </a:lnTo>
                  <a:lnTo>
                    <a:pt x="1327" y="478"/>
                  </a:lnTo>
                  <a:lnTo>
                    <a:pt x="1335" y="485"/>
                  </a:lnTo>
                  <a:lnTo>
                    <a:pt x="1335" y="492"/>
                  </a:lnTo>
                  <a:lnTo>
                    <a:pt x="1343" y="492"/>
                  </a:lnTo>
                  <a:lnTo>
                    <a:pt x="1350" y="492"/>
                  </a:lnTo>
                  <a:lnTo>
                    <a:pt x="1358" y="492"/>
                  </a:lnTo>
                  <a:lnTo>
                    <a:pt x="1367" y="492"/>
                  </a:lnTo>
                  <a:lnTo>
                    <a:pt x="1374" y="501"/>
                  </a:lnTo>
                  <a:lnTo>
                    <a:pt x="1382" y="508"/>
                  </a:lnTo>
                  <a:lnTo>
                    <a:pt x="1382" y="523"/>
                  </a:lnTo>
                  <a:lnTo>
                    <a:pt x="1382" y="530"/>
                  </a:lnTo>
                  <a:lnTo>
                    <a:pt x="1390" y="546"/>
                  </a:lnTo>
                  <a:lnTo>
                    <a:pt x="1390" y="561"/>
                  </a:lnTo>
                  <a:lnTo>
                    <a:pt x="1390" y="568"/>
                  </a:lnTo>
                  <a:lnTo>
                    <a:pt x="1398" y="584"/>
                  </a:lnTo>
                  <a:lnTo>
                    <a:pt x="1398" y="591"/>
                  </a:lnTo>
                  <a:lnTo>
                    <a:pt x="1398" y="606"/>
                  </a:lnTo>
                  <a:lnTo>
                    <a:pt x="1405" y="621"/>
                  </a:lnTo>
                  <a:lnTo>
                    <a:pt x="1405" y="629"/>
                  </a:lnTo>
                  <a:lnTo>
                    <a:pt x="1414" y="637"/>
                  </a:lnTo>
                  <a:lnTo>
                    <a:pt x="1414" y="644"/>
                  </a:lnTo>
                  <a:lnTo>
                    <a:pt x="1414" y="652"/>
                  </a:lnTo>
                  <a:lnTo>
                    <a:pt x="1405" y="652"/>
                  </a:lnTo>
                  <a:lnTo>
                    <a:pt x="1398" y="652"/>
                  </a:lnTo>
                  <a:lnTo>
                    <a:pt x="1398" y="659"/>
                  </a:lnTo>
                  <a:lnTo>
                    <a:pt x="1390" y="659"/>
                  </a:lnTo>
                  <a:lnTo>
                    <a:pt x="1390" y="667"/>
                  </a:lnTo>
                  <a:lnTo>
                    <a:pt x="1390" y="675"/>
                  </a:lnTo>
                  <a:lnTo>
                    <a:pt x="1390" y="682"/>
                  </a:lnTo>
                  <a:lnTo>
                    <a:pt x="1382" y="690"/>
                  </a:lnTo>
                  <a:lnTo>
                    <a:pt x="1374" y="697"/>
                  </a:lnTo>
                  <a:lnTo>
                    <a:pt x="1374" y="705"/>
                  </a:lnTo>
                  <a:lnTo>
                    <a:pt x="1367" y="705"/>
                  </a:lnTo>
                  <a:lnTo>
                    <a:pt x="1367" y="713"/>
                  </a:lnTo>
                  <a:lnTo>
                    <a:pt x="1358" y="713"/>
                  </a:lnTo>
                  <a:lnTo>
                    <a:pt x="1350" y="713"/>
                  </a:lnTo>
                  <a:lnTo>
                    <a:pt x="1343" y="713"/>
                  </a:lnTo>
                  <a:lnTo>
                    <a:pt x="1335" y="713"/>
                  </a:lnTo>
                  <a:lnTo>
                    <a:pt x="1327" y="713"/>
                  </a:lnTo>
                  <a:lnTo>
                    <a:pt x="1318" y="713"/>
                  </a:lnTo>
                  <a:lnTo>
                    <a:pt x="1311" y="713"/>
                  </a:lnTo>
                  <a:lnTo>
                    <a:pt x="1303" y="713"/>
                  </a:lnTo>
                  <a:lnTo>
                    <a:pt x="1288" y="720"/>
                  </a:lnTo>
                  <a:lnTo>
                    <a:pt x="1279" y="727"/>
                  </a:lnTo>
                  <a:lnTo>
                    <a:pt x="1271" y="735"/>
                  </a:lnTo>
                  <a:lnTo>
                    <a:pt x="1263" y="742"/>
                  </a:lnTo>
                  <a:lnTo>
                    <a:pt x="1256" y="751"/>
                  </a:lnTo>
                  <a:lnTo>
                    <a:pt x="1248" y="758"/>
                  </a:lnTo>
                  <a:lnTo>
                    <a:pt x="1248" y="765"/>
                  </a:lnTo>
                  <a:lnTo>
                    <a:pt x="1239" y="765"/>
                  </a:lnTo>
                  <a:lnTo>
                    <a:pt x="1239" y="773"/>
                  </a:lnTo>
                  <a:lnTo>
                    <a:pt x="1232" y="780"/>
                  </a:lnTo>
                  <a:lnTo>
                    <a:pt x="1224" y="789"/>
                  </a:lnTo>
                  <a:lnTo>
                    <a:pt x="1224" y="796"/>
                  </a:lnTo>
                  <a:lnTo>
                    <a:pt x="1224" y="803"/>
                  </a:lnTo>
                  <a:lnTo>
                    <a:pt x="1224" y="818"/>
                  </a:lnTo>
                  <a:lnTo>
                    <a:pt x="1216" y="827"/>
                  </a:lnTo>
                  <a:lnTo>
                    <a:pt x="1216" y="841"/>
                  </a:lnTo>
                  <a:lnTo>
                    <a:pt x="1216" y="849"/>
                  </a:lnTo>
                  <a:lnTo>
                    <a:pt x="1216" y="856"/>
                  </a:lnTo>
                  <a:lnTo>
                    <a:pt x="1216" y="864"/>
                  </a:lnTo>
                  <a:lnTo>
                    <a:pt x="1216" y="872"/>
                  </a:lnTo>
                  <a:lnTo>
                    <a:pt x="1209" y="872"/>
                  </a:lnTo>
                  <a:lnTo>
                    <a:pt x="1209" y="879"/>
                  </a:lnTo>
                  <a:lnTo>
                    <a:pt x="1201" y="887"/>
                  </a:lnTo>
                  <a:lnTo>
                    <a:pt x="1201" y="894"/>
                  </a:lnTo>
                  <a:lnTo>
                    <a:pt x="1192" y="894"/>
                  </a:lnTo>
                  <a:lnTo>
                    <a:pt x="1184" y="894"/>
                  </a:lnTo>
                  <a:lnTo>
                    <a:pt x="1177" y="894"/>
                  </a:lnTo>
                  <a:lnTo>
                    <a:pt x="1169" y="894"/>
                  </a:lnTo>
                  <a:lnTo>
                    <a:pt x="1161" y="901"/>
                  </a:lnTo>
                  <a:lnTo>
                    <a:pt x="1153" y="901"/>
                  </a:lnTo>
                  <a:lnTo>
                    <a:pt x="1145" y="910"/>
                  </a:lnTo>
                  <a:lnTo>
                    <a:pt x="1137" y="910"/>
                  </a:lnTo>
                  <a:lnTo>
                    <a:pt x="1129" y="910"/>
                  </a:lnTo>
                  <a:lnTo>
                    <a:pt x="1122" y="910"/>
                  </a:lnTo>
                  <a:lnTo>
                    <a:pt x="1113" y="910"/>
                  </a:lnTo>
                  <a:lnTo>
                    <a:pt x="1098" y="901"/>
                  </a:lnTo>
                  <a:lnTo>
                    <a:pt x="1090" y="901"/>
                  </a:lnTo>
                  <a:lnTo>
                    <a:pt x="1082" y="901"/>
                  </a:lnTo>
                  <a:lnTo>
                    <a:pt x="1073" y="901"/>
                  </a:lnTo>
                  <a:lnTo>
                    <a:pt x="1066" y="901"/>
                  </a:lnTo>
                  <a:lnTo>
                    <a:pt x="1058" y="910"/>
                  </a:lnTo>
                  <a:lnTo>
                    <a:pt x="1050" y="917"/>
                  </a:lnTo>
                  <a:lnTo>
                    <a:pt x="1043" y="917"/>
                  </a:lnTo>
                  <a:lnTo>
                    <a:pt x="1035" y="917"/>
                  </a:lnTo>
                  <a:lnTo>
                    <a:pt x="1026" y="910"/>
                  </a:lnTo>
                  <a:lnTo>
                    <a:pt x="1018" y="910"/>
                  </a:lnTo>
                  <a:lnTo>
                    <a:pt x="1011" y="910"/>
                  </a:lnTo>
                  <a:lnTo>
                    <a:pt x="1003" y="910"/>
                  </a:lnTo>
                  <a:lnTo>
                    <a:pt x="995" y="910"/>
                  </a:lnTo>
                  <a:lnTo>
                    <a:pt x="987" y="910"/>
                  </a:lnTo>
                  <a:lnTo>
                    <a:pt x="979" y="910"/>
                  </a:lnTo>
                  <a:lnTo>
                    <a:pt x="971" y="910"/>
                  </a:lnTo>
                  <a:lnTo>
                    <a:pt x="971" y="917"/>
                  </a:lnTo>
                  <a:lnTo>
                    <a:pt x="964" y="925"/>
                  </a:lnTo>
                  <a:lnTo>
                    <a:pt x="971" y="939"/>
                  </a:lnTo>
                  <a:lnTo>
                    <a:pt x="971" y="948"/>
                  </a:lnTo>
                  <a:lnTo>
                    <a:pt x="971" y="955"/>
                  </a:lnTo>
                  <a:lnTo>
                    <a:pt x="971" y="963"/>
                  </a:lnTo>
                  <a:lnTo>
                    <a:pt x="971" y="970"/>
                  </a:lnTo>
                  <a:lnTo>
                    <a:pt x="971" y="977"/>
                  </a:lnTo>
                  <a:lnTo>
                    <a:pt x="971" y="985"/>
                  </a:lnTo>
                  <a:lnTo>
                    <a:pt x="979" y="993"/>
                  </a:lnTo>
                  <a:lnTo>
                    <a:pt x="987" y="993"/>
                  </a:lnTo>
                  <a:lnTo>
                    <a:pt x="987" y="1001"/>
                  </a:lnTo>
                  <a:lnTo>
                    <a:pt x="995" y="1001"/>
                  </a:lnTo>
                  <a:lnTo>
                    <a:pt x="995" y="1008"/>
                  </a:lnTo>
                  <a:lnTo>
                    <a:pt x="1003" y="1008"/>
                  </a:lnTo>
                  <a:lnTo>
                    <a:pt x="1003" y="1015"/>
                  </a:lnTo>
                  <a:lnTo>
                    <a:pt x="1011" y="1015"/>
                  </a:lnTo>
                  <a:lnTo>
                    <a:pt x="1011" y="1023"/>
                  </a:lnTo>
                  <a:lnTo>
                    <a:pt x="1003" y="1031"/>
                  </a:lnTo>
                  <a:lnTo>
                    <a:pt x="995" y="1039"/>
                  </a:lnTo>
                  <a:lnTo>
                    <a:pt x="995" y="1046"/>
                  </a:lnTo>
                  <a:lnTo>
                    <a:pt x="987" y="1053"/>
                  </a:lnTo>
                  <a:lnTo>
                    <a:pt x="979" y="1053"/>
                  </a:lnTo>
                  <a:lnTo>
                    <a:pt x="979" y="1061"/>
                  </a:lnTo>
                  <a:lnTo>
                    <a:pt x="971" y="1061"/>
                  </a:lnTo>
                  <a:lnTo>
                    <a:pt x="971" y="1069"/>
                  </a:lnTo>
                  <a:lnTo>
                    <a:pt x="971" y="1076"/>
                  </a:lnTo>
                  <a:lnTo>
                    <a:pt x="971" y="1084"/>
                  </a:lnTo>
                  <a:lnTo>
                    <a:pt x="979" y="1084"/>
                  </a:lnTo>
                  <a:lnTo>
                    <a:pt x="979" y="1091"/>
                  </a:lnTo>
                  <a:lnTo>
                    <a:pt x="979" y="1099"/>
                  </a:lnTo>
                  <a:lnTo>
                    <a:pt x="971" y="1099"/>
                  </a:lnTo>
                  <a:lnTo>
                    <a:pt x="964" y="1106"/>
                  </a:lnTo>
                  <a:lnTo>
                    <a:pt x="956" y="1106"/>
                  </a:lnTo>
                  <a:lnTo>
                    <a:pt x="947" y="1106"/>
                  </a:lnTo>
                  <a:lnTo>
                    <a:pt x="939" y="1106"/>
                  </a:lnTo>
                  <a:lnTo>
                    <a:pt x="932" y="1106"/>
                  </a:lnTo>
                  <a:lnTo>
                    <a:pt x="924" y="1099"/>
                  </a:lnTo>
                  <a:lnTo>
                    <a:pt x="916" y="1099"/>
                  </a:lnTo>
                  <a:lnTo>
                    <a:pt x="909" y="1099"/>
                  </a:lnTo>
                  <a:lnTo>
                    <a:pt x="900" y="1106"/>
                  </a:lnTo>
                  <a:lnTo>
                    <a:pt x="892" y="1106"/>
                  </a:lnTo>
                  <a:lnTo>
                    <a:pt x="884" y="1106"/>
                  </a:lnTo>
                  <a:lnTo>
                    <a:pt x="884" y="1099"/>
                  </a:lnTo>
                  <a:lnTo>
                    <a:pt x="877" y="1099"/>
                  </a:lnTo>
                  <a:lnTo>
                    <a:pt x="877" y="1091"/>
                  </a:lnTo>
                  <a:lnTo>
                    <a:pt x="877" y="1084"/>
                  </a:lnTo>
                  <a:lnTo>
                    <a:pt x="869" y="1084"/>
                  </a:lnTo>
                  <a:lnTo>
                    <a:pt x="860" y="1084"/>
                  </a:lnTo>
                  <a:lnTo>
                    <a:pt x="860" y="1076"/>
                  </a:lnTo>
                  <a:lnTo>
                    <a:pt x="853" y="1076"/>
                  </a:lnTo>
                  <a:lnTo>
                    <a:pt x="845" y="1076"/>
                  </a:lnTo>
                  <a:lnTo>
                    <a:pt x="837" y="1069"/>
                  </a:lnTo>
                  <a:lnTo>
                    <a:pt x="830" y="1069"/>
                  </a:lnTo>
                  <a:lnTo>
                    <a:pt x="830" y="1061"/>
                  </a:lnTo>
                  <a:lnTo>
                    <a:pt x="821" y="1061"/>
                  </a:lnTo>
                  <a:lnTo>
                    <a:pt x="821" y="1053"/>
                  </a:lnTo>
                  <a:lnTo>
                    <a:pt x="813" y="1046"/>
                  </a:lnTo>
                  <a:lnTo>
                    <a:pt x="805" y="1046"/>
                  </a:lnTo>
                  <a:lnTo>
                    <a:pt x="805" y="1039"/>
                  </a:lnTo>
                  <a:lnTo>
                    <a:pt x="798" y="1039"/>
                  </a:lnTo>
                  <a:lnTo>
                    <a:pt x="790" y="1039"/>
                  </a:lnTo>
                  <a:lnTo>
                    <a:pt x="790" y="1046"/>
                  </a:lnTo>
                  <a:lnTo>
                    <a:pt x="781" y="1046"/>
                  </a:lnTo>
                  <a:lnTo>
                    <a:pt x="773" y="1046"/>
                  </a:lnTo>
                  <a:lnTo>
                    <a:pt x="766" y="1053"/>
                  </a:lnTo>
                  <a:lnTo>
                    <a:pt x="758" y="1053"/>
                  </a:lnTo>
                  <a:lnTo>
                    <a:pt x="750" y="1046"/>
                  </a:lnTo>
                  <a:lnTo>
                    <a:pt x="743" y="1046"/>
                  </a:lnTo>
                  <a:lnTo>
                    <a:pt x="734" y="1046"/>
                  </a:lnTo>
                  <a:lnTo>
                    <a:pt x="726" y="1046"/>
                  </a:lnTo>
                  <a:lnTo>
                    <a:pt x="719" y="1046"/>
                  </a:lnTo>
                  <a:lnTo>
                    <a:pt x="703" y="1046"/>
                  </a:lnTo>
                  <a:lnTo>
                    <a:pt x="694" y="1046"/>
                  </a:lnTo>
                  <a:lnTo>
                    <a:pt x="679" y="1046"/>
                  </a:lnTo>
                  <a:lnTo>
                    <a:pt x="671" y="1046"/>
                  </a:lnTo>
                  <a:lnTo>
                    <a:pt x="664" y="1053"/>
                  </a:lnTo>
                  <a:lnTo>
                    <a:pt x="655" y="1053"/>
                  </a:lnTo>
                  <a:lnTo>
                    <a:pt x="647" y="1061"/>
                  </a:lnTo>
                  <a:lnTo>
                    <a:pt x="639" y="1061"/>
                  </a:lnTo>
                  <a:lnTo>
                    <a:pt x="632" y="1061"/>
                  </a:lnTo>
                  <a:lnTo>
                    <a:pt x="624" y="1061"/>
                  </a:lnTo>
                  <a:lnTo>
                    <a:pt x="615" y="1061"/>
                  </a:lnTo>
                  <a:lnTo>
                    <a:pt x="615" y="1053"/>
                  </a:lnTo>
                  <a:lnTo>
                    <a:pt x="608" y="1053"/>
                  </a:lnTo>
                  <a:lnTo>
                    <a:pt x="600" y="1053"/>
                  </a:lnTo>
                  <a:lnTo>
                    <a:pt x="592" y="1061"/>
                  </a:lnTo>
                  <a:lnTo>
                    <a:pt x="584" y="1061"/>
                  </a:lnTo>
                  <a:lnTo>
                    <a:pt x="584" y="1069"/>
                  </a:lnTo>
                  <a:lnTo>
                    <a:pt x="577" y="1069"/>
                  </a:lnTo>
                  <a:lnTo>
                    <a:pt x="568" y="1069"/>
                  </a:lnTo>
                  <a:lnTo>
                    <a:pt x="560" y="1069"/>
                  </a:lnTo>
                  <a:lnTo>
                    <a:pt x="553" y="1069"/>
                  </a:lnTo>
                  <a:lnTo>
                    <a:pt x="545" y="1069"/>
                  </a:lnTo>
                  <a:lnTo>
                    <a:pt x="537" y="1069"/>
                  </a:lnTo>
                  <a:lnTo>
                    <a:pt x="528" y="1069"/>
                  </a:lnTo>
                  <a:lnTo>
                    <a:pt x="528" y="1061"/>
                  </a:lnTo>
                  <a:lnTo>
                    <a:pt x="521" y="1053"/>
                  </a:lnTo>
                  <a:lnTo>
                    <a:pt x="521" y="1046"/>
                  </a:lnTo>
                  <a:lnTo>
                    <a:pt x="521" y="1039"/>
                  </a:lnTo>
                  <a:lnTo>
                    <a:pt x="513" y="1039"/>
                  </a:lnTo>
                  <a:lnTo>
                    <a:pt x="505" y="1031"/>
                  </a:lnTo>
                  <a:lnTo>
                    <a:pt x="498" y="1031"/>
                  </a:lnTo>
                  <a:lnTo>
                    <a:pt x="489" y="1023"/>
                  </a:lnTo>
                  <a:lnTo>
                    <a:pt x="481" y="1023"/>
                  </a:lnTo>
                  <a:lnTo>
                    <a:pt x="474" y="1023"/>
                  </a:lnTo>
                  <a:lnTo>
                    <a:pt x="466" y="1023"/>
                  </a:lnTo>
                  <a:lnTo>
                    <a:pt x="458" y="1023"/>
                  </a:lnTo>
                  <a:lnTo>
                    <a:pt x="449" y="1023"/>
                  </a:lnTo>
                  <a:lnTo>
                    <a:pt x="442" y="1023"/>
                  </a:lnTo>
                  <a:lnTo>
                    <a:pt x="434" y="1015"/>
                  </a:lnTo>
                  <a:lnTo>
                    <a:pt x="426" y="1015"/>
                  </a:lnTo>
                  <a:lnTo>
                    <a:pt x="419" y="1015"/>
                  </a:lnTo>
                  <a:lnTo>
                    <a:pt x="411" y="1023"/>
                  </a:lnTo>
                  <a:lnTo>
                    <a:pt x="402" y="1023"/>
                  </a:lnTo>
                  <a:lnTo>
                    <a:pt x="402" y="1031"/>
                  </a:lnTo>
                  <a:lnTo>
                    <a:pt x="394" y="1031"/>
                  </a:lnTo>
                  <a:lnTo>
                    <a:pt x="387" y="1039"/>
                  </a:lnTo>
                  <a:lnTo>
                    <a:pt x="379" y="1039"/>
                  </a:lnTo>
                  <a:lnTo>
                    <a:pt x="371" y="1039"/>
                  </a:lnTo>
                  <a:lnTo>
                    <a:pt x="371" y="1031"/>
                  </a:lnTo>
                  <a:lnTo>
                    <a:pt x="363" y="1031"/>
                  </a:lnTo>
                  <a:lnTo>
                    <a:pt x="363" y="1023"/>
                  </a:lnTo>
                  <a:lnTo>
                    <a:pt x="355" y="1015"/>
                  </a:lnTo>
                  <a:lnTo>
                    <a:pt x="347" y="1015"/>
                  </a:lnTo>
                  <a:lnTo>
                    <a:pt x="339" y="1015"/>
                  </a:lnTo>
                  <a:lnTo>
                    <a:pt x="339" y="1008"/>
                  </a:lnTo>
                  <a:lnTo>
                    <a:pt x="332" y="1008"/>
                  </a:lnTo>
                  <a:lnTo>
                    <a:pt x="323" y="1001"/>
                  </a:lnTo>
                  <a:lnTo>
                    <a:pt x="315" y="1001"/>
                  </a:lnTo>
                  <a:lnTo>
                    <a:pt x="308" y="1001"/>
                  </a:lnTo>
                  <a:lnTo>
                    <a:pt x="300" y="1001"/>
                  </a:lnTo>
                  <a:lnTo>
                    <a:pt x="292" y="1001"/>
                  </a:lnTo>
                  <a:lnTo>
                    <a:pt x="283" y="1001"/>
                  </a:lnTo>
                  <a:lnTo>
                    <a:pt x="283" y="1008"/>
                  </a:lnTo>
                  <a:lnTo>
                    <a:pt x="276" y="1008"/>
                  </a:lnTo>
                  <a:lnTo>
                    <a:pt x="268" y="1015"/>
                  </a:lnTo>
                  <a:lnTo>
                    <a:pt x="268" y="1023"/>
                  </a:lnTo>
                  <a:lnTo>
                    <a:pt x="260" y="1031"/>
                  </a:lnTo>
                  <a:lnTo>
                    <a:pt x="260" y="1039"/>
                  </a:lnTo>
                  <a:lnTo>
                    <a:pt x="260" y="1046"/>
                  </a:lnTo>
                  <a:lnTo>
                    <a:pt x="260" y="1053"/>
                  </a:lnTo>
                  <a:lnTo>
                    <a:pt x="260" y="1061"/>
                  </a:lnTo>
                  <a:lnTo>
                    <a:pt x="253" y="1061"/>
                  </a:lnTo>
                  <a:lnTo>
                    <a:pt x="245" y="1061"/>
                  </a:lnTo>
                  <a:lnTo>
                    <a:pt x="236" y="1061"/>
                  </a:lnTo>
                  <a:lnTo>
                    <a:pt x="236" y="1053"/>
                  </a:lnTo>
                  <a:lnTo>
                    <a:pt x="229" y="1046"/>
                  </a:lnTo>
                  <a:lnTo>
                    <a:pt x="221" y="1046"/>
                  </a:lnTo>
                  <a:lnTo>
                    <a:pt x="213" y="1046"/>
                  </a:lnTo>
                  <a:lnTo>
                    <a:pt x="205" y="1046"/>
                  </a:lnTo>
                  <a:lnTo>
                    <a:pt x="205" y="1053"/>
                  </a:lnTo>
                  <a:lnTo>
                    <a:pt x="197" y="1053"/>
                  </a:lnTo>
                  <a:lnTo>
                    <a:pt x="197" y="1061"/>
                  </a:lnTo>
                  <a:lnTo>
                    <a:pt x="189" y="1053"/>
                  </a:lnTo>
                  <a:lnTo>
                    <a:pt x="181" y="1046"/>
                  </a:lnTo>
                  <a:lnTo>
                    <a:pt x="181" y="1039"/>
                  </a:lnTo>
                  <a:lnTo>
                    <a:pt x="189" y="1039"/>
                  </a:lnTo>
                  <a:lnTo>
                    <a:pt x="189" y="1031"/>
                  </a:lnTo>
                  <a:lnTo>
                    <a:pt x="189" y="1023"/>
                  </a:lnTo>
                  <a:lnTo>
                    <a:pt x="181" y="1023"/>
                  </a:lnTo>
                  <a:lnTo>
                    <a:pt x="181" y="1015"/>
                  </a:lnTo>
                  <a:lnTo>
                    <a:pt x="174" y="1015"/>
                  </a:lnTo>
                  <a:lnTo>
                    <a:pt x="174" y="1008"/>
                  </a:lnTo>
                  <a:lnTo>
                    <a:pt x="166" y="1008"/>
                  </a:lnTo>
                  <a:lnTo>
                    <a:pt x="166" y="1001"/>
                  </a:lnTo>
                  <a:lnTo>
                    <a:pt x="157" y="1001"/>
                  </a:lnTo>
                  <a:lnTo>
                    <a:pt x="157" y="993"/>
                  </a:lnTo>
                  <a:lnTo>
                    <a:pt x="157" y="985"/>
                  </a:lnTo>
                  <a:lnTo>
                    <a:pt x="166" y="985"/>
                  </a:lnTo>
                  <a:lnTo>
                    <a:pt x="166" y="977"/>
                  </a:lnTo>
                  <a:lnTo>
                    <a:pt x="166" y="970"/>
                  </a:lnTo>
                  <a:lnTo>
                    <a:pt x="174" y="970"/>
                  </a:lnTo>
                  <a:lnTo>
                    <a:pt x="174" y="963"/>
                  </a:lnTo>
                  <a:lnTo>
                    <a:pt x="174" y="955"/>
                  </a:lnTo>
                  <a:lnTo>
                    <a:pt x="166" y="948"/>
                  </a:lnTo>
                  <a:lnTo>
                    <a:pt x="166" y="939"/>
                  </a:lnTo>
                  <a:lnTo>
                    <a:pt x="157" y="932"/>
                  </a:lnTo>
                  <a:lnTo>
                    <a:pt x="149" y="925"/>
                  </a:lnTo>
                  <a:lnTo>
                    <a:pt x="142" y="925"/>
                  </a:lnTo>
                  <a:lnTo>
                    <a:pt x="134" y="925"/>
                  </a:lnTo>
                  <a:lnTo>
                    <a:pt x="134" y="917"/>
                  </a:lnTo>
                  <a:lnTo>
                    <a:pt x="126" y="917"/>
                  </a:lnTo>
                  <a:lnTo>
                    <a:pt x="126" y="910"/>
                  </a:lnTo>
                  <a:lnTo>
                    <a:pt x="119" y="910"/>
                  </a:lnTo>
                  <a:lnTo>
                    <a:pt x="119" y="901"/>
                  </a:lnTo>
                  <a:lnTo>
                    <a:pt x="110" y="901"/>
                  </a:lnTo>
                  <a:lnTo>
                    <a:pt x="110" y="894"/>
                  </a:lnTo>
                  <a:lnTo>
                    <a:pt x="110" y="887"/>
                  </a:lnTo>
                  <a:lnTo>
                    <a:pt x="102" y="887"/>
                  </a:lnTo>
                  <a:lnTo>
                    <a:pt x="102" y="879"/>
                  </a:lnTo>
                  <a:lnTo>
                    <a:pt x="94" y="879"/>
                  </a:lnTo>
                  <a:lnTo>
                    <a:pt x="87" y="872"/>
                  </a:lnTo>
                  <a:lnTo>
                    <a:pt x="79" y="872"/>
                  </a:lnTo>
                  <a:lnTo>
                    <a:pt x="79" y="864"/>
                  </a:lnTo>
                  <a:lnTo>
                    <a:pt x="70" y="856"/>
                  </a:lnTo>
                  <a:lnTo>
                    <a:pt x="70" y="849"/>
                  </a:lnTo>
                  <a:lnTo>
                    <a:pt x="70" y="841"/>
                  </a:lnTo>
                  <a:lnTo>
                    <a:pt x="70" y="834"/>
                  </a:lnTo>
                  <a:lnTo>
                    <a:pt x="70" y="827"/>
                  </a:lnTo>
                  <a:lnTo>
                    <a:pt x="79" y="827"/>
                  </a:lnTo>
                  <a:lnTo>
                    <a:pt x="79" y="818"/>
                  </a:lnTo>
                  <a:lnTo>
                    <a:pt x="79" y="811"/>
                  </a:lnTo>
                  <a:lnTo>
                    <a:pt x="79" y="803"/>
                  </a:lnTo>
                  <a:lnTo>
                    <a:pt x="79" y="796"/>
                  </a:lnTo>
                  <a:lnTo>
                    <a:pt x="79" y="789"/>
                  </a:lnTo>
                  <a:lnTo>
                    <a:pt x="70" y="789"/>
                  </a:lnTo>
                  <a:lnTo>
                    <a:pt x="63" y="780"/>
                  </a:lnTo>
                  <a:lnTo>
                    <a:pt x="55" y="773"/>
                  </a:lnTo>
                  <a:lnTo>
                    <a:pt x="55" y="765"/>
                  </a:lnTo>
                  <a:lnTo>
                    <a:pt x="55" y="758"/>
                  </a:lnTo>
                  <a:lnTo>
                    <a:pt x="55" y="751"/>
                  </a:lnTo>
                  <a:lnTo>
                    <a:pt x="55" y="742"/>
                  </a:lnTo>
                  <a:lnTo>
                    <a:pt x="47" y="742"/>
                  </a:lnTo>
                  <a:lnTo>
                    <a:pt x="40" y="735"/>
                  </a:lnTo>
                  <a:lnTo>
                    <a:pt x="31" y="735"/>
                  </a:lnTo>
                  <a:lnTo>
                    <a:pt x="23" y="727"/>
                  </a:lnTo>
                  <a:lnTo>
                    <a:pt x="15" y="727"/>
                  </a:lnTo>
                  <a:lnTo>
                    <a:pt x="8" y="720"/>
                  </a:lnTo>
                  <a:lnTo>
                    <a:pt x="0" y="720"/>
                  </a:lnTo>
                  <a:lnTo>
                    <a:pt x="0" y="713"/>
                  </a:lnTo>
                  <a:lnTo>
                    <a:pt x="8" y="705"/>
                  </a:lnTo>
                  <a:lnTo>
                    <a:pt x="15" y="705"/>
                  </a:lnTo>
                  <a:lnTo>
                    <a:pt x="23" y="705"/>
                  </a:lnTo>
                  <a:lnTo>
                    <a:pt x="23" y="713"/>
                  </a:lnTo>
                  <a:lnTo>
                    <a:pt x="31" y="713"/>
                  </a:lnTo>
                  <a:lnTo>
                    <a:pt x="40" y="713"/>
                  </a:lnTo>
                  <a:lnTo>
                    <a:pt x="47" y="713"/>
                  </a:lnTo>
                  <a:lnTo>
                    <a:pt x="55" y="705"/>
                  </a:lnTo>
                  <a:lnTo>
                    <a:pt x="55" y="697"/>
                  </a:lnTo>
                  <a:lnTo>
                    <a:pt x="55" y="690"/>
                  </a:lnTo>
                  <a:lnTo>
                    <a:pt x="63" y="690"/>
                  </a:lnTo>
                  <a:lnTo>
                    <a:pt x="63" y="682"/>
                  </a:lnTo>
                  <a:lnTo>
                    <a:pt x="63" y="675"/>
                  </a:lnTo>
                  <a:lnTo>
                    <a:pt x="63" y="667"/>
                  </a:lnTo>
                  <a:lnTo>
                    <a:pt x="63" y="659"/>
                  </a:lnTo>
                  <a:lnTo>
                    <a:pt x="63" y="652"/>
                  </a:lnTo>
                  <a:lnTo>
                    <a:pt x="63" y="644"/>
                  </a:lnTo>
                  <a:lnTo>
                    <a:pt x="63" y="637"/>
                  </a:lnTo>
                  <a:lnTo>
                    <a:pt x="70" y="629"/>
                  </a:lnTo>
                  <a:lnTo>
                    <a:pt x="70" y="621"/>
                  </a:lnTo>
                  <a:lnTo>
                    <a:pt x="70" y="614"/>
                  </a:lnTo>
                  <a:lnTo>
                    <a:pt x="63" y="606"/>
                  </a:lnTo>
                  <a:lnTo>
                    <a:pt x="63" y="599"/>
                  </a:lnTo>
                  <a:lnTo>
                    <a:pt x="55" y="599"/>
                  </a:lnTo>
                  <a:lnTo>
                    <a:pt x="47" y="599"/>
                  </a:lnTo>
                  <a:lnTo>
                    <a:pt x="40" y="599"/>
                  </a:lnTo>
                  <a:lnTo>
                    <a:pt x="31" y="599"/>
                  </a:lnTo>
                  <a:lnTo>
                    <a:pt x="23" y="599"/>
                  </a:lnTo>
                  <a:lnTo>
                    <a:pt x="23" y="591"/>
                  </a:lnTo>
                  <a:lnTo>
                    <a:pt x="15" y="591"/>
                  </a:lnTo>
                  <a:lnTo>
                    <a:pt x="15" y="584"/>
                  </a:lnTo>
                  <a:lnTo>
                    <a:pt x="15" y="576"/>
                  </a:lnTo>
                  <a:lnTo>
                    <a:pt x="23" y="561"/>
                  </a:lnTo>
                  <a:lnTo>
                    <a:pt x="23" y="554"/>
                  </a:lnTo>
                  <a:lnTo>
                    <a:pt x="31" y="546"/>
                  </a:lnTo>
                  <a:lnTo>
                    <a:pt x="40" y="546"/>
                  </a:lnTo>
                  <a:lnTo>
                    <a:pt x="40" y="538"/>
                  </a:lnTo>
                  <a:lnTo>
                    <a:pt x="40" y="530"/>
                  </a:lnTo>
                  <a:lnTo>
                    <a:pt x="47" y="523"/>
                  </a:lnTo>
                  <a:lnTo>
                    <a:pt x="47" y="516"/>
                  </a:lnTo>
                  <a:lnTo>
                    <a:pt x="47" y="508"/>
                  </a:lnTo>
                  <a:lnTo>
                    <a:pt x="55" y="501"/>
                  </a:lnTo>
                  <a:lnTo>
                    <a:pt x="55" y="492"/>
                  </a:lnTo>
                  <a:lnTo>
                    <a:pt x="63" y="492"/>
                  </a:lnTo>
                  <a:lnTo>
                    <a:pt x="63" y="485"/>
                  </a:lnTo>
                  <a:lnTo>
                    <a:pt x="70" y="485"/>
                  </a:lnTo>
                  <a:lnTo>
                    <a:pt x="79" y="478"/>
                  </a:lnTo>
                  <a:lnTo>
                    <a:pt x="87" y="478"/>
                  </a:lnTo>
                  <a:lnTo>
                    <a:pt x="94" y="478"/>
                  </a:lnTo>
                  <a:lnTo>
                    <a:pt x="102" y="478"/>
                  </a:lnTo>
                  <a:lnTo>
                    <a:pt x="110" y="478"/>
                  </a:lnTo>
                  <a:lnTo>
                    <a:pt x="119" y="478"/>
                  </a:lnTo>
                  <a:lnTo>
                    <a:pt x="126" y="478"/>
                  </a:lnTo>
                  <a:lnTo>
                    <a:pt x="126" y="470"/>
                  </a:lnTo>
                  <a:lnTo>
                    <a:pt x="134" y="470"/>
                  </a:lnTo>
                  <a:lnTo>
                    <a:pt x="134" y="463"/>
                  </a:lnTo>
                  <a:lnTo>
                    <a:pt x="142" y="463"/>
                  </a:lnTo>
                  <a:lnTo>
                    <a:pt x="149" y="463"/>
                  </a:lnTo>
                  <a:lnTo>
                    <a:pt x="157" y="463"/>
                  </a:lnTo>
                  <a:lnTo>
                    <a:pt x="166" y="463"/>
                  </a:lnTo>
                  <a:lnTo>
                    <a:pt x="166" y="470"/>
                  </a:lnTo>
                  <a:lnTo>
                    <a:pt x="174" y="470"/>
                  </a:lnTo>
                  <a:lnTo>
                    <a:pt x="181" y="470"/>
                  </a:lnTo>
                  <a:lnTo>
                    <a:pt x="189" y="470"/>
                  </a:lnTo>
                  <a:lnTo>
                    <a:pt x="197" y="478"/>
                  </a:lnTo>
                  <a:lnTo>
                    <a:pt x="197" y="485"/>
                  </a:lnTo>
                  <a:lnTo>
                    <a:pt x="197" y="492"/>
                  </a:lnTo>
                  <a:lnTo>
                    <a:pt x="205" y="501"/>
                  </a:lnTo>
                  <a:lnTo>
                    <a:pt x="213" y="501"/>
                  </a:lnTo>
                  <a:lnTo>
                    <a:pt x="213" y="508"/>
                  </a:lnTo>
                  <a:lnTo>
                    <a:pt x="221" y="508"/>
                  </a:lnTo>
                  <a:lnTo>
                    <a:pt x="229" y="508"/>
                  </a:lnTo>
                  <a:lnTo>
                    <a:pt x="229" y="501"/>
                  </a:lnTo>
                  <a:lnTo>
                    <a:pt x="236" y="501"/>
                  </a:lnTo>
                  <a:lnTo>
                    <a:pt x="245" y="492"/>
                  </a:lnTo>
                  <a:lnTo>
                    <a:pt x="245" y="485"/>
                  </a:lnTo>
                  <a:lnTo>
                    <a:pt x="245" y="478"/>
                  </a:lnTo>
                  <a:lnTo>
                    <a:pt x="253" y="478"/>
                  </a:lnTo>
                  <a:lnTo>
                    <a:pt x="253" y="470"/>
                  </a:lnTo>
                  <a:lnTo>
                    <a:pt x="260" y="470"/>
                  </a:lnTo>
                  <a:lnTo>
                    <a:pt x="268" y="470"/>
                  </a:lnTo>
                  <a:lnTo>
                    <a:pt x="276" y="470"/>
                  </a:lnTo>
                  <a:lnTo>
                    <a:pt x="283" y="470"/>
                  </a:lnTo>
                  <a:lnTo>
                    <a:pt x="283" y="478"/>
                  </a:lnTo>
                  <a:lnTo>
                    <a:pt x="292" y="478"/>
                  </a:lnTo>
                  <a:lnTo>
                    <a:pt x="300" y="485"/>
                  </a:lnTo>
                  <a:lnTo>
                    <a:pt x="308" y="485"/>
                  </a:lnTo>
                  <a:lnTo>
                    <a:pt x="315" y="485"/>
                  </a:lnTo>
                  <a:lnTo>
                    <a:pt x="332" y="485"/>
                  </a:lnTo>
                  <a:lnTo>
                    <a:pt x="339" y="485"/>
                  </a:lnTo>
                  <a:lnTo>
                    <a:pt x="347" y="485"/>
                  </a:lnTo>
                  <a:lnTo>
                    <a:pt x="355" y="485"/>
                  </a:lnTo>
                  <a:lnTo>
                    <a:pt x="355" y="478"/>
                  </a:lnTo>
                  <a:lnTo>
                    <a:pt x="363" y="478"/>
                  </a:lnTo>
                  <a:lnTo>
                    <a:pt x="363" y="470"/>
                  </a:lnTo>
                  <a:lnTo>
                    <a:pt x="371" y="470"/>
                  </a:lnTo>
                  <a:lnTo>
                    <a:pt x="379" y="463"/>
                  </a:lnTo>
                  <a:lnTo>
                    <a:pt x="387" y="463"/>
                  </a:lnTo>
                  <a:lnTo>
                    <a:pt x="394" y="454"/>
                  </a:lnTo>
                  <a:lnTo>
                    <a:pt x="402" y="454"/>
                  </a:lnTo>
                  <a:lnTo>
                    <a:pt x="411" y="454"/>
                  </a:lnTo>
                  <a:lnTo>
                    <a:pt x="419" y="454"/>
                  </a:lnTo>
                  <a:lnTo>
                    <a:pt x="426" y="454"/>
                  </a:lnTo>
                  <a:lnTo>
                    <a:pt x="434" y="463"/>
                  </a:lnTo>
                  <a:lnTo>
                    <a:pt x="449" y="454"/>
                  </a:lnTo>
                  <a:lnTo>
                    <a:pt x="466" y="454"/>
                  </a:lnTo>
                  <a:lnTo>
                    <a:pt x="474" y="454"/>
                  </a:lnTo>
                  <a:lnTo>
                    <a:pt x="481" y="454"/>
                  </a:lnTo>
                  <a:lnTo>
                    <a:pt x="481" y="447"/>
                  </a:lnTo>
                  <a:lnTo>
                    <a:pt x="489" y="447"/>
                  </a:lnTo>
                  <a:lnTo>
                    <a:pt x="489" y="440"/>
                  </a:lnTo>
                  <a:lnTo>
                    <a:pt x="498" y="432"/>
                  </a:lnTo>
                  <a:lnTo>
                    <a:pt x="498" y="425"/>
                  </a:lnTo>
                  <a:lnTo>
                    <a:pt x="498" y="416"/>
                  </a:lnTo>
                  <a:lnTo>
                    <a:pt x="498" y="409"/>
                  </a:lnTo>
                  <a:lnTo>
                    <a:pt x="498" y="402"/>
                  </a:lnTo>
                  <a:lnTo>
                    <a:pt x="505" y="394"/>
                  </a:lnTo>
                  <a:lnTo>
                    <a:pt x="505" y="387"/>
                  </a:lnTo>
                  <a:lnTo>
                    <a:pt x="513" y="387"/>
                  </a:lnTo>
                  <a:lnTo>
                    <a:pt x="513" y="380"/>
                  </a:lnTo>
                  <a:lnTo>
                    <a:pt x="528" y="371"/>
                  </a:lnTo>
                  <a:lnTo>
                    <a:pt x="537" y="371"/>
                  </a:lnTo>
                  <a:lnTo>
                    <a:pt x="545" y="371"/>
                  </a:lnTo>
                  <a:lnTo>
                    <a:pt x="545" y="364"/>
                  </a:lnTo>
                  <a:lnTo>
                    <a:pt x="553" y="364"/>
                  </a:lnTo>
                  <a:lnTo>
                    <a:pt x="553" y="356"/>
                  </a:lnTo>
                  <a:lnTo>
                    <a:pt x="560" y="349"/>
                  </a:lnTo>
                  <a:lnTo>
                    <a:pt x="560" y="342"/>
                  </a:lnTo>
                  <a:lnTo>
                    <a:pt x="560" y="333"/>
                  </a:lnTo>
                  <a:lnTo>
                    <a:pt x="560" y="326"/>
                  </a:lnTo>
                  <a:lnTo>
                    <a:pt x="560" y="318"/>
                  </a:lnTo>
                  <a:lnTo>
                    <a:pt x="553" y="311"/>
                  </a:lnTo>
                  <a:lnTo>
                    <a:pt x="553" y="304"/>
                  </a:lnTo>
                  <a:lnTo>
                    <a:pt x="553" y="295"/>
                  </a:lnTo>
                  <a:lnTo>
                    <a:pt x="560" y="288"/>
                  </a:lnTo>
                  <a:lnTo>
                    <a:pt x="560" y="280"/>
                  </a:lnTo>
                  <a:lnTo>
                    <a:pt x="560" y="273"/>
                  </a:lnTo>
                  <a:lnTo>
                    <a:pt x="560" y="258"/>
                  </a:lnTo>
                  <a:lnTo>
                    <a:pt x="568" y="242"/>
                  </a:lnTo>
                  <a:lnTo>
                    <a:pt x="568" y="235"/>
                  </a:lnTo>
                  <a:lnTo>
                    <a:pt x="568" y="228"/>
                  </a:lnTo>
                  <a:lnTo>
                    <a:pt x="568" y="220"/>
                  </a:lnTo>
                  <a:lnTo>
                    <a:pt x="577" y="220"/>
                  </a:lnTo>
                  <a:lnTo>
                    <a:pt x="584" y="220"/>
                  </a:lnTo>
                  <a:lnTo>
                    <a:pt x="592" y="220"/>
                  </a:lnTo>
                  <a:lnTo>
                    <a:pt x="600" y="220"/>
                  </a:lnTo>
                  <a:lnTo>
                    <a:pt x="600" y="228"/>
                  </a:lnTo>
                  <a:lnTo>
                    <a:pt x="608" y="228"/>
                  </a:lnTo>
                  <a:lnTo>
                    <a:pt x="615" y="228"/>
                  </a:lnTo>
                  <a:lnTo>
                    <a:pt x="624" y="220"/>
                  </a:lnTo>
                  <a:lnTo>
                    <a:pt x="632" y="220"/>
                  </a:lnTo>
                  <a:lnTo>
                    <a:pt x="639" y="220"/>
                  </a:lnTo>
                  <a:lnTo>
                    <a:pt x="647" y="220"/>
                  </a:lnTo>
                  <a:lnTo>
                    <a:pt x="655" y="220"/>
                  </a:lnTo>
                  <a:lnTo>
                    <a:pt x="655" y="228"/>
                  </a:lnTo>
                  <a:lnTo>
                    <a:pt x="664" y="228"/>
                  </a:lnTo>
                  <a:lnTo>
                    <a:pt x="664" y="235"/>
                  </a:lnTo>
                  <a:lnTo>
                    <a:pt x="671" y="235"/>
                  </a:lnTo>
                  <a:lnTo>
                    <a:pt x="671" y="242"/>
                  </a:lnTo>
                  <a:lnTo>
                    <a:pt x="679" y="242"/>
                  </a:lnTo>
                  <a:lnTo>
                    <a:pt x="679" y="250"/>
                  </a:lnTo>
                  <a:lnTo>
                    <a:pt x="687" y="250"/>
                  </a:lnTo>
                  <a:lnTo>
                    <a:pt x="687" y="242"/>
                  </a:lnTo>
                  <a:lnTo>
                    <a:pt x="694" y="235"/>
                  </a:lnTo>
                  <a:lnTo>
                    <a:pt x="694" y="228"/>
                  </a:lnTo>
                  <a:lnTo>
                    <a:pt x="703" y="228"/>
                  </a:lnTo>
                  <a:lnTo>
                    <a:pt x="703" y="220"/>
                  </a:lnTo>
                  <a:lnTo>
                    <a:pt x="703" y="212"/>
                  </a:lnTo>
                  <a:lnTo>
                    <a:pt x="711" y="197"/>
                  </a:lnTo>
                  <a:lnTo>
                    <a:pt x="711" y="190"/>
                  </a:lnTo>
                  <a:lnTo>
                    <a:pt x="711" y="182"/>
                  </a:lnTo>
                  <a:lnTo>
                    <a:pt x="711" y="174"/>
                  </a:lnTo>
                  <a:lnTo>
                    <a:pt x="719" y="174"/>
                  </a:lnTo>
                  <a:lnTo>
                    <a:pt x="719" y="167"/>
                  </a:lnTo>
                  <a:lnTo>
                    <a:pt x="726" y="167"/>
                  </a:lnTo>
                  <a:lnTo>
                    <a:pt x="726" y="159"/>
                  </a:lnTo>
                  <a:lnTo>
                    <a:pt x="734" y="159"/>
                  </a:lnTo>
                  <a:lnTo>
                    <a:pt x="734" y="152"/>
                  </a:lnTo>
                  <a:lnTo>
                    <a:pt x="743" y="152"/>
                  </a:lnTo>
                  <a:lnTo>
                    <a:pt x="743" y="144"/>
                  </a:lnTo>
                  <a:lnTo>
                    <a:pt x="743" y="137"/>
                  </a:lnTo>
                  <a:lnTo>
                    <a:pt x="750" y="137"/>
                  </a:lnTo>
                  <a:lnTo>
                    <a:pt x="750" y="129"/>
                  </a:lnTo>
                  <a:lnTo>
                    <a:pt x="758" y="129"/>
                  </a:lnTo>
                  <a:lnTo>
                    <a:pt x="758" y="121"/>
                  </a:lnTo>
                  <a:lnTo>
                    <a:pt x="766" y="114"/>
                  </a:lnTo>
                  <a:lnTo>
                    <a:pt x="773" y="114"/>
                  </a:lnTo>
                  <a:lnTo>
                    <a:pt x="773" y="106"/>
                  </a:lnTo>
                  <a:lnTo>
                    <a:pt x="781" y="106"/>
                  </a:lnTo>
                </a:path>
              </a:pathLst>
            </a:custGeom>
            <a:solidFill>
              <a:srgbClr val="C6742A"/>
            </a:solidFill>
            <a:ln w="12700" cap="rnd" cmpd="sng">
              <a:solidFill>
                <a:schemeClr val="tx1"/>
              </a:solidFill>
              <a:prstDash val="solid"/>
              <a:round/>
              <a:headEnd type="none" w="med" len="med"/>
              <a:tailEnd type="none" w="med" len="med"/>
            </a:ln>
          </p:spPr>
          <p:txBody>
            <a:bodyPr/>
            <a:lstStyle/>
            <a:p>
              <a:endParaRPr lang="en-US"/>
            </a:p>
          </p:txBody>
        </p:sp>
        <p:sp>
          <p:nvSpPr>
            <p:cNvPr id="44044" name="Freeform 8"/>
            <p:cNvSpPr>
              <a:spLocks noChangeAspect="1"/>
            </p:cNvSpPr>
            <p:nvPr/>
          </p:nvSpPr>
          <p:spPr bwMode="auto">
            <a:xfrm>
              <a:off x="1206500" y="3000375"/>
              <a:ext cx="1422400" cy="925513"/>
            </a:xfrm>
            <a:custGeom>
              <a:avLst/>
              <a:gdLst>
                <a:gd name="T0" fmla="*/ 2147483647 w 956"/>
                <a:gd name="T1" fmla="*/ 0 h 665"/>
                <a:gd name="T2" fmla="*/ 2147483647 w 956"/>
                <a:gd name="T3" fmla="*/ 2147483647 h 665"/>
                <a:gd name="T4" fmla="*/ 2147483647 w 956"/>
                <a:gd name="T5" fmla="*/ 2147483647 h 665"/>
                <a:gd name="T6" fmla="*/ 2147483647 w 956"/>
                <a:gd name="T7" fmla="*/ 2147483647 h 665"/>
                <a:gd name="T8" fmla="*/ 2147483647 w 956"/>
                <a:gd name="T9" fmla="*/ 2147483647 h 665"/>
                <a:gd name="T10" fmla="*/ 2147483647 w 956"/>
                <a:gd name="T11" fmla="*/ 2147483647 h 665"/>
                <a:gd name="T12" fmla="*/ 2147483647 w 956"/>
                <a:gd name="T13" fmla="*/ 2147483647 h 665"/>
                <a:gd name="T14" fmla="*/ 2147483647 w 956"/>
                <a:gd name="T15" fmla="*/ 2147483647 h 665"/>
                <a:gd name="T16" fmla="*/ 2147483647 w 956"/>
                <a:gd name="T17" fmla="*/ 2147483647 h 665"/>
                <a:gd name="T18" fmla="*/ 2147483647 w 956"/>
                <a:gd name="T19" fmla="*/ 2147483647 h 665"/>
                <a:gd name="T20" fmla="*/ 2147483647 w 956"/>
                <a:gd name="T21" fmla="*/ 2147483647 h 665"/>
                <a:gd name="T22" fmla="*/ 2147483647 w 956"/>
                <a:gd name="T23" fmla="*/ 2147483647 h 665"/>
                <a:gd name="T24" fmla="*/ 2147483647 w 956"/>
                <a:gd name="T25" fmla="*/ 2147483647 h 665"/>
                <a:gd name="T26" fmla="*/ 2147483647 w 956"/>
                <a:gd name="T27" fmla="*/ 2147483647 h 665"/>
                <a:gd name="T28" fmla="*/ 2147483647 w 956"/>
                <a:gd name="T29" fmla="*/ 2147483647 h 665"/>
                <a:gd name="T30" fmla="*/ 2147483647 w 956"/>
                <a:gd name="T31" fmla="*/ 2147483647 h 665"/>
                <a:gd name="T32" fmla="*/ 2147483647 w 956"/>
                <a:gd name="T33" fmla="*/ 2147483647 h 665"/>
                <a:gd name="T34" fmla="*/ 2147483647 w 956"/>
                <a:gd name="T35" fmla="*/ 2147483647 h 665"/>
                <a:gd name="T36" fmla="*/ 2147483647 w 956"/>
                <a:gd name="T37" fmla="*/ 2147483647 h 665"/>
                <a:gd name="T38" fmla="*/ 2147483647 w 956"/>
                <a:gd name="T39" fmla="*/ 2147483647 h 665"/>
                <a:gd name="T40" fmla="*/ 2147483647 w 956"/>
                <a:gd name="T41" fmla="*/ 2147483647 h 665"/>
                <a:gd name="T42" fmla="*/ 2147483647 w 956"/>
                <a:gd name="T43" fmla="*/ 2147483647 h 665"/>
                <a:gd name="T44" fmla="*/ 2147483647 w 956"/>
                <a:gd name="T45" fmla="*/ 2147483647 h 665"/>
                <a:gd name="T46" fmla="*/ 2147483647 w 956"/>
                <a:gd name="T47" fmla="*/ 2147483647 h 665"/>
                <a:gd name="T48" fmla="*/ 2147483647 w 956"/>
                <a:gd name="T49" fmla="*/ 2147483647 h 665"/>
                <a:gd name="T50" fmla="*/ 2147483647 w 956"/>
                <a:gd name="T51" fmla="*/ 2147483647 h 665"/>
                <a:gd name="T52" fmla="*/ 2147483647 w 956"/>
                <a:gd name="T53" fmla="*/ 2147483647 h 665"/>
                <a:gd name="T54" fmla="*/ 2147483647 w 956"/>
                <a:gd name="T55" fmla="*/ 2147483647 h 665"/>
                <a:gd name="T56" fmla="*/ 2147483647 w 956"/>
                <a:gd name="T57" fmla="*/ 2147483647 h 665"/>
                <a:gd name="T58" fmla="*/ 2147483647 w 956"/>
                <a:gd name="T59" fmla="*/ 2147483647 h 665"/>
                <a:gd name="T60" fmla="*/ 2147483647 w 956"/>
                <a:gd name="T61" fmla="*/ 2147483647 h 665"/>
                <a:gd name="T62" fmla="*/ 2147483647 w 956"/>
                <a:gd name="T63" fmla="*/ 2147483647 h 665"/>
                <a:gd name="T64" fmla="*/ 2147483647 w 956"/>
                <a:gd name="T65" fmla="*/ 2147483647 h 665"/>
                <a:gd name="T66" fmla="*/ 2147483647 w 956"/>
                <a:gd name="T67" fmla="*/ 2147483647 h 665"/>
                <a:gd name="T68" fmla="*/ 2147483647 w 956"/>
                <a:gd name="T69" fmla="*/ 2147483647 h 665"/>
                <a:gd name="T70" fmla="*/ 2147483647 w 956"/>
                <a:gd name="T71" fmla="*/ 2147483647 h 665"/>
                <a:gd name="T72" fmla="*/ 2147483647 w 956"/>
                <a:gd name="T73" fmla="*/ 2147483647 h 665"/>
                <a:gd name="T74" fmla="*/ 2147483647 w 956"/>
                <a:gd name="T75" fmla="*/ 2147483647 h 665"/>
                <a:gd name="T76" fmla="*/ 2147483647 w 956"/>
                <a:gd name="T77" fmla="*/ 2147483647 h 665"/>
                <a:gd name="T78" fmla="*/ 2147483647 w 956"/>
                <a:gd name="T79" fmla="*/ 2147483647 h 665"/>
                <a:gd name="T80" fmla="*/ 2147483647 w 956"/>
                <a:gd name="T81" fmla="*/ 2147483647 h 665"/>
                <a:gd name="T82" fmla="*/ 2147483647 w 956"/>
                <a:gd name="T83" fmla="*/ 2147483647 h 665"/>
                <a:gd name="T84" fmla="*/ 2147483647 w 956"/>
                <a:gd name="T85" fmla="*/ 2147483647 h 665"/>
                <a:gd name="T86" fmla="*/ 2147483647 w 956"/>
                <a:gd name="T87" fmla="*/ 2147483647 h 665"/>
                <a:gd name="T88" fmla="*/ 2147483647 w 956"/>
                <a:gd name="T89" fmla="*/ 2147483647 h 665"/>
                <a:gd name="T90" fmla="*/ 2147483647 w 956"/>
                <a:gd name="T91" fmla="*/ 2147483647 h 665"/>
                <a:gd name="T92" fmla="*/ 2147483647 w 956"/>
                <a:gd name="T93" fmla="*/ 2147483647 h 665"/>
                <a:gd name="T94" fmla="*/ 2147483647 w 956"/>
                <a:gd name="T95" fmla="*/ 2147483647 h 665"/>
                <a:gd name="T96" fmla="*/ 2147483647 w 956"/>
                <a:gd name="T97" fmla="*/ 2147483647 h 665"/>
                <a:gd name="T98" fmla="*/ 2147483647 w 956"/>
                <a:gd name="T99" fmla="*/ 2147483647 h 665"/>
                <a:gd name="T100" fmla="*/ 2147483647 w 956"/>
                <a:gd name="T101" fmla="*/ 2147483647 h 665"/>
                <a:gd name="T102" fmla="*/ 2147483647 w 956"/>
                <a:gd name="T103" fmla="*/ 2147483647 h 665"/>
                <a:gd name="T104" fmla="*/ 2147483647 w 956"/>
                <a:gd name="T105" fmla="*/ 2147483647 h 665"/>
                <a:gd name="T106" fmla="*/ 2147483647 w 956"/>
                <a:gd name="T107" fmla="*/ 2147483647 h 665"/>
                <a:gd name="T108" fmla="*/ 2147483647 w 956"/>
                <a:gd name="T109" fmla="*/ 2147483647 h 665"/>
                <a:gd name="T110" fmla="*/ 2147483647 w 956"/>
                <a:gd name="T111" fmla="*/ 2147483647 h 665"/>
                <a:gd name="T112" fmla="*/ 2147483647 w 956"/>
                <a:gd name="T113" fmla="*/ 2147483647 h 665"/>
                <a:gd name="T114" fmla="*/ 2147483647 w 956"/>
                <a:gd name="T115" fmla="*/ 2147483647 h 665"/>
                <a:gd name="T116" fmla="*/ 2147483647 w 956"/>
                <a:gd name="T117" fmla="*/ 0 h 665"/>
                <a:gd name="T118" fmla="*/ 2147483647 w 956"/>
                <a:gd name="T119" fmla="*/ 2147483647 h 665"/>
                <a:gd name="T120" fmla="*/ 2147483647 w 956"/>
                <a:gd name="T121" fmla="*/ 2147483647 h 665"/>
                <a:gd name="T122" fmla="*/ 2147483647 w 956"/>
                <a:gd name="T123" fmla="*/ 0 h 6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56"/>
                <a:gd name="T187" fmla="*/ 0 h 665"/>
                <a:gd name="T188" fmla="*/ 956 w 956"/>
                <a:gd name="T189" fmla="*/ 665 h 66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56" h="665">
                  <a:moveTo>
                    <a:pt x="385" y="0"/>
                  </a:moveTo>
                  <a:lnTo>
                    <a:pt x="393" y="0"/>
                  </a:lnTo>
                  <a:lnTo>
                    <a:pt x="401" y="0"/>
                  </a:lnTo>
                  <a:lnTo>
                    <a:pt x="410" y="0"/>
                  </a:lnTo>
                  <a:lnTo>
                    <a:pt x="418" y="0"/>
                  </a:lnTo>
                  <a:lnTo>
                    <a:pt x="426" y="0"/>
                  </a:lnTo>
                  <a:lnTo>
                    <a:pt x="436" y="7"/>
                  </a:lnTo>
                  <a:lnTo>
                    <a:pt x="444" y="7"/>
                  </a:lnTo>
                  <a:lnTo>
                    <a:pt x="452" y="15"/>
                  </a:lnTo>
                  <a:lnTo>
                    <a:pt x="461" y="23"/>
                  </a:lnTo>
                  <a:lnTo>
                    <a:pt x="469" y="31"/>
                  </a:lnTo>
                  <a:lnTo>
                    <a:pt x="479" y="38"/>
                  </a:lnTo>
                  <a:lnTo>
                    <a:pt x="487" y="45"/>
                  </a:lnTo>
                  <a:lnTo>
                    <a:pt x="495" y="53"/>
                  </a:lnTo>
                  <a:lnTo>
                    <a:pt x="504" y="61"/>
                  </a:lnTo>
                  <a:lnTo>
                    <a:pt x="512" y="61"/>
                  </a:lnTo>
                  <a:lnTo>
                    <a:pt x="521" y="68"/>
                  </a:lnTo>
                  <a:lnTo>
                    <a:pt x="530" y="68"/>
                  </a:lnTo>
                  <a:lnTo>
                    <a:pt x="538" y="68"/>
                  </a:lnTo>
                  <a:lnTo>
                    <a:pt x="546" y="68"/>
                  </a:lnTo>
                  <a:lnTo>
                    <a:pt x="555" y="68"/>
                  </a:lnTo>
                  <a:lnTo>
                    <a:pt x="555" y="61"/>
                  </a:lnTo>
                  <a:lnTo>
                    <a:pt x="564" y="61"/>
                  </a:lnTo>
                  <a:lnTo>
                    <a:pt x="572" y="61"/>
                  </a:lnTo>
                  <a:lnTo>
                    <a:pt x="581" y="53"/>
                  </a:lnTo>
                  <a:lnTo>
                    <a:pt x="589" y="53"/>
                  </a:lnTo>
                  <a:lnTo>
                    <a:pt x="597" y="53"/>
                  </a:lnTo>
                  <a:lnTo>
                    <a:pt x="606" y="53"/>
                  </a:lnTo>
                  <a:lnTo>
                    <a:pt x="616" y="61"/>
                  </a:lnTo>
                  <a:lnTo>
                    <a:pt x="623" y="61"/>
                  </a:lnTo>
                  <a:lnTo>
                    <a:pt x="632" y="61"/>
                  </a:lnTo>
                  <a:lnTo>
                    <a:pt x="641" y="61"/>
                  </a:lnTo>
                  <a:lnTo>
                    <a:pt x="648" y="61"/>
                  </a:lnTo>
                  <a:lnTo>
                    <a:pt x="658" y="53"/>
                  </a:lnTo>
                  <a:lnTo>
                    <a:pt x="667" y="53"/>
                  </a:lnTo>
                  <a:lnTo>
                    <a:pt x="674" y="53"/>
                  </a:lnTo>
                  <a:lnTo>
                    <a:pt x="683" y="53"/>
                  </a:lnTo>
                  <a:lnTo>
                    <a:pt x="691" y="61"/>
                  </a:lnTo>
                  <a:lnTo>
                    <a:pt x="700" y="68"/>
                  </a:lnTo>
                  <a:lnTo>
                    <a:pt x="700" y="76"/>
                  </a:lnTo>
                  <a:lnTo>
                    <a:pt x="709" y="83"/>
                  </a:lnTo>
                  <a:lnTo>
                    <a:pt x="717" y="90"/>
                  </a:lnTo>
                  <a:lnTo>
                    <a:pt x="725" y="98"/>
                  </a:lnTo>
                  <a:lnTo>
                    <a:pt x="734" y="98"/>
                  </a:lnTo>
                  <a:lnTo>
                    <a:pt x="734" y="106"/>
                  </a:lnTo>
                  <a:lnTo>
                    <a:pt x="743" y="106"/>
                  </a:lnTo>
                  <a:lnTo>
                    <a:pt x="752" y="106"/>
                  </a:lnTo>
                  <a:lnTo>
                    <a:pt x="760" y="106"/>
                  </a:lnTo>
                  <a:lnTo>
                    <a:pt x="768" y="106"/>
                  </a:lnTo>
                  <a:lnTo>
                    <a:pt x="768" y="98"/>
                  </a:lnTo>
                  <a:lnTo>
                    <a:pt x="777" y="98"/>
                  </a:lnTo>
                  <a:lnTo>
                    <a:pt x="777" y="106"/>
                  </a:lnTo>
                  <a:lnTo>
                    <a:pt x="785" y="106"/>
                  </a:lnTo>
                  <a:lnTo>
                    <a:pt x="785" y="114"/>
                  </a:lnTo>
                  <a:lnTo>
                    <a:pt x="785" y="121"/>
                  </a:lnTo>
                  <a:lnTo>
                    <a:pt x="785" y="128"/>
                  </a:lnTo>
                  <a:lnTo>
                    <a:pt x="785" y="136"/>
                  </a:lnTo>
                  <a:lnTo>
                    <a:pt x="794" y="136"/>
                  </a:lnTo>
                  <a:lnTo>
                    <a:pt x="803" y="136"/>
                  </a:lnTo>
                  <a:lnTo>
                    <a:pt x="803" y="144"/>
                  </a:lnTo>
                  <a:lnTo>
                    <a:pt x="811" y="144"/>
                  </a:lnTo>
                  <a:lnTo>
                    <a:pt x="819" y="152"/>
                  </a:lnTo>
                  <a:lnTo>
                    <a:pt x="828" y="152"/>
                  </a:lnTo>
                  <a:lnTo>
                    <a:pt x="837" y="159"/>
                  </a:lnTo>
                  <a:lnTo>
                    <a:pt x="837" y="166"/>
                  </a:lnTo>
                  <a:lnTo>
                    <a:pt x="845" y="174"/>
                  </a:lnTo>
                  <a:lnTo>
                    <a:pt x="845" y="182"/>
                  </a:lnTo>
                  <a:lnTo>
                    <a:pt x="845" y="189"/>
                  </a:lnTo>
                  <a:lnTo>
                    <a:pt x="854" y="197"/>
                  </a:lnTo>
                  <a:lnTo>
                    <a:pt x="870" y="197"/>
                  </a:lnTo>
                  <a:lnTo>
                    <a:pt x="880" y="197"/>
                  </a:lnTo>
                  <a:lnTo>
                    <a:pt x="889" y="204"/>
                  </a:lnTo>
                  <a:lnTo>
                    <a:pt x="896" y="204"/>
                  </a:lnTo>
                  <a:lnTo>
                    <a:pt x="905" y="204"/>
                  </a:lnTo>
                  <a:lnTo>
                    <a:pt x="905" y="211"/>
                  </a:lnTo>
                  <a:lnTo>
                    <a:pt x="914" y="219"/>
                  </a:lnTo>
                  <a:lnTo>
                    <a:pt x="922" y="227"/>
                  </a:lnTo>
                  <a:lnTo>
                    <a:pt x="931" y="242"/>
                  </a:lnTo>
                  <a:lnTo>
                    <a:pt x="931" y="249"/>
                  </a:lnTo>
                  <a:lnTo>
                    <a:pt x="940" y="257"/>
                  </a:lnTo>
                  <a:lnTo>
                    <a:pt x="940" y="273"/>
                  </a:lnTo>
                  <a:lnTo>
                    <a:pt x="947" y="280"/>
                  </a:lnTo>
                  <a:lnTo>
                    <a:pt x="947" y="287"/>
                  </a:lnTo>
                  <a:lnTo>
                    <a:pt x="947" y="302"/>
                  </a:lnTo>
                  <a:lnTo>
                    <a:pt x="956" y="310"/>
                  </a:lnTo>
                  <a:lnTo>
                    <a:pt x="956" y="318"/>
                  </a:lnTo>
                  <a:lnTo>
                    <a:pt x="956" y="325"/>
                  </a:lnTo>
                  <a:lnTo>
                    <a:pt x="956" y="333"/>
                  </a:lnTo>
                  <a:lnTo>
                    <a:pt x="947" y="348"/>
                  </a:lnTo>
                  <a:lnTo>
                    <a:pt x="947" y="356"/>
                  </a:lnTo>
                  <a:lnTo>
                    <a:pt x="947" y="363"/>
                  </a:lnTo>
                  <a:lnTo>
                    <a:pt x="940" y="370"/>
                  </a:lnTo>
                  <a:lnTo>
                    <a:pt x="940" y="378"/>
                  </a:lnTo>
                  <a:lnTo>
                    <a:pt x="931" y="378"/>
                  </a:lnTo>
                  <a:lnTo>
                    <a:pt x="931" y="386"/>
                  </a:lnTo>
                  <a:lnTo>
                    <a:pt x="922" y="386"/>
                  </a:lnTo>
                  <a:lnTo>
                    <a:pt x="922" y="394"/>
                  </a:lnTo>
                  <a:lnTo>
                    <a:pt x="922" y="401"/>
                  </a:lnTo>
                  <a:lnTo>
                    <a:pt x="914" y="401"/>
                  </a:lnTo>
                  <a:lnTo>
                    <a:pt x="914" y="408"/>
                  </a:lnTo>
                  <a:lnTo>
                    <a:pt x="914" y="416"/>
                  </a:lnTo>
                  <a:lnTo>
                    <a:pt x="914" y="423"/>
                  </a:lnTo>
                  <a:lnTo>
                    <a:pt x="914" y="431"/>
                  </a:lnTo>
                  <a:lnTo>
                    <a:pt x="905" y="431"/>
                  </a:lnTo>
                  <a:lnTo>
                    <a:pt x="905" y="439"/>
                  </a:lnTo>
                  <a:lnTo>
                    <a:pt x="896" y="439"/>
                  </a:lnTo>
                  <a:lnTo>
                    <a:pt x="889" y="439"/>
                  </a:lnTo>
                  <a:lnTo>
                    <a:pt x="880" y="439"/>
                  </a:lnTo>
                  <a:lnTo>
                    <a:pt x="870" y="439"/>
                  </a:lnTo>
                  <a:lnTo>
                    <a:pt x="862" y="446"/>
                  </a:lnTo>
                  <a:lnTo>
                    <a:pt x="862" y="454"/>
                  </a:lnTo>
                  <a:lnTo>
                    <a:pt x="862" y="461"/>
                  </a:lnTo>
                  <a:lnTo>
                    <a:pt x="862" y="469"/>
                  </a:lnTo>
                  <a:lnTo>
                    <a:pt x="862" y="477"/>
                  </a:lnTo>
                  <a:lnTo>
                    <a:pt x="870" y="477"/>
                  </a:lnTo>
                  <a:lnTo>
                    <a:pt x="870" y="484"/>
                  </a:lnTo>
                  <a:lnTo>
                    <a:pt x="870" y="491"/>
                  </a:lnTo>
                  <a:lnTo>
                    <a:pt x="862" y="491"/>
                  </a:lnTo>
                  <a:lnTo>
                    <a:pt x="854" y="491"/>
                  </a:lnTo>
                  <a:lnTo>
                    <a:pt x="845" y="491"/>
                  </a:lnTo>
                  <a:lnTo>
                    <a:pt x="837" y="491"/>
                  </a:lnTo>
                  <a:lnTo>
                    <a:pt x="828" y="491"/>
                  </a:lnTo>
                  <a:lnTo>
                    <a:pt x="819" y="491"/>
                  </a:lnTo>
                  <a:lnTo>
                    <a:pt x="811" y="491"/>
                  </a:lnTo>
                  <a:lnTo>
                    <a:pt x="803" y="499"/>
                  </a:lnTo>
                  <a:lnTo>
                    <a:pt x="794" y="499"/>
                  </a:lnTo>
                  <a:lnTo>
                    <a:pt x="794" y="507"/>
                  </a:lnTo>
                  <a:lnTo>
                    <a:pt x="794" y="515"/>
                  </a:lnTo>
                  <a:lnTo>
                    <a:pt x="803" y="522"/>
                  </a:lnTo>
                  <a:lnTo>
                    <a:pt x="803" y="529"/>
                  </a:lnTo>
                  <a:lnTo>
                    <a:pt x="811" y="529"/>
                  </a:lnTo>
                  <a:lnTo>
                    <a:pt x="819" y="529"/>
                  </a:lnTo>
                  <a:lnTo>
                    <a:pt x="828" y="537"/>
                  </a:lnTo>
                  <a:lnTo>
                    <a:pt x="837" y="537"/>
                  </a:lnTo>
                  <a:lnTo>
                    <a:pt x="845" y="544"/>
                  </a:lnTo>
                  <a:lnTo>
                    <a:pt x="854" y="552"/>
                  </a:lnTo>
                  <a:lnTo>
                    <a:pt x="854" y="560"/>
                  </a:lnTo>
                  <a:lnTo>
                    <a:pt x="862" y="567"/>
                  </a:lnTo>
                  <a:lnTo>
                    <a:pt x="862" y="575"/>
                  </a:lnTo>
                  <a:lnTo>
                    <a:pt x="862" y="582"/>
                  </a:lnTo>
                  <a:lnTo>
                    <a:pt x="854" y="582"/>
                  </a:lnTo>
                  <a:lnTo>
                    <a:pt x="854" y="590"/>
                  </a:lnTo>
                  <a:lnTo>
                    <a:pt x="845" y="590"/>
                  </a:lnTo>
                  <a:lnTo>
                    <a:pt x="837" y="590"/>
                  </a:lnTo>
                  <a:lnTo>
                    <a:pt x="828" y="590"/>
                  </a:lnTo>
                  <a:lnTo>
                    <a:pt x="819" y="590"/>
                  </a:lnTo>
                  <a:lnTo>
                    <a:pt x="819" y="582"/>
                  </a:lnTo>
                  <a:lnTo>
                    <a:pt x="811" y="582"/>
                  </a:lnTo>
                  <a:lnTo>
                    <a:pt x="803" y="590"/>
                  </a:lnTo>
                  <a:lnTo>
                    <a:pt x="794" y="598"/>
                  </a:lnTo>
                  <a:lnTo>
                    <a:pt x="785" y="598"/>
                  </a:lnTo>
                  <a:lnTo>
                    <a:pt x="777" y="605"/>
                  </a:lnTo>
                  <a:lnTo>
                    <a:pt x="777" y="612"/>
                  </a:lnTo>
                  <a:lnTo>
                    <a:pt x="777" y="620"/>
                  </a:lnTo>
                  <a:lnTo>
                    <a:pt x="768" y="628"/>
                  </a:lnTo>
                  <a:lnTo>
                    <a:pt x="760" y="628"/>
                  </a:lnTo>
                  <a:lnTo>
                    <a:pt x="752" y="628"/>
                  </a:lnTo>
                  <a:lnTo>
                    <a:pt x="743" y="628"/>
                  </a:lnTo>
                  <a:lnTo>
                    <a:pt x="734" y="628"/>
                  </a:lnTo>
                  <a:lnTo>
                    <a:pt x="734" y="620"/>
                  </a:lnTo>
                  <a:lnTo>
                    <a:pt x="725" y="620"/>
                  </a:lnTo>
                  <a:lnTo>
                    <a:pt x="717" y="620"/>
                  </a:lnTo>
                  <a:lnTo>
                    <a:pt x="709" y="612"/>
                  </a:lnTo>
                  <a:lnTo>
                    <a:pt x="700" y="612"/>
                  </a:lnTo>
                  <a:lnTo>
                    <a:pt x="691" y="612"/>
                  </a:lnTo>
                  <a:lnTo>
                    <a:pt x="683" y="605"/>
                  </a:lnTo>
                  <a:lnTo>
                    <a:pt x="674" y="605"/>
                  </a:lnTo>
                  <a:lnTo>
                    <a:pt x="667" y="590"/>
                  </a:lnTo>
                  <a:lnTo>
                    <a:pt x="648" y="582"/>
                  </a:lnTo>
                  <a:lnTo>
                    <a:pt x="641" y="582"/>
                  </a:lnTo>
                  <a:lnTo>
                    <a:pt x="641" y="575"/>
                  </a:lnTo>
                  <a:lnTo>
                    <a:pt x="632" y="567"/>
                  </a:lnTo>
                  <a:lnTo>
                    <a:pt x="632" y="560"/>
                  </a:lnTo>
                  <a:lnTo>
                    <a:pt x="623" y="552"/>
                  </a:lnTo>
                  <a:lnTo>
                    <a:pt x="623" y="544"/>
                  </a:lnTo>
                  <a:lnTo>
                    <a:pt x="616" y="529"/>
                  </a:lnTo>
                  <a:lnTo>
                    <a:pt x="616" y="522"/>
                  </a:lnTo>
                  <a:lnTo>
                    <a:pt x="606" y="515"/>
                  </a:lnTo>
                  <a:lnTo>
                    <a:pt x="597" y="507"/>
                  </a:lnTo>
                  <a:lnTo>
                    <a:pt x="589" y="507"/>
                  </a:lnTo>
                  <a:lnTo>
                    <a:pt x="589" y="499"/>
                  </a:lnTo>
                  <a:lnTo>
                    <a:pt x="581" y="499"/>
                  </a:lnTo>
                  <a:lnTo>
                    <a:pt x="572" y="507"/>
                  </a:lnTo>
                  <a:lnTo>
                    <a:pt x="572" y="515"/>
                  </a:lnTo>
                  <a:lnTo>
                    <a:pt x="572" y="522"/>
                  </a:lnTo>
                  <a:lnTo>
                    <a:pt x="572" y="529"/>
                  </a:lnTo>
                  <a:lnTo>
                    <a:pt x="564" y="529"/>
                  </a:lnTo>
                  <a:lnTo>
                    <a:pt x="564" y="537"/>
                  </a:lnTo>
                  <a:lnTo>
                    <a:pt x="555" y="537"/>
                  </a:lnTo>
                  <a:lnTo>
                    <a:pt x="555" y="544"/>
                  </a:lnTo>
                  <a:lnTo>
                    <a:pt x="546" y="552"/>
                  </a:lnTo>
                  <a:lnTo>
                    <a:pt x="546" y="567"/>
                  </a:lnTo>
                  <a:lnTo>
                    <a:pt x="538" y="582"/>
                  </a:lnTo>
                  <a:lnTo>
                    <a:pt x="530" y="605"/>
                  </a:lnTo>
                  <a:lnTo>
                    <a:pt x="521" y="612"/>
                  </a:lnTo>
                  <a:lnTo>
                    <a:pt x="521" y="620"/>
                  </a:lnTo>
                  <a:lnTo>
                    <a:pt x="521" y="628"/>
                  </a:lnTo>
                  <a:lnTo>
                    <a:pt x="512" y="636"/>
                  </a:lnTo>
                  <a:lnTo>
                    <a:pt x="504" y="643"/>
                  </a:lnTo>
                  <a:lnTo>
                    <a:pt x="504" y="650"/>
                  </a:lnTo>
                  <a:lnTo>
                    <a:pt x="495" y="650"/>
                  </a:lnTo>
                  <a:lnTo>
                    <a:pt x="487" y="658"/>
                  </a:lnTo>
                  <a:lnTo>
                    <a:pt x="479" y="658"/>
                  </a:lnTo>
                  <a:lnTo>
                    <a:pt x="461" y="658"/>
                  </a:lnTo>
                  <a:lnTo>
                    <a:pt x="452" y="658"/>
                  </a:lnTo>
                  <a:lnTo>
                    <a:pt x="444" y="665"/>
                  </a:lnTo>
                  <a:lnTo>
                    <a:pt x="436" y="658"/>
                  </a:lnTo>
                  <a:lnTo>
                    <a:pt x="426" y="658"/>
                  </a:lnTo>
                  <a:lnTo>
                    <a:pt x="410" y="658"/>
                  </a:lnTo>
                  <a:lnTo>
                    <a:pt x="401" y="650"/>
                  </a:lnTo>
                  <a:lnTo>
                    <a:pt x="393" y="643"/>
                  </a:lnTo>
                  <a:lnTo>
                    <a:pt x="393" y="636"/>
                  </a:lnTo>
                  <a:lnTo>
                    <a:pt x="393" y="628"/>
                  </a:lnTo>
                  <a:lnTo>
                    <a:pt x="393" y="620"/>
                  </a:lnTo>
                  <a:lnTo>
                    <a:pt x="393" y="612"/>
                  </a:lnTo>
                  <a:lnTo>
                    <a:pt x="385" y="612"/>
                  </a:lnTo>
                  <a:lnTo>
                    <a:pt x="385" y="605"/>
                  </a:lnTo>
                  <a:lnTo>
                    <a:pt x="375" y="598"/>
                  </a:lnTo>
                  <a:lnTo>
                    <a:pt x="359" y="590"/>
                  </a:lnTo>
                  <a:lnTo>
                    <a:pt x="350" y="575"/>
                  </a:lnTo>
                  <a:lnTo>
                    <a:pt x="342" y="575"/>
                  </a:lnTo>
                  <a:lnTo>
                    <a:pt x="333" y="567"/>
                  </a:lnTo>
                  <a:lnTo>
                    <a:pt x="324" y="567"/>
                  </a:lnTo>
                  <a:lnTo>
                    <a:pt x="315" y="567"/>
                  </a:lnTo>
                  <a:lnTo>
                    <a:pt x="315" y="560"/>
                  </a:lnTo>
                  <a:lnTo>
                    <a:pt x="308" y="560"/>
                  </a:lnTo>
                  <a:lnTo>
                    <a:pt x="299" y="560"/>
                  </a:lnTo>
                  <a:lnTo>
                    <a:pt x="299" y="552"/>
                  </a:lnTo>
                  <a:lnTo>
                    <a:pt x="289" y="552"/>
                  </a:lnTo>
                  <a:lnTo>
                    <a:pt x="282" y="552"/>
                  </a:lnTo>
                  <a:lnTo>
                    <a:pt x="273" y="552"/>
                  </a:lnTo>
                  <a:lnTo>
                    <a:pt x="257" y="552"/>
                  </a:lnTo>
                  <a:lnTo>
                    <a:pt x="247" y="552"/>
                  </a:lnTo>
                  <a:lnTo>
                    <a:pt x="238" y="552"/>
                  </a:lnTo>
                  <a:lnTo>
                    <a:pt x="231" y="552"/>
                  </a:lnTo>
                  <a:lnTo>
                    <a:pt x="231" y="544"/>
                  </a:lnTo>
                  <a:lnTo>
                    <a:pt x="222" y="544"/>
                  </a:lnTo>
                  <a:lnTo>
                    <a:pt x="214" y="537"/>
                  </a:lnTo>
                  <a:lnTo>
                    <a:pt x="206" y="537"/>
                  </a:lnTo>
                  <a:lnTo>
                    <a:pt x="206" y="529"/>
                  </a:lnTo>
                  <a:lnTo>
                    <a:pt x="187" y="529"/>
                  </a:lnTo>
                  <a:lnTo>
                    <a:pt x="187" y="522"/>
                  </a:lnTo>
                  <a:lnTo>
                    <a:pt x="179" y="522"/>
                  </a:lnTo>
                  <a:lnTo>
                    <a:pt x="179" y="515"/>
                  </a:lnTo>
                  <a:lnTo>
                    <a:pt x="171" y="515"/>
                  </a:lnTo>
                  <a:lnTo>
                    <a:pt x="163" y="515"/>
                  </a:lnTo>
                  <a:lnTo>
                    <a:pt x="153" y="515"/>
                  </a:lnTo>
                  <a:lnTo>
                    <a:pt x="145" y="515"/>
                  </a:lnTo>
                  <a:lnTo>
                    <a:pt x="137" y="507"/>
                  </a:lnTo>
                  <a:lnTo>
                    <a:pt x="128" y="507"/>
                  </a:lnTo>
                  <a:lnTo>
                    <a:pt x="128" y="499"/>
                  </a:lnTo>
                  <a:lnTo>
                    <a:pt x="120" y="499"/>
                  </a:lnTo>
                  <a:lnTo>
                    <a:pt x="120" y="491"/>
                  </a:lnTo>
                  <a:lnTo>
                    <a:pt x="111" y="484"/>
                  </a:lnTo>
                  <a:lnTo>
                    <a:pt x="102" y="477"/>
                  </a:lnTo>
                  <a:lnTo>
                    <a:pt x="94" y="469"/>
                  </a:lnTo>
                  <a:lnTo>
                    <a:pt x="94" y="461"/>
                  </a:lnTo>
                  <a:lnTo>
                    <a:pt x="86" y="461"/>
                  </a:lnTo>
                  <a:lnTo>
                    <a:pt x="77" y="461"/>
                  </a:lnTo>
                  <a:lnTo>
                    <a:pt x="69" y="461"/>
                  </a:lnTo>
                  <a:lnTo>
                    <a:pt x="60" y="461"/>
                  </a:lnTo>
                  <a:lnTo>
                    <a:pt x="51" y="461"/>
                  </a:lnTo>
                  <a:lnTo>
                    <a:pt x="42" y="461"/>
                  </a:lnTo>
                  <a:lnTo>
                    <a:pt x="35" y="461"/>
                  </a:lnTo>
                  <a:lnTo>
                    <a:pt x="35" y="454"/>
                  </a:lnTo>
                  <a:lnTo>
                    <a:pt x="35" y="446"/>
                  </a:lnTo>
                  <a:lnTo>
                    <a:pt x="35" y="439"/>
                  </a:lnTo>
                  <a:lnTo>
                    <a:pt x="35" y="431"/>
                  </a:lnTo>
                  <a:lnTo>
                    <a:pt x="26" y="431"/>
                  </a:lnTo>
                  <a:lnTo>
                    <a:pt x="26" y="423"/>
                  </a:lnTo>
                  <a:lnTo>
                    <a:pt x="26" y="416"/>
                  </a:lnTo>
                  <a:lnTo>
                    <a:pt x="23" y="411"/>
                  </a:lnTo>
                  <a:lnTo>
                    <a:pt x="20" y="402"/>
                  </a:lnTo>
                  <a:lnTo>
                    <a:pt x="26" y="394"/>
                  </a:lnTo>
                  <a:lnTo>
                    <a:pt x="20" y="390"/>
                  </a:lnTo>
                  <a:lnTo>
                    <a:pt x="16" y="378"/>
                  </a:lnTo>
                  <a:lnTo>
                    <a:pt x="16" y="370"/>
                  </a:lnTo>
                  <a:lnTo>
                    <a:pt x="9" y="363"/>
                  </a:lnTo>
                  <a:lnTo>
                    <a:pt x="9" y="356"/>
                  </a:lnTo>
                  <a:lnTo>
                    <a:pt x="0" y="356"/>
                  </a:lnTo>
                  <a:lnTo>
                    <a:pt x="9" y="348"/>
                  </a:lnTo>
                  <a:lnTo>
                    <a:pt x="9" y="340"/>
                  </a:lnTo>
                  <a:lnTo>
                    <a:pt x="9" y="333"/>
                  </a:lnTo>
                  <a:lnTo>
                    <a:pt x="9" y="325"/>
                  </a:lnTo>
                  <a:lnTo>
                    <a:pt x="16" y="325"/>
                  </a:lnTo>
                  <a:lnTo>
                    <a:pt x="16" y="318"/>
                  </a:lnTo>
                  <a:lnTo>
                    <a:pt x="16" y="310"/>
                  </a:lnTo>
                  <a:lnTo>
                    <a:pt x="26" y="302"/>
                  </a:lnTo>
                  <a:lnTo>
                    <a:pt x="26" y="295"/>
                  </a:lnTo>
                  <a:lnTo>
                    <a:pt x="26" y="287"/>
                  </a:lnTo>
                  <a:lnTo>
                    <a:pt x="26" y="280"/>
                  </a:lnTo>
                  <a:lnTo>
                    <a:pt x="26" y="273"/>
                  </a:lnTo>
                  <a:lnTo>
                    <a:pt x="35" y="273"/>
                  </a:lnTo>
                  <a:lnTo>
                    <a:pt x="42" y="265"/>
                  </a:lnTo>
                  <a:lnTo>
                    <a:pt x="42" y="257"/>
                  </a:lnTo>
                  <a:lnTo>
                    <a:pt x="51" y="257"/>
                  </a:lnTo>
                  <a:lnTo>
                    <a:pt x="51" y="249"/>
                  </a:lnTo>
                  <a:lnTo>
                    <a:pt x="51" y="242"/>
                  </a:lnTo>
                  <a:lnTo>
                    <a:pt x="51" y="235"/>
                  </a:lnTo>
                  <a:lnTo>
                    <a:pt x="51" y="227"/>
                  </a:lnTo>
                  <a:lnTo>
                    <a:pt x="42" y="227"/>
                  </a:lnTo>
                  <a:lnTo>
                    <a:pt x="35" y="219"/>
                  </a:lnTo>
                  <a:lnTo>
                    <a:pt x="35" y="211"/>
                  </a:lnTo>
                  <a:lnTo>
                    <a:pt x="42" y="211"/>
                  </a:lnTo>
                  <a:lnTo>
                    <a:pt x="51" y="211"/>
                  </a:lnTo>
                  <a:lnTo>
                    <a:pt x="60" y="204"/>
                  </a:lnTo>
                  <a:lnTo>
                    <a:pt x="69" y="204"/>
                  </a:lnTo>
                  <a:lnTo>
                    <a:pt x="77" y="204"/>
                  </a:lnTo>
                  <a:lnTo>
                    <a:pt x="86" y="211"/>
                  </a:lnTo>
                  <a:lnTo>
                    <a:pt x="94" y="211"/>
                  </a:lnTo>
                  <a:lnTo>
                    <a:pt x="102" y="211"/>
                  </a:lnTo>
                  <a:lnTo>
                    <a:pt x="111" y="211"/>
                  </a:lnTo>
                  <a:lnTo>
                    <a:pt x="120" y="211"/>
                  </a:lnTo>
                  <a:lnTo>
                    <a:pt x="128" y="204"/>
                  </a:lnTo>
                  <a:lnTo>
                    <a:pt x="137" y="204"/>
                  </a:lnTo>
                  <a:lnTo>
                    <a:pt x="137" y="197"/>
                  </a:lnTo>
                  <a:lnTo>
                    <a:pt x="137" y="189"/>
                  </a:lnTo>
                  <a:lnTo>
                    <a:pt x="128" y="182"/>
                  </a:lnTo>
                  <a:lnTo>
                    <a:pt x="128" y="174"/>
                  </a:lnTo>
                  <a:lnTo>
                    <a:pt x="128" y="166"/>
                  </a:lnTo>
                  <a:lnTo>
                    <a:pt x="137" y="159"/>
                  </a:lnTo>
                  <a:lnTo>
                    <a:pt x="145" y="159"/>
                  </a:lnTo>
                  <a:lnTo>
                    <a:pt x="145" y="152"/>
                  </a:lnTo>
                  <a:lnTo>
                    <a:pt x="131" y="136"/>
                  </a:lnTo>
                  <a:lnTo>
                    <a:pt x="145" y="120"/>
                  </a:lnTo>
                  <a:lnTo>
                    <a:pt x="154" y="114"/>
                  </a:lnTo>
                  <a:lnTo>
                    <a:pt x="155" y="112"/>
                  </a:lnTo>
                  <a:lnTo>
                    <a:pt x="151" y="109"/>
                  </a:lnTo>
                  <a:cubicBezTo>
                    <a:pt x="149" y="107"/>
                    <a:pt x="156" y="107"/>
                    <a:pt x="153" y="106"/>
                  </a:cubicBezTo>
                  <a:cubicBezTo>
                    <a:pt x="150" y="105"/>
                    <a:pt x="146" y="107"/>
                    <a:pt x="145" y="106"/>
                  </a:cubicBezTo>
                  <a:lnTo>
                    <a:pt x="145" y="98"/>
                  </a:lnTo>
                  <a:lnTo>
                    <a:pt x="137" y="98"/>
                  </a:lnTo>
                  <a:lnTo>
                    <a:pt x="128" y="90"/>
                  </a:lnTo>
                  <a:lnTo>
                    <a:pt x="128" y="83"/>
                  </a:lnTo>
                  <a:lnTo>
                    <a:pt x="128" y="76"/>
                  </a:lnTo>
                  <a:lnTo>
                    <a:pt x="128" y="68"/>
                  </a:lnTo>
                  <a:lnTo>
                    <a:pt x="128" y="61"/>
                  </a:lnTo>
                  <a:lnTo>
                    <a:pt x="128" y="53"/>
                  </a:lnTo>
                  <a:lnTo>
                    <a:pt x="128" y="45"/>
                  </a:lnTo>
                  <a:lnTo>
                    <a:pt x="120" y="45"/>
                  </a:lnTo>
                  <a:lnTo>
                    <a:pt x="120" y="31"/>
                  </a:lnTo>
                  <a:lnTo>
                    <a:pt x="128" y="23"/>
                  </a:lnTo>
                  <a:lnTo>
                    <a:pt x="137" y="15"/>
                  </a:lnTo>
                  <a:lnTo>
                    <a:pt x="145" y="15"/>
                  </a:lnTo>
                  <a:lnTo>
                    <a:pt x="153" y="15"/>
                  </a:lnTo>
                  <a:lnTo>
                    <a:pt x="163" y="15"/>
                  </a:lnTo>
                  <a:lnTo>
                    <a:pt x="171" y="15"/>
                  </a:lnTo>
                  <a:lnTo>
                    <a:pt x="196" y="15"/>
                  </a:lnTo>
                  <a:lnTo>
                    <a:pt x="206" y="15"/>
                  </a:lnTo>
                  <a:lnTo>
                    <a:pt x="214" y="23"/>
                  </a:lnTo>
                  <a:lnTo>
                    <a:pt x="222" y="15"/>
                  </a:lnTo>
                  <a:lnTo>
                    <a:pt x="231" y="7"/>
                  </a:lnTo>
                  <a:lnTo>
                    <a:pt x="238" y="7"/>
                  </a:lnTo>
                  <a:lnTo>
                    <a:pt x="238" y="0"/>
                  </a:lnTo>
                  <a:lnTo>
                    <a:pt x="247" y="0"/>
                  </a:lnTo>
                  <a:lnTo>
                    <a:pt x="257" y="7"/>
                  </a:lnTo>
                  <a:lnTo>
                    <a:pt x="264" y="7"/>
                  </a:lnTo>
                  <a:lnTo>
                    <a:pt x="273" y="7"/>
                  </a:lnTo>
                  <a:lnTo>
                    <a:pt x="282" y="15"/>
                  </a:lnTo>
                  <a:lnTo>
                    <a:pt x="289" y="15"/>
                  </a:lnTo>
                  <a:lnTo>
                    <a:pt x="299" y="15"/>
                  </a:lnTo>
                  <a:lnTo>
                    <a:pt x="315" y="15"/>
                  </a:lnTo>
                  <a:lnTo>
                    <a:pt x="315" y="7"/>
                  </a:lnTo>
                  <a:lnTo>
                    <a:pt x="324" y="7"/>
                  </a:lnTo>
                  <a:lnTo>
                    <a:pt x="333" y="7"/>
                  </a:lnTo>
                  <a:lnTo>
                    <a:pt x="342" y="7"/>
                  </a:lnTo>
                  <a:lnTo>
                    <a:pt x="350" y="7"/>
                  </a:lnTo>
                  <a:lnTo>
                    <a:pt x="350" y="0"/>
                  </a:lnTo>
                  <a:lnTo>
                    <a:pt x="367" y="0"/>
                  </a:lnTo>
                  <a:lnTo>
                    <a:pt x="375" y="0"/>
                  </a:lnTo>
                  <a:lnTo>
                    <a:pt x="385" y="0"/>
                  </a:lnTo>
                  <a:close/>
                </a:path>
              </a:pathLst>
            </a:custGeom>
            <a:solidFill>
              <a:srgbClr val="C6742A"/>
            </a:solidFill>
            <a:ln w="12700" cap="rnd" cmpd="sng">
              <a:solidFill>
                <a:schemeClr val="tx1"/>
              </a:solidFill>
              <a:prstDash val="solid"/>
              <a:round/>
              <a:headEnd type="none" w="med" len="med"/>
              <a:tailEnd type="none" w="med" len="med"/>
            </a:ln>
          </p:spPr>
          <p:txBody>
            <a:bodyPr/>
            <a:lstStyle/>
            <a:p>
              <a:endParaRPr lang="en-US"/>
            </a:p>
          </p:txBody>
        </p:sp>
        <p:sp>
          <p:nvSpPr>
            <p:cNvPr id="44045" name="Freeform 9"/>
            <p:cNvSpPr>
              <a:spLocks noChangeAspect="1"/>
            </p:cNvSpPr>
            <p:nvPr/>
          </p:nvSpPr>
          <p:spPr bwMode="auto">
            <a:xfrm>
              <a:off x="1749425" y="2781300"/>
              <a:ext cx="1123950" cy="1020763"/>
            </a:xfrm>
            <a:custGeom>
              <a:avLst/>
              <a:gdLst>
                <a:gd name="T0" fmla="*/ 2147483647 w 860"/>
                <a:gd name="T1" fmla="*/ 2147483647 h 910"/>
                <a:gd name="T2" fmla="*/ 2147483647 w 860"/>
                <a:gd name="T3" fmla="*/ 2147483647 h 910"/>
                <a:gd name="T4" fmla="*/ 2147483647 w 860"/>
                <a:gd name="T5" fmla="*/ 2147483647 h 910"/>
                <a:gd name="T6" fmla="*/ 2147483647 w 860"/>
                <a:gd name="T7" fmla="*/ 2147483647 h 910"/>
                <a:gd name="T8" fmla="*/ 2147483647 w 860"/>
                <a:gd name="T9" fmla="*/ 2147483647 h 910"/>
                <a:gd name="T10" fmla="*/ 2147483647 w 860"/>
                <a:gd name="T11" fmla="*/ 2147483647 h 910"/>
                <a:gd name="T12" fmla="*/ 2147483647 w 860"/>
                <a:gd name="T13" fmla="*/ 2147483647 h 910"/>
                <a:gd name="T14" fmla="*/ 2147483647 w 860"/>
                <a:gd name="T15" fmla="*/ 2147483647 h 910"/>
                <a:gd name="T16" fmla="*/ 2147483647 w 860"/>
                <a:gd name="T17" fmla="*/ 2147483647 h 910"/>
                <a:gd name="T18" fmla="*/ 2147483647 w 860"/>
                <a:gd name="T19" fmla="*/ 2147483647 h 910"/>
                <a:gd name="T20" fmla="*/ 2147483647 w 860"/>
                <a:gd name="T21" fmla="*/ 2147483647 h 910"/>
                <a:gd name="T22" fmla="*/ 2147483647 w 860"/>
                <a:gd name="T23" fmla="*/ 2147483647 h 910"/>
                <a:gd name="T24" fmla="*/ 2147483647 w 860"/>
                <a:gd name="T25" fmla="*/ 2147483647 h 910"/>
                <a:gd name="T26" fmla="*/ 2147483647 w 860"/>
                <a:gd name="T27" fmla="*/ 2147483647 h 910"/>
                <a:gd name="T28" fmla="*/ 2147483647 w 860"/>
                <a:gd name="T29" fmla="*/ 2147483647 h 910"/>
                <a:gd name="T30" fmla="*/ 2147483647 w 860"/>
                <a:gd name="T31" fmla="*/ 2147483647 h 910"/>
                <a:gd name="T32" fmla="*/ 2147483647 w 860"/>
                <a:gd name="T33" fmla="*/ 2147483647 h 910"/>
                <a:gd name="T34" fmla="*/ 2147483647 w 860"/>
                <a:gd name="T35" fmla="*/ 2147483647 h 910"/>
                <a:gd name="T36" fmla="*/ 2147483647 w 860"/>
                <a:gd name="T37" fmla="*/ 2147483647 h 910"/>
                <a:gd name="T38" fmla="*/ 2147483647 w 860"/>
                <a:gd name="T39" fmla="*/ 2147483647 h 910"/>
                <a:gd name="T40" fmla="*/ 2147483647 w 860"/>
                <a:gd name="T41" fmla="*/ 2147483647 h 910"/>
                <a:gd name="T42" fmla="*/ 2147483647 w 860"/>
                <a:gd name="T43" fmla="*/ 2147483647 h 910"/>
                <a:gd name="T44" fmla="*/ 2147483647 w 860"/>
                <a:gd name="T45" fmla="*/ 2147483647 h 910"/>
                <a:gd name="T46" fmla="*/ 2147483647 w 860"/>
                <a:gd name="T47" fmla="*/ 2147483647 h 910"/>
                <a:gd name="T48" fmla="*/ 2147483647 w 860"/>
                <a:gd name="T49" fmla="*/ 2147483647 h 910"/>
                <a:gd name="T50" fmla="*/ 2147483647 w 860"/>
                <a:gd name="T51" fmla="*/ 2147483647 h 910"/>
                <a:gd name="T52" fmla="*/ 2147483647 w 860"/>
                <a:gd name="T53" fmla="*/ 2147483647 h 910"/>
                <a:gd name="T54" fmla="*/ 2147483647 w 860"/>
                <a:gd name="T55" fmla="*/ 2147483647 h 910"/>
                <a:gd name="T56" fmla="*/ 2147483647 w 860"/>
                <a:gd name="T57" fmla="*/ 2147483647 h 910"/>
                <a:gd name="T58" fmla="*/ 2147483647 w 860"/>
                <a:gd name="T59" fmla="*/ 2147483647 h 910"/>
                <a:gd name="T60" fmla="*/ 2147483647 w 860"/>
                <a:gd name="T61" fmla="*/ 2147483647 h 910"/>
                <a:gd name="T62" fmla="*/ 2147483647 w 860"/>
                <a:gd name="T63" fmla="*/ 2147483647 h 910"/>
                <a:gd name="T64" fmla="*/ 2147483647 w 860"/>
                <a:gd name="T65" fmla="*/ 2147483647 h 910"/>
                <a:gd name="T66" fmla="*/ 2147483647 w 860"/>
                <a:gd name="T67" fmla="*/ 2147483647 h 910"/>
                <a:gd name="T68" fmla="*/ 2147483647 w 860"/>
                <a:gd name="T69" fmla="*/ 2147483647 h 910"/>
                <a:gd name="T70" fmla="*/ 2147483647 w 860"/>
                <a:gd name="T71" fmla="*/ 2147483647 h 910"/>
                <a:gd name="T72" fmla="*/ 2147483647 w 860"/>
                <a:gd name="T73" fmla="*/ 2147483647 h 910"/>
                <a:gd name="T74" fmla="*/ 2147483647 w 860"/>
                <a:gd name="T75" fmla="*/ 2147483647 h 910"/>
                <a:gd name="T76" fmla="*/ 2147483647 w 860"/>
                <a:gd name="T77" fmla="*/ 0 h 910"/>
                <a:gd name="T78" fmla="*/ 2147483647 w 860"/>
                <a:gd name="T79" fmla="*/ 2147483647 h 910"/>
                <a:gd name="T80" fmla="*/ 2147483647 w 860"/>
                <a:gd name="T81" fmla="*/ 2147483647 h 910"/>
                <a:gd name="T82" fmla="*/ 2147483647 w 860"/>
                <a:gd name="T83" fmla="*/ 2147483647 h 910"/>
                <a:gd name="T84" fmla="*/ 2147483647 w 860"/>
                <a:gd name="T85" fmla="*/ 2147483647 h 910"/>
                <a:gd name="T86" fmla="*/ 0 w 860"/>
                <a:gd name="T87" fmla="*/ 2147483647 h 910"/>
                <a:gd name="T88" fmla="*/ 2147483647 w 860"/>
                <a:gd name="T89" fmla="*/ 2147483647 h 910"/>
                <a:gd name="T90" fmla="*/ 2147483647 w 860"/>
                <a:gd name="T91" fmla="*/ 2147483647 h 910"/>
                <a:gd name="T92" fmla="*/ 2147483647 w 860"/>
                <a:gd name="T93" fmla="*/ 2147483647 h 910"/>
                <a:gd name="T94" fmla="*/ 2147483647 w 860"/>
                <a:gd name="T95" fmla="*/ 2147483647 h 910"/>
                <a:gd name="T96" fmla="*/ 2147483647 w 860"/>
                <a:gd name="T97" fmla="*/ 2147483647 h 910"/>
                <a:gd name="T98" fmla="*/ 2147483647 w 860"/>
                <a:gd name="T99" fmla="*/ 2147483647 h 910"/>
                <a:gd name="T100" fmla="*/ 2147483647 w 860"/>
                <a:gd name="T101" fmla="*/ 2147483647 h 910"/>
                <a:gd name="T102" fmla="*/ 2147483647 w 860"/>
                <a:gd name="T103" fmla="*/ 2147483647 h 910"/>
                <a:gd name="T104" fmla="*/ 2147483647 w 860"/>
                <a:gd name="T105" fmla="*/ 2147483647 h 910"/>
                <a:gd name="T106" fmla="*/ 2147483647 w 860"/>
                <a:gd name="T107" fmla="*/ 2147483647 h 910"/>
                <a:gd name="T108" fmla="*/ 2147483647 w 860"/>
                <a:gd name="T109" fmla="*/ 2147483647 h 910"/>
                <a:gd name="T110" fmla="*/ 2147483647 w 860"/>
                <a:gd name="T111" fmla="*/ 2147483647 h 910"/>
                <a:gd name="T112" fmla="*/ 2147483647 w 860"/>
                <a:gd name="T113" fmla="*/ 2147483647 h 910"/>
                <a:gd name="T114" fmla="*/ 2147483647 w 860"/>
                <a:gd name="T115" fmla="*/ 2147483647 h 910"/>
                <a:gd name="T116" fmla="*/ 2147483647 w 860"/>
                <a:gd name="T117" fmla="*/ 2147483647 h 910"/>
                <a:gd name="T118" fmla="*/ 2147483647 w 860"/>
                <a:gd name="T119" fmla="*/ 2147483647 h 910"/>
                <a:gd name="T120" fmla="*/ 2147483647 w 860"/>
                <a:gd name="T121" fmla="*/ 2147483647 h 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60"/>
                <a:gd name="T184" fmla="*/ 0 h 910"/>
                <a:gd name="T185" fmla="*/ 860 w 860"/>
                <a:gd name="T186" fmla="*/ 910 h 91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60" h="910">
                  <a:moveTo>
                    <a:pt x="441" y="811"/>
                  </a:moveTo>
                  <a:lnTo>
                    <a:pt x="441" y="804"/>
                  </a:lnTo>
                  <a:lnTo>
                    <a:pt x="441" y="811"/>
                  </a:lnTo>
                  <a:lnTo>
                    <a:pt x="441" y="818"/>
                  </a:lnTo>
                  <a:lnTo>
                    <a:pt x="449" y="818"/>
                  </a:lnTo>
                  <a:lnTo>
                    <a:pt x="457" y="818"/>
                  </a:lnTo>
                  <a:lnTo>
                    <a:pt x="465" y="811"/>
                  </a:lnTo>
                  <a:lnTo>
                    <a:pt x="465" y="804"/>
                  </a:lnTo>
                  <a:lnTo>
                    <a:pt x="465" y="788"/>
                  </a:lnTo>
                  <a:lnTo>
                    <a:pt x="457" y="780"/>
                  </a:lnTo>
                  <a:lnTo>
                    <a:pt x="457" y="773"/>
                  </a:lnTo>
                  <a:lnTo>
                    <a:pt x="457" y="766"/>
                  </a:lnTo>
                  <a:lnTo>
                    <a:pt x="465" y="766"/>
                  </a:lnTo>
                  <a:lnTo>
                    <a:pt x="465" y="758"/>
                  </a:lnTo>
                  <a:lnTo>
                    <a:pt x="473" y="758"/>
                  </a:lnTo>
                  <a:lnTo>
                    <a:pt x="481" y="758"/>
                  </a:lnTo>
                  <a:lnTo>
                    <a:pt x="488" y="758"/>
                  </a:lnTo>
                  <a:lnTo>
                    <a:pt x="497" y="758"/>
                  </a:lnTo>
                  <a:lnTo>
                    <a:pt x="505" y="758"/>
                  </a:lnTo>
                  <a:lnTo>
                    <a:pt x="505" y="751"/>
                  </a:lnTo>
                  <a:lnTo>
                    <a:pt x="512" y="751"/>
                  </a:lnTo>
                  <a:lnTo>
                    <a:pt x="512" y="758"/>
                  </a:lnTo>
                  <a:lnTo>
                    <a:pt x="520" y="758"/>
                  </a:lnTo>
                  <a:lnTo>
                    <a:pt x="520" y="766"/>
                  </a:lnTo>
                  <a:lnTo>
                    <a:pt x="520" y="773"/>
                  </a:lnTo>
                  <a:lnTo>
                    <a:pt x="520" y="780"/>
                  </a:lnTo>
                  <a:lnTo>
                    <a:pt x="528" y="780"/>
                  </a:lnTo>
                  <a:lnTo>
                    <a:pt x="528" y="788"/>
                  </a:lnTo>
                  <a:lnTo>
                    <a:pt x="535" y="796"/>
                  </a:lnTo>
                  <a:lnTo>
                    <a:pt x="544" y="796"/>
                  </a:lnTo>
                  <a:lnTo>
                    <a:pt x="552" y="796"/>
                  </a:lnTo>
                  <a:lnTo>
                    <a:pt x="567" y="804"/>
                  </a:lnTo>
                  <a:lnTo>
                    <a:pt x="575" y="811"/>
                  </a:lnTo>
                  <a:lnTo>
                    <a:pt x="584" y="818"/>
                  </a:lnTo>
                  <a:lnTo>
                    <a:pt x="584" y="826"/>
                  </a:lnTo>
                  <a:lnTo>
                    <a:pt x="584" y="834"/>
                  </a:lnTo>
                  <a:lnTo>
                    <a:pt x="584" y="842"/>
                  </a:lnTo>
                  <a:lnTo>
                    <a:pt x="584" y="849"/>
                  </a:lnTo>
                  <a:lnTo>
                    <a:pt x="584" y="856"/>
                  </a:lnTo>
                  <a:lnTo>
                    <a:pt x="584" y="864"/>
                  </a:lnTo>
                  <a:lnTo>
                    <a:pt x="591" y="872"/>
                  </a:lnTo>
                  <a:lnTo>
                    <a:pt x="599" y="879"/>
                  </a:lnTo>
                  <a:lnTo>
                    <a:pt x="599" y="887"/>
                  </a:lnTo>
                  <a:lnTo>
                    <a:pt x="607" y="887"/>
                  </a:lnTo>
                  <a:lnTo>
                    <a:pt x="614" y="894"/>
                  </a:lnTo>
                  <a:lnTo>
                    <a:pt x="623" y="894"/>
                  </a:lnTo>
                  <a:lnTo>
                    <a:pt x="623" y="902"/>
                  </a:lnTo>
                  <a:lnTo>
                    <a:pt x="631" y="902"/>
                  </a:lnTo>
                  <a:lnTo>
                    <a:pt x="638" y="902"/>
                  </a:lnTo>
                  <a:lnTo>
                    <a:pt x="638" y="909"/>
                  </a:lnTo>
                  <a:lnTo>
                    <a:pt x="646" y="902"/>
                  </a:lnTo>
                  <a:lnTo>
                    <a:pt x="654" y="894"/>
                  </a:lnTo>
                  <a:lnTo>
                    <a:pt x="663" y="894"/>
                  </a:lnTo>
                  <a:lnTo>
                    <a:pt x="663" y="887"/>
                  </a:lnTo>
                  <a:lnTo>
                    <a:pt x="670" y="887"/>
                  </a:lnTo>
                  <a:lnTo>
                    <a:pt x="670" y="879"/>
                  </a:lnTo>
                  <a:lnTo>
                    <a:pt x="678" y="879"/>
                  </a:lnTo>
                  <a:lnTo>
                    <a:pt x="686" y="879"/>
                  </a:lnTo>
                  <a:lnTo>
                    <a:pt x="693" y="879"/>
                  </a:lnTo>
                  <a:lnTo>
                    <a:pt x="693" y="872"/>
                  </a:lnTo>
                  <a:lnTo>
                    <a:pt x="693" y="864"/>
                  </a:lnTo>
                  <a:lnTo>
                    <a:pt x="693" y="856"/>
                  </a:lnTo>
                  <a:lnTo>
                    <a:pt x="686" y="849"/>
                  </a:lnTo>
                  <a:lnTo>
                    <a:pt x="686" y="842"/>
                  </a:lnTo>
                  <a:lnTo>
                    <a:pt x="686" y="834"/>
                  </a:lnTo>
                  <a:lnTo>
                    <a:pt x="693" y="834"/>
                  </a:lnTo>
                  <a:lnTo>
                    <a:pt x="693" y="826"/>
                  </a:lnTo>
                  <a:lnTo>
                    <a:pt x="701" y="826"/>
                  </a:lnTo>
                  <a:lnTo>
                    <a:pt x="710" y="826"/>
                  </a:lnTo>
                  <a:lnTo>
                    <a:pt x="710" y="818"/>
                  </a:lnTo>
                  <a:lnTo>
                    <a:pt x="710" y="811"/>
                  </a:lnTo>
                  <a:lnTo>
                    <a:pt x="710" y="804"/>
                  </a:lnTo>
                  <a:lnTo>
                    <a:pt x="710" y="796"/>
                  </a:lnTo>
                  <a:lnTo>
                    <a:pt x="710" y="788"/>
                  </a:lnTo>
                  <a:lnTo>
                    <a:pt x="710" y="780"/>
                  </a:lnTo>
                  <a:lnTo>
                    <a:pt x="710" y="773"/>
                  </a:lnTo>
                  <a:lnTo>
                    <a:pt x="710" y="766"/>
                  </a:lnTo>
                  <a:lnTo>
                    <a:pt x="717" y="758"/>
                  </a:lnTo>
                  <a:lnTo>
                    <a:pt x="717" y="751"/>
                  </a:lnTo>
                  <a:lnTo>
                    <a:pt x="717" y="742"/>
                  </a:lnTo>
                  <a:lnTo>
                    <a:pt x="717" y="735"/>
                  </a:lnTo>
                  <a:lnTo>
                    <a:pt x="725" y="735"/>
                  </a:lnTo>
                  <a:lnTo>
                    <a:pt x="725" y="728"/>
                  </a:lnTo>
                  <a:lnTo>
                    <a:pt x="733" y="728"/>
                  </a:lnTo>
                  <a:lnTo>
                    <a:pt x="741" y="728"/>
                  </a:lnTo>
                  <a:lnTo>
                    <a:pt x="749" y="728"/>
                  </a:lnTo>
                  <a:lnTo>
                    <a:pt x="757" y="735"/>
                  </a:lnTo>
                  <a:lnTo>
                    <a:pt x="765" y="742"/>
                  </a:lnTo>
                  <a:lnTo>
                    <a:pt x="772" y="742"/>
                  </a:lnTo>
                  <a:lnTo>
                    <a:pt x="780" y="742"/>
                  </a:lnTo>
                  <a:lnTo>
                    <a:pt x="780" y="735"/>
                  </a:lnTo>
                  <a:lnTo>
                    <a:pt x="789" y="735"/>
                  </a:lnTo>
                  <a:lnTo>
                    <a:pt x="789" y="728"/>
                  </a:lnTo>
                  <a:lnTo>
                    <a:pt x="789" y="720"/>
                  </a:lnTo>
                  <a:lnTo>
                    <a:pt x="789" y="713"/>
                  </a:lnTo>
                  <a:lnTo>
                    <a:pt x="796" y="713"/>
                  </a:lnTo>
                  <a:lnTo>
                    <a:pt x="804" y="713"/>
                  </a:lnTo>
                  <a:lnTo>
                    <a:pt x="812" y="713"/>
                  </a:lnTo>
                  <a:lnTo>
                    <a:pt x="820" y="713"/>
                  </a:lnTo>
                  <a:lnTo>
                    <a:pt x="827" y="713"/>
                  </a:lnTo>
                  <a:lnTo>
                    <a:pt x="836" y="704"/>
                  </a:lnTo>
                  <a:lnTo>
                    <a:pt x="844" y="704"/>
                  </a:lnTo>
                  <a:lnTo>
                    <a:pt x="844" y="697"/>
                  </a:lnTo>
                  <a:lnTo>
                    <a:pt x="851" y="690"/>
                  </a:lnTo>
                  <a:lnTo>
                    <a:pt x="851" y="682"/>
                  </a:lnTo>
                  <a:lnTo>
                    <a:pt x="844" y="682"/>
                  </a:lnTo>
                  <a:lnTo>
                    <a:pt x="844" y="675"/>
                  </a:lnTo>
                  <a:lnTo>
                    <a:pt x="844" y="666"/>
                  </a:lnTo>
                  <a:lnTo>
                    <a:pt x="851" y="659"/>
                  </a:lnTo>
                  <a:lnTo>
                    <a:pt x="859" y="652"/>
                  </a:lnTo>
                  <a:lnTo>
                    <a:pt x="859" y="644"/>
                  </a:lnTo>
                  <a:lnTo>
                    <a:pt x="859" y="637"/>
                  </a:lnTo>
                  <a:lnTo>
                    <a:pt x="859" y="630"/>
                  </a:lnTo>
                  <a:lnTo>
                    <a:pt x="851" y="621"/>
                  </a:lnTo>
                  <a:lnTo>
                    <a:pt x="851" y="614"/>
                  </a:lnTo>
                  <a:lnTo>
                    <a:pt x="844" y="614"/>
                  </a:lnTo>
                  <a:lnTo>
                    <a:pt x="836" y="606"/>
                  </a:lnTo>
                  <a:lnTo>
                    <a:pt x="827" y="606"/>
                  </a:lnTo>
                  <a:lnTo>
                    <a:pt x="820" y="606"/>
                  </a:lnTo>
                  <a:lnTo>
                    <a:pt x="812" y="606"/>
                  </a:lnTo>
                  <a:lnTo>
                    <a:pt x="812" y="599"/>
                  </a:lnTo>
                  <a:lnTo>
                    <a:pt x="804" y="592"/>
                  </a:lnTo>
                  <a:lnTo>
                    <a:pt x="796" y="592"/>
                  </a:lnTo>
                  <a:lnTo>
                    <a:pt x="789" y="583"/>
                  </a:lnTo>
                  <a:lnTo>
                    <a:pt x="780" y="576"/>
                  </a:lnTo>
                  <a:lnTo>
                    <a:pt x="780" y="568"/>
                  </a:lnTo>
                  <a:lnTo>
                    <a:pt x="772" y="568"/>
                  </a:lnTo>
                  <a:lnTo>
                    <a:pt x="772" y="561"/>
                  </a:lnTo>
                  <a:lnTo>
                    <a:pt x="765" y="561"/>
                  </a:lnTo>
                  <a:lnTo>
                    <a:pt x="757" y="561"/>
                  </a:lnTo>
                  <a:lnTo>
                    <a:pt x="749" y="561"/>
                  </a:lnTo>
                  <a:lnTo>
                    <a:pt x="741" y="561"/>
                  </a:lnTo>
                  <a:lnTo>
                    <a:pt x="733" y="561"/>
                  </a:lnTo>
                  <a:lnTo>
                    <a:pt x="733" y="568"/>
                  </a:lnTo>
                  <a:lnTo>
                    <a:pt x="725" y="576"/>
                  </a:lnTo>
                  <a:lnTo>
                    <a:pt x="725" y="583"/>
                  </a:lnTo>
                  <a:lnTo>
                    <a:pt x="725" y="592"/>
                  </a:lnTo>
                  <a:lnTo>
                    <a:pt x="725" y="606"/>
                  </a:lnTo>
                  <a:lnTo>
                    <a:pt x="725" y="614"/>
                  </a:lnTo>
                  <a:lnTo>
                    <a:pt x="725" y="621"/>
                  </a:lnTo>
                  <a:lnTo>
                    <a:pt x="733" y="630"/>
                  </a:lnTo>
                  <a:lnTo>
                    <a:pt x="733" y="637"/>
                  </a:lnTo>
                  <a:lnTo>
                    <a:pt x="741" y="637"/>
                  </a:lnTo>
                  <a:lnTo>
                    <a:pt x="741" y="644"/>
                  </a:lnTo>
                  <a:lnTo>
                    <a:pt x="749" y="652"/>
                  </a:lnTo>
                  <a:lnTo>
                    <a:pt x="749" y="659"/>
                  </a:lnTo>
                  <a:lnTo>
                    <a:pt x="749" y="666"/>
                  </a:lnTo>
                  <a:lnTo>
                    <a:pt x="741" y="675"/>
                  </a:lnTo>
                  <a:lnTo>
                    <a:pt x="733" y="675"/>
                  </a:lnTo>
                  <a:lnTo>
                    <a:pt x="725" y="675"/>
                  </a:lnTo>
                  <a:lnTo>
                    <a:pt x="725" y="682"/>
                  </a:lnTo>
                  <a:lnTo>
                    <a:pt x="725" y="690"/>
                  </a:lnTo>
                  <a:lnTo>
                    <a:pt x="717" y="697"/>
                  </a:lnTo>
                  <a:lnTo>
                    <a:pt x="710" y="697"/>
                  </a:lnTo>
                  <a:lnTo>
                    <a:pt x="701" y="690"/>
                  </a:lnTo>
                  <a:lnTo>
                    <a:pt x="701" y="682"/>
                  </a:lnTo>
                  <a:lnTo>
                    <a:pt x="701" y="675"/>
                  </a:lnTo>
                  <a:lnTo>
                    <a:pt x="693" y="666"/>
                  </a:lnTo>
                  <a:lnTo>
                    <a:pt x="693" y="659"/>
                  </a:lnTo>
                  <a:lnTo>
                    <a:pt x="686" y="644"/>
                  </a:lnTo>
                  <a:lnTo>
                    <a:pt x="686" y="637"/>
                  </a:lnTo>
                  <a:lnTo>
                    <a:pt x="686" y="630"/>
                  </a:lnTo>
                  <a:lnTo>
                    <a:pt x="686" y="621"/>
                  </a:lnTo>
                  <a:lnTo>
                    <a:pt x="686" y="606"/>
                  </a:lnTo>
                  <a:lnTo>
                    <a:pt x="686" y="599"/>
                  </a:lnTo>
                  <a:lnTo>
                    <a:pt x="686" y="592"/>
                  </a:lnTo>
                  <a:lnTo>
                    <a:pt x="678" y="583"/>
                  </a:lnTo>
                  <a:lnTo>
                    <a:pt x="670" y="576"/>
                  </a:lnTo>
                  <a:lnTo>
                    <a:pt x="670" y="568"/>
                  </a:lnTo>
                  <a:lnTo>
                    <a:pt x="670" y="561"/>
                  </a:lnTo>
                  <a:lnTo>
                    <a:pt x="670" y="554"/>
                  </a:lnTo>
                  <a:lnTo>
                    <a:pt x="670" y="545"/>
                  </a:lnTo>
                  <a:lnTo>
                    <a:pt x="663" y="530"/>
                  </a:lnTo>
                  <a:lnTo>
                    <a:pt x="663" y="523"/>
                  </a:lnTo>
                  <a:lnTo>
                    <a:pt x="654" y="523"/>
                  </a:lnTo>
                  <a:lnTo>
                    <a:pt x="654" y="516"/>
                  </a:lnTo>
                  <a:lnTo>
                    <a:pt x="646" y="516"/>
                  </a:lnTo>
                  <a:lnTo>
                    <a:pt x="638" y="508"/>
                  </a:lnTo>
                  <a:lnTo>
                    <a:pt x="631" y="500"/>
                  </a:lnTo>
                  <a:lnTo>
                    <a:pt x="623" y="500"/>
                  </a:lnTo>
                  <a:lnTo>
                    <a:pt x="614" y="492"/>
                  </a:lnTo>
                  <a:lnTo>
                    <a:pt x="607" y="492"/>
                  </a:lnTo>
                  <a:lnTo>
                    <a:pt x="607" y="485"/>
                  </a:lnTo>
                  <a:lnTo>
                    <a:pt x="599" y="485"/>
                  </a:lnTo>
                  <a:lnTo>
                    <a:pt x="599" y="478"/>
                  </a:lnTo>
                  <a:lnTo>
                    <a:pt x="591" y="470"/>
                  </a:lnTo>
                  <a:lnTo>
                    <a:pt x="584" y="462"/>
                  </a:lnTo>
                  <a:lnTo>
                    <a:pt x="584" y="455"/>
                  </a:lnTo>
                  <a:lnTo>
                    <a:pt x="584" y="447"/>
                  </a:lnTo>
                  <a:lnTo>
                    <a:pt x="584" y="440"/>
                  </a:lnTo>
                  <a:lnTo>
                    <a:pt x="584" y="432"/>
                  </a:lnTo>
                  <a:lnTo>
                    <a:pt x="584" y="425"/>
                  </a:lnTo>
                  <a:lnTo>
                    <a:pt x="584" y="417"/>
                  </a:lnTo>
                  <a:lnTo>
                    <a:pt x="584" y="409"/>
                  </a:lnTo>
                  <a:lnTo>
                    <a:pt x="591" y="409"/>
                  </a:lnTo>
                  <a:lnTo>
                    <a:pt x="591" y="402"/>
                  </a:lnTo>
                  <a:lnTo>
                    <a:pt x="599" y="402"/>
                  </a:lnTo>
                  <a:lnTo>
                    <a:pt x="599" y="394"/>
                  </a:lnTo>
                  <a:lnTo>
                    <a:pt x="607" y="394"/>
                  </a:lnTo>
                  <a:lnTo>
                    <a:pt x="614" y="394"/>
                  </a:lnTo>
                  <a:lnTo>
                    <a:pt x="623" y="387"/>
                  </a:lnTo>
                  <a:lnTo>
                    <a:pt x="631" y="387"/>
                  </a:lnTo>
                  <a:lnTo>
                    <a:pt x="631" y="379"/>
                  </a:lnTo>
                  <a:lnTo>
                    <a:pt x="631" y="371"/>
                  </a:lnTo>
                  <a:lnTo>
                    <a:pt x="638" y="371"/>
                  </a:lnTo>
                  <a:lnTo>
                    <a:pt x="638" y="364"/>
                  </a:lnTo>
                  <a:lnTo>
                    <a:pt x="638" y="356"/>
                  </a:lnTo>
                  <a:lnTo>
                    <a:pt x="638" y="349"/>
                  </a:lnTo>
                  <a:lnTo>
                    <a:pt x="631" y="341"/>
                  </a:lnTo>
                  <a:lnTo>
                    <a:pt x="631" y="333"/>
                  </a:lnTo>
                  <a:lnTo>
                    <a:pt x="623" y="333"/>
                  </a:lnTo>
                  <a:lnTo>
                    <a:pt x="614" y="326"/>
                  </a:lnTo>
                  <a:lnTo>
                    <a:pt x="607" y="326"/>
                  </a:lnTo>
                  <a:lnTo>
                    <a:pt x="599" y="326"/>
                  </a:lnTo>
                  <a:lnTo>
                    <a:pt x="591" y="326"/>
                  </a:lnTo>
                  <a:lnTo>
                    <a:pt x="584" y="326"/>
                  </a:lnTo>
                  <a:lnTo>
                    <a:pt x="584" y="333"/>
                  </a:lnTo>
                  <a:lnTo>
                    <a:pt x="575" y="333"/>
                  </a:lnTo>
                  <a:lnTo>
                    <a:pt x="567" y="341"/>
                  </a:lnTo>
                  <a:lnTo>
                    <a:pt x="560" y="341"/>
                  </a:lnTo>
                  <a:lnTo>
                    <a:pt x="552" y="341"/>
                  </a:lnTo>
                  <a:lnTo>
                    <a:pt x="552" y="349"/>
                  </a:lnTo>
                  <a:lnTo>
                    <a:pt x="544" y="349"/>
                  </a:lnTo>
                  <a:lnTo>
                    <a:pt x="535" y="349"/>
                  </a:lnTo>
                  <a:lnTo>
                    <a:pt x="535" y="341"/>
                  </a:lnTo>
                  <a:lnTo>
                    <a:pt x="528" y="341"/>
                  </a:lnTo>
                  <a:lnTo>
                    <a:pt x="520" y="333"/>
                  </a:lnTo>
                  <a:lnTo>
                    <a:pt x="512" y="333"/>
                  </a:lnTo>
                  <a:lnTo>
                    <a:pt x="512" y="341"/>
                  </a:lnTo>
                  <a:lnTo>
                    <a:pt x="505" y="341"/>
                  </a:lnTo>
                  <a:lnTo>
                    <a:pt x="497" y="349"/>
                  </a:lnTo>
                  <a:lnTo>
                    <a:pt x="488" y="356"/>
                  </a:lnTo>
                  <a:lnTo>
                    <a:pt x="488" y="364"/>
                  </a:lnTo>
                  <a:lnTo>
                    <a:pt x="488" y="371"/>
                  </a:lnTo>
                  <a:lnTo>
                    <a:pt x="488" y="379"/>
                  </a:lnTo>
                  <a:lnTo>
                    <a:pt x="481" y="379"/>
                  </a:lnTo>
                  <a:lnTo>
                    <a:pt x="473" y="379"/>
                  </a:lnTo>
                  <a:lnTo>
                    <a:pt x="465" y="371"/>
                  </a:lnTo>
                  <a:lnTo>
                    <a:pt x="457" y="364"/>
                  </a:lnTo>
                  <a:lnTo>
                    <a:pt x="449" y="364"/>
                  </a:lnTo>
                  <a:lnTo>
                    <a:pt x="449" y="356"/>
                  </a:lnTo>
                  <a:lnTo>
                    <a:pt x="441" y="349"/>
                  </a:lnTo>
                  <a:lnTo>
                    <a:pt x="441" y="341"/>
                  </a:lnTo>
                  <a:lnTo>
                    <a:pt x="433" y="333"/>
                  </a:lnTo>
                  <a:lnTo>
                    <a:pt x="426" y="326"/>
                  </a:lnTo>
                  <a:lnTo>
                    <a:pt x="418" y="318"/>
                  </a:lnTo>
                  <a:lnTo>
                    <a:pt x="409" y="311"/>
                  </a:lnTo>
                  <a:lnTo>
                    <a:pt x="409" y="304"/>
                  </a:lnTo>
                  <a:lnTo>
                    <a:pt x="402" y="304"/>
                  </a:lnTo>
                  <a:lnTo>
                    <a:pt x="402" y="295"/>
                  </a:lnTo>
                  <a:lnTo>
                    <a:pt x="394" y="288"/>
                  </a:lnTo>
                  <a:lnTo>
                    <a:pt x="394" y="281"/>
                  </a:lnTo>
                  <a:lnTo>
                    <a:pt x="394" y="266"/>
                  </a:lnTo>
                  <a:lnTo>
                    <a:pt x="386" y="257"/>
                  </a:lnTo>
                  <a:lnTo>
                    <a:pt x="386" y="250"/>
                  </a:lnTo>
                  <a:lnTo>
                    <a:pt x="386" y="243"/>
                  </a:lnTo>
                  <a:lnTo>
                    <a:pt x="386" y="235"/>
                  </a:lnTo>
                  <a:lnTo>
                    <a:pt x="386" y="228"/>
                  </a:lnTo>
                  <a:lnTo>
                    <a:pt x="386" y="219"/>
                  </a:lnTo>
                  <a:lnTo>
                    <a:pt x="394" y="212"/>
                  </a:lnTo>
                  <a:lnTo>
                    <a:pt x="402" y="205"/>
                  </a:lnTo>
                  <a:lnTo>
                    <a:pt x="409" y="197"/>
                  </a:lnTo>
                  <a:lnTo>
                    <a:pt x="418" y="190"/>
                  </a:lnTo>
                  <a:lnTo>
                    <a:pt x="418" y="182"/>
                  </a:lnTo>
                  <a:lnTo>
                    <a:pt x="409" y="174"/>
                  </a:lnTo>
                  <a:lnTo>
                    <a:pt x="402" y="174"/>
                  </a:lnTo>
                  <a:lnTo>
                    <a:pt x="394" y="167"/>
                  </a:lnTo>
                  <a:lnTo>
                    <a:pt x="386" y="167"/>
                  </a:lnTo>
                  <a:lnTo>
                    <a:pt x="378" y="167"/>
                  </a:lnTo>
                  <a:lnTo>
                    <a:pt x="370" y="167"/>
                  </a:lnTo>
                  <a:lnTo>
                    <a:pt x="362" y="167"/>
                  </a:lnTo>
                  <a:lnTo>
                    <a:pt x="354" y="167"/>
                  </a:lnTo>
                  <a:lnTo>
                    <a:pt x="347" y="167"/>
                  </a:lnTo>
                  <a:lnTo>
                    <a:pt x="339" y="174"/>
                  </a:lnTo>
                  <a:lnTo>
                    <a:pt x="323" y="174"/>
                  </a:lnTo>
                  <a:lnTo>
                    <a:pt x="323" y="182"/>
                  </a:lnTo>
                  <a:lnTo>
                    <a:pt x="315" y="182"/>
                  </a:lnTo>
                  <a:lnTo>
                    <a:pt x="307" y="190"/>
                  </a:lnTo>
                  <a:lnTo>
                    <a:pt x="299" y="190"/>
                  </a:lnTo>
                  <a:lnTo>
                    <a:pt x="292" y="190"/>
                  </a:lnTo>
                  <a:lnTo>
                    <a:pt x="283" y="190"/>
                  </a:lnTo>
                  <a:lnTo>
                    <a:pt x="275" y="182"/>
                  </a:lnTo>
                  <a:lnTo>
                    <a:pt x="275" y="174"/>
                  </a:lnTo>
                  <a:lnTo>
                    <a:pt x="268" y="167"/>
                  </a:lnTo>
                  <a:lnTo>
                    <a:pt x="268" y="159"/>
                  </a:lnTo>
                  <a:lnTo>
                    <a:pt x="268" y="152"/>
                  </a:lnTo>
                  <a:lnTo>
                    <a:pt x="268" y="144"/>
                  </a:lnTo>
                  <a:lnTo>
                    <a:pt x="260" y="136"/>
                  </a:lnTo>
                  <a:lnTo>
                    <a:pt x="252" y="129"/>
                  </a:lnTo>
                  <a:lnTo>
                    <a:pt x="252" y="121"/>
                  </a:lnTo>
                  <a:lnTo>
                    <a:pt x="252" y="114"/>
                  </a:lnTo>
                  <a:lnTo>
                    <a:pt x="244" y="107"/>
                  </a:lnTo>
                  <a:lnTo>
                    <a:pt x="244" y="98"/>
                  </a:lnTo>
                  <a:lnTo>
                    <a:pt x="252" y="98"/>
                  </a:lnTo>
                  <a:lnTo>
                    <a:pt x="252" y="91"/>
                  </a:lnTo>
                  <a:lnTo>
                    <a:pt x="252" y="83"/>
                  </a:lnTo>
                  <a:lnTo>
                    <a:pt x="252" y="76"/>
                  </a:lnTo>
                  <a:lnTo>
                    <a:pt x="260" y="69"/>
                  </a:lnTo>
                  <a:lnTo>
                    <a:pt x="260" y="61"/>
                  </a:lnTo>
                  <a:lnTo>
                    <a:pt x="260" y="53"/>
                  </a:lnTo>
                  <a:lnTo>
                    <a:pt x="252" y="45"/>
                  </a:lnTo>
                  <a:lnTo>
                    <a:pt x="252" y="38"/>
                  </a:lnTo>
                  <a:lnTo>
                    <a:pt x="252" y="31"/>
                  </a:lnTo>
                  <a:lnTo>
                    <a:pt x="244" y="31"/>
                  </a:lnTo>
                  <a:lnTo>
                    <a:pt x="244" y="23"/>
                  </a:lnTo>
                  <a:lnTo>
                    <a:pt x="244" y="15"/>
                  </a:lnTo>
                  <a:lnTo>
                    <a:pt x="244" y="7"/>
                  </a:lnTo>
                  <a:lnTo>
                    <a:pt x="236" y="7"/>
                  </a:lnTo>
                  <a:lnTo>
                    <a:pt x="228" y="7"/>
                  </a:lnTo>
                  <a:lnTo>
                    <a:pt x="221" y="7"/>
                  </a:lnTo>
                  <a:lnTo>
                    <a:pt x="221" y="0"/>
                  </a:lnTo>
                  <a:lnTo>
                    <a:pt x="213" y="0"/>
                  </a:lnTo>
                  <a:lnTo>
                    <a:pt x="204" y="0"/>
                  </a:lnTo>
                  <a:lnTo>
                    <a:pt x="196" y="0"/>
                  </a:lnTo>
                  <a:lnTo>
                    <a:pt x="189" y="0"/>
                  </a:lnTo>
                  <a:lnTo>
                    <a:pt x="189" y="7"/>
                  </a:lnTo>
                  <a:lnTo>
                    <a:pt x="181" y="15"/>
                  </a:lnTo>
                  <a:lnTo>
                    <a:pt x="181" y="23"/>
                  </a:lnTo>
                  <a:lnTo>
                    <a:pt x="181" y="31"/>
                  </a:lnTo>
                  <a:lnTo>
                    <a:pt x="173" y="38"/>
                  </a:lnTo>
                  <a:lnTo>
                    <a:pt x="166" y="45"/>
                  </a:lnTo>
                  <a:lnTo>
                    <a:pt x="157" y="53"/>
                  </a:lnTo>
                  <a:lnTo>
                    <a:pt x="149" y="53"/>
                  </a:lnTo>
                  <a:lnTo>
                    <a:pt x="149" y="61"/>
                  </a:lnTo>
                  <a:lnTo>
                    <a:pt x="142" y="61"/>
                  </a:lnTo>
                  <a:lnTo>
                    <a:pt x="134" y="61"/>
                  </a:lnTo>
                  <a:lnTo>
                    <a:pt x="126" y="61"/>
                  </a:lnTo>
                  <a:lnTo>
                    <a:pt x="117" y="61"/>
                  </a:lnTo>
                  <a:lnTo>
                    <a:pt x="110" y="61"/>
                  </a:lnTo>
                  <a:lnTo>
                    <a:pt x="102" y="61"/>
                  </a:lnTo>
                  <a:lnTo>
                    <a:pt x="94" y="61"/>
                  </a:lnTo>
                  <a:lnTo>
                    <a:pt x="87" y="61"/>
                  </a:lnTo>
                  <a:lnTo>
                    <a:pt x="87" y="69"/>
                  </a:lnTo>
                  <a:lnTo>
                    <a:pt x="78" y="69"/>
                  </a:lnTo>
                  <a:lnTo>
                    <a:pt x="70" y="76"/>
                  </a:lnTo>
                  <a:lnTo>
                    <a:pt x="63" y="83"/>
                  </a:lnTo>
                  <a:lnTo>
                    <a:pt x="55" y="91"/>
                  </a:lnTo>
                  <a:lnTo>
                    <a:pt x="47" y="98"/>
                  </a:lnTo>
                  <a:lnTo>
                    <a:pt x="38" y="107"/>
                  </a:lnTo>
                  <a:lnTo>
                    <a:pt x="38" y="114"/>
                  </a:lnTo>
                  <a:lnTo>
                    <a:pt x="31" y="121"/>
                  </a:lnTo>
                  <a:lnTo>
                    <a:pt x="23" y="129"/>
                  </a:lnTo>
                  <a:lnTo>
                    <a:pt x="15" y="144"/>
                  </a:lnTo>
                  <a:lnTo>
                    <a:pt x="15" y="152"/>
                  </a:lnTo>
                  <a:lnTo>
                    <a:pt x="15" y="167"/>
                  </a:lnTo>
                  <a:lnTo>
                    <a:pt x="8" y="167"/>
                  </a:lnTo>
                  <a:lnTo>
                    <a:pt x="8" y="174"/>
                  </a:lnTo>
                  <a:lnTo>
                    <a:pt x="8" y="182"/>
                  </a:lnTo>
                  <a:lnTo>
                    <a:pt x="8" y="190"/>
                  </a:lnTo>
                  <a:lnTo>
                    <a:pt x="8" y="197"/>
                  </a:lnTo>
                  <a:lnTo>
                    <a:pt x="8" y="205"/>
                  </a:lnTo>
                  <a:lnTo>
                    <a:pt x="0" y="212"/>
                  </a:lnTo>
                  <a:lnTo>
                    <a:pt x="0" y="219"/>
                  </a:lnTo>
                  <a:lnTo>
                    <a:pt x="0" y="228"/>
                  </a:lnTo>
                  <a:lnTo>
                    <a:pt x="0" y="235"/>
                  </a:lnTo>
                  <a:lnTo>
                    <a:pt x="0" y="243"/>
                  </a:lnTo>
                  <a:lnTo>
                    <a:pt x="8" y="243"/>
                  </a:lnTo>
                  <a:lnTo>
                    <a:pt x="15" y="243"/>
                  </a:lnTo>
                  <a:lnTo>
                    <a:pt x="23" y="243"/>
                  </a:lnTo>
                  <a:lnTo>
                    <a:pt x="31" y="243"/>
                  </a:lnTo>
                  <a:lnTo>
                    <a:pt x="38" y="243"/>
                  </a:lnTo>
                  <a:lnTo>
                    <a:pt x="47" y="250"/>
                  </a:lnTo>
                  <a:lnTo>
                    <a:pt x="55" y="250"/>
                  </a:lnTo>
                  <a:lnTo>
                    <a:pt x="63" y="257"/>
                  </a:lnTo>
                  <a:lnTo>
                    <a:pt x="70" y="266"/>
                  </a:lnTo>
                  <a:lnTo>
                    <a:pt x="78" y="273"/>
                  </a:lnTo>
                  <a:lnTo>
                    <a:pt x="87" y="281"/>
                  </a:lnTo>
                  <a:lnTo>
                    <a:pt x="94" y="288"/>
                  </a:lnTo>
                  <a:lnTo>
                    <a:pt x="102" y="295"/>
                  </a:lnTo>
                  <a:lnTo>
                    <a:pt x="110" y="304"/>
                  </a:lnTo>
                  <a:lnTo>
                    <a:pt x="117" y="304"/>
                  </a:lnTo>
                  <a:lnTo>
                    <a:pt x="126" y="311"/>
                  </a:lnTo>
                  <a:lnTo>
                    <a:pt x="134" y="311"/>
                  </a:lnTo>
                  <a:lnTo>
                    <a:pt x="142" y="311"/>
                  </a:lnTo>
                  <a:lnTo>
                    <a:pt x="149" y="311"/>
                  </a:lnTo>
                  <a:lnTo>
                    <a:pt x="157" y="311"/>
                  </a:lnTo>
                  <a:lnTo>
                    <a:pt x="157" y="304"/>
                  </a:lnTo>
                  <a:lnTo>
                    <a:pt x="166" y="304"/>
                  </a:lnTo>
                  <a:lnTo>
                    <a:pt x="173" y="304"/>
                  </a:lnTo>
                  <a:lnTo>
                    <a:pt x="181" y="295"/>
                  </a:lnTo>
                  <a:lnTo>
                    <a:pt x="189" y="295"/>
                  </a:lnTo>
                  <a:lnTo>
                    <a:pt x="196" y="295"/>
                  </a:lnTo>
                  <a:lnTo>
                    <a:pt x="204" y="295"/>
                  </a:lnTo>
                  <a:lnTo>
                    <a:pt x="213" y="304"/>
                  </a:lnTo>
                  <a:lnTo>
                    <a:pt x="221" y="304"/>
                  </a:lnTo>
                  <a:lnTo>
                    <a:pt x="228" y="304"/>
                  </a:lnTo>
                  <a:lnTo>
                    <a:pt x="236" y="304"/>
                  </a:lnTo>
                  <a:lnTo>
                    <a:pt x="244" y="304"/>
                  </a:lnTo>
                  <a:lnTo>
                    <a:pt x="252" y="295"/>
                  </a:lnTo>
                  <a:lnTo>
                    <a:pt x="260" y="295"/>
                  </a:lnTo>
                  <a:lnTo>
                    <a:pt x="268" y="295"/>
                  </a:lnTo>
                  <a:lnTo>
                    <a:pt x="275" y="295"/>
                  </a:lnTo>
                  <a:lnTo>
                    <a:pt x="283" y="304"/>
                  </a:lnTo>
                  <a:lnTo>
                    <a:pt x="292" y="311"/>
                  </a:lnTo>
                  <a:lnTo>
                    <a:pt x="292" y="318"/>
                  </a:lnTo>
                  <a:lnTo>
                    <a:pt x="299" y="326"/>
                  </a:lnTo>
                  <a:lnTo>
                    <a:pt x="307" y="333"/>
                  </a:lnTo>
                  <a:lnTo>
                    <a:pt x="315" y="341"/>
                  </a:lnTo>
                  <a:lnTo>
                    <a:pt x="323" y="341"/>
                  </a:lnTo>
                  <a:lnTo>
                    <a:pt x="323" y="349"/>
                  </a:lnTo>
                  <a:lnTo>
                    <a:pt x="331" y="349"/>
                  </a:lnTo>
                  <a:lnTo>
                    <a:pt x="339" y="349"/>
                  </a:lnTo>
                  <a:lnTo>
                    <a:pt x="347" y="349"/>
                  </a:lnTo>
                  <a:lnTo>
                    <a:pt x="354" y="349"/>
                  </a:lnTo>
                  <a:lnTo>
                    <a:pt x="354" y="341"/>
                  </a:lnTo>
                  <a:lnTo>
                    <a:pt x="362" y="341"/>
                  </a:lnTo>
                  <a:lnTo>
                    <a:pt x="362" y="349"/>
                  </a:lnTo>
                  <a:lnTo>
                    <a:pt x="370" y="349"/>
                  </a:lnTo>
                  <a:lnTo>
                    <a:pt x="370" y="356"/>
                  </a:lnTo>
                  <a:lnTo>
                    <a:pt x="370" y="364"/>
                  </a:lnTo>
                  <a:lnTo>
                    <a:pt x="370" y="371"/>
                  </a:lnTo>
                  <a:lnTo>
                    <a:pt x="370" y="379"/>
                  </a:lnTo>
                  <a:lnTo>
                    <a:pt x="378" y="379"/>
                  </a:lnTo>
                  <a:lnTo>
                    <a:pt x="386" y="379"/>
                  </a:lnTo>
                  <a:lnTo>
                    <a:pt x="386" y="387"/>
                  </a:lnTo>
                  <a:lnTo>
                    <a:pt x="394" y="387"/>
                  </a:lnTo>
                  <a:lnTo>
                    <a:pt x="402" y="394"/>
                  </a:lnTo>
                  <a:lnTo>
                    <a:pt x="409" y="394"/>
                  </a:lnTo>
                  <a:lnTo>
                    <a:pt x="418" y="402"/>
                  </a:lnTo>
                  <a:lnTo>
                    <a:pt x="418" y="409"/>
                  </a:lnTo>
                  <a:lnTo>
                    <a:pt x="426" y="417"/>
                  </a:lnTo>
                  <a:lnTo>
                    <a:pt x="426" y="425"/>
                  </a:lnTo>
                  <a:lnTo>
                    <a:pt x="426" y="432"/>
                  </a:lnTo>
                  <a:lnTo>
                    <a:pt x="433" y="440"/>
                  </a:lnTo>
                  <a:lnTo>
                    <a:pt x="449" y="440"/>
                  </a:lnTo>
                  <a:lnTo>
                    <a:pt x="457" y="440"/>
                  </a:lnTo>
                  <a:lnTo>
                    <a:pt x="465" y="447"/>
                  </a:lnTo>
                  <a:lnTo>
                    <a:pt x="473" y="447"/>
                  </a:lnTo>
                  <a:lnTo>
                    <a:pt x="481" y="447"/>
                  </a:lnTo>
                  <a:lnTo>
                    <a:pt x="481" y="455"/>
                  </a:lnTo>
                  <a:lnTo>
                    <a:pt x="488" y="462"/>
                  </a:lnTo>
                  <a:lnTo>
                    <a:pt x="497" y="470"/>
                  </a:lnTo>
                  <a:lnTo>
                    <a:pt x="505" y="485"/>
                  </a:lnTo>
                  <a:lnTo>
                    <a:pt x="505" y="492"/>
                  </a:lnTo>
                  <a:lnTo>
                    <a:pt x="512" y="500"/>
                  </a:lnTo>
                  <a:lnTo>
                    <a:pt x="512" y="516"/>
                  </a:lnTo>
                  <a:lnTo>
                    <a:pt x="520" y="523"/>
                  </a:lnTo>
                  <a:lnTo>
                    <a:pt x="520" y="530"/>
                  </a:lnTo>
                  <a:lnTo>
                    <a:pt x="520" y="545"/>
                  </a:lnTo>
                  <a:lnTo>
                    <a:pt x="528" y="554"/>
                  </a:lnTo>
                  <a:lnTo>
                    <a:pt x="528" y="561"/>
                  </a:lnTo>
                  <a:lnTo>
                    <a:pt x="528" y="568"/>
                  </a:lnTo>
                  <a:lnTo>
                    <a:pt x="528" y="576"/>
                  </a:lnTo>
                  <a:lnTo>
                    <a:pt x="520" y="592"/>
                  </a:lnTo>
                  <a:lnTo>
                    <a:pt x="520" y="599"/>
                  </a:lnTo>
                  <a:lnTo>
                    <a:pt x="520" y="606"/>
                  </a:lnTo>
                  <a:lnTo>
                    <a:pt x="512" y="614"/>
                  </a:lnTo>
                  <a:lnTo>
                    <a:pt x="512" y="621"/>
                  </a:lnTo>
                  <a:lnTo>
                    <a:pt x="505" y="621"/>
                  </a:lnTo>
                  <a:lnTo>
                    <a:pt x="505" y="630"/>
                  </a:lnTo>
                  <a:lnTo>
                    <a:pt x="497" y="630"/>
                  </a:lnTo>
                  <a:lnTo>
                    <a:pt x="497" y="637"/>
                  </a:lnTo>
                  <a:lnTo>
                    <a:pt x="497" y="644"/>
                  </a:lnTo>
                  <a:lnTo>
                    <a:pt x="488" y="644"/>
                  </a:lnTo>
                  <a:lnTo>
                    <a:pt x="488" y="652"/>
                  </a:lnTo>
                  <a:lnTo>
                    <a:pt x="488" y="659"/>
                  </a:lnTo>
                  <a:lnTo>
                    <a:pt x="488" y="666"/>
                  </a:lnTo>
                  <a:lnTo>
                    <a:pt x="488" y="675"/>
                  </a:lnTo>
                  <a:lnTo>
                    <a:pt x="481" y="675"/>
                  </a:lnTo>
                  <a:lnTo>
                    <a:pt x="481" y="682"/>
                  </a:lnTo>
                  <a:lnTo>
                    <a:pt x="473" y="682"/>
                  </a:lnTo>
                  <a:lnTo>
                    <a:pt x="465" y="682"/>
                  </a:lnTo>
                  <a:lnTo>
                    <a:pt x="457" y="682"/>
                  </a:lnTo>
                  <a:lnTo>
                    <a:pt x="449" y="682"/>
                  </a:lnTo>
                  <a:lnTo>
                    <a:pt x="441" y="690"/>
                  </a:lnTo>
                  <a:lnTo>
                    <a:pt x="441" y="697"/>
                  </a:lnTo>
                  <a:lnTo>
                    <a:pt x="441" y="704"/>
                  </a:lnTo>
                  <a:lnTo>
                    <a:pt x="441" y="713"/>
                  </a:lnTo>
                  <a:lnTo>
                    <a:pt x="441" y="720"/>
                  </a:lnTo>
                  <a:lnTo>
                    <a:pt x="449" y="720"/>
                  </a:lnTo>
                  <a:lnTo>
                    <a:pt x="449" y="728"/>
                  </a:lnTo>
                  <a:lnTo>
                    <a:pt x="449" y="735"/>
                  </a:lnTo>
                  <a:lnTo>
                    <a:pt x="441" y="735"/>
                  </a:lnTo>
                  <a:lnTo>
                    <a:pt x="433" y="735"/>
                  </a:lnTo>
                  <a:lnTo>
                    <a:pt x="426" y="735"/>
                  </a:lnTo>
                  <a:lnTo>
                    <a:pt x="418" y="735"/>
                  </a:lnTo>
                  <a:lnTo>
                    <a:pt x="409" y="735"/>
                  </a:lnTo>
                  <a:lnTo>
                    <a:pt x="402" y="735"/>
                  </a:lnTo>
                  <a:lnTo>
                    <a:pt x="394" y="735"/>
                  </a:lnTo>
                  <a:lnTo>
                    <a:pt x="386" y="742"/>
                  </a:lnTo>
                  <a:lnTo>
                    <a:pt x="378" y="742"/>
                  </a:lnTo>
                  <a:lnTo>
                    <a:pt x="378" y="751"/>
                  </a:lnTo>
                  <a:lnTo>
                    <a:pt x="378" y="758"/>
                  </a:lnTo>
                  <a:lnTo>
                    <a:pt x="386" y="766"/>
                  </a:lnTo>
                  <a:lnTo>
                    <a:pt x="386" y="773"/>
                  </a:lnTo>
                  <a:lnTo>
                    <a:pt x="394" y="773"/>
                  </a:lnTo>
                  <a:lnTo>
                    <a:pt x="402" y="773"/>
                  </a:lnTo>
                  <a:lnTo>
                    <a:pt x="409" y="780"/>
                  </a:lnTo>
                  <a:lnTo>
                    <a:pt x="418" y="780"/>
                  </a:lnTo>
                  <a:lnTo>
                    <a:pt x="418" y="788"/>
                  </a:lnTo>
                  <a:lnTo>
                    <a:pt x="426" y="788"/>
                  </a:lnTo>
                  <a:lnTo>
                    <a:pt x="426" y="796"/>
                  </a:lnTo>
                  <a:lnTo>
                    <a:pt x="433" y="804"/>
                  </a:lnTo>
                  <a:lnTo>
                    <a:pt x="433" y="811"/>
                  </a:lnTo>
                  <a:lnTo>
                    <a:pt x="441" y="811"/>
                  </a:lnTo>
                </a:path>
              </a:pathLst>
            </a:custGeom>
            <a:solidFill>
              <a:srgbClr val="C6742A"/>
            </a:solidFill>
            <a:ln w="12700" cap="rnd" cmpd="sng">
              <a:solidFill>
                <a:schemeClr val="tx1"/>
              </a:solidFill>
              <a:prstDash val="solid"/>
              <a:round/>
              <a:headEnd type="none" w="med" len="med"/>
              <a:tailEnd type="none" w="med" len="med"/>
            </a:ln>
          </p:spPr>
          <p:txBody>
            <a:bodyPr/>
            <a:lstStyle/>
            <a:p>
              <a:endParaRPr lang="en-US"/>
            </a:p>
          </p:txBody>
        </p:sp>
        <p:sp>
          <p:nvSpPr>
            <p:cNvPr id="44046" name="Freeform 10"/>
            <p:cNvSpPr>
              <a:spLocks noChangeAspect="1"/>
            </p:cNvSpPr>
            <p:nvPr/>
          </p:nvSpPr>
          <p:spPr bwMode="auto">
            <a:xfrm>
              <a:off x="3675063" y="2794000"/>
              <a:ext cx="533400" cy="447675"/>
            </a:xfrm>
            <a:custGeom>
              <a:avLst/>
              <a:gdLst>
                <a:gd name="T0" fmla="*/ 2147483647 w 411"/>
                <a:gd name="T1" fmla="*/ 2147483647 h 409"/>
                <a:gd name="T2" fmla="*/ 2147483647 w 411"/>
                <a:gd name="T3" fmla="*/ 2147483647 h 409"/>
                <a:gd name="T4" fmla="*/ 2147483647 w 411"/>
                <a:gd name="T5" fmla="*/ 2147483647 h 409"/>
                <a:gd name="T6" fmla="*/ 2147483647 w 411"/>
                <a:gd name="T7" fmla="*/ 2147483647 h 409"/>
                <a:gd name="T8" fmla="*/ 2147483647 w 411"/>
                <a:gd name="T9" fmla="*/ 2147483647 h 409"/>
                <a:gd name="T10" fmla="*/ 2147483647 w 411"/>
                <a:gd name="T11" fmla="*/ 2147483647 h 409"/>
                <a:gd name="T12" fmla="*/ 2147483647 w 411"/>
                <a:gd name="T13" fmla="*/ 2147483647 h 409"/>
                <a:gd name="T14" fmla="*/ 2147483647 w 411"/>
                <a:gd name="T15" fmla="*/ 2147483647 h 409"/>
                <a:gd name="T16" fmla="*/ 2147483647 w 411"/>
                <a:gd name="T17" fmla="*/ 2147483647 h 409"/>
                <a:gd name="T18" fmla="*/ 2147483647 w 411"/>
                <a:gd name="T19" fmla="*/ 2147483647 h 409"/>
                <a:gd name="T20" fmla="*/ 2147483647 w 411"/>
                <a:gd name="T21" fmla="*/ 2147483647 h 409"/>
                <a:gd name="T22" fmla="*/ 2147483647 w 411"/>
                <a:gd name="T23" fmla="*/ 2147483647 h 409"/>
                <a:gd name="T24" fmla="*/ 2147483647 w 411"/>
                <a:gd name="T25" fmla="*/ 2147483647 h 409"/>
                <a:gd name="T26" fmla="*/ 2147483647 w 411"/>
                <a:gd name="T27" fmla="*/ 2147483647 h 409"/>
                <a:gd name="T28" fmla="*/ 2147483647 w 411"/>
                <a:gd name="T29" fmla="*/ 2147483647 h 409"/>
                <a:gd name="T30" fmla="*/ 2147483647 w 411"/>
                <a:gd name="T31" fmla="*/ 2147483647 h 409"/>
                <a:gd name="T32" fmla="*/ 2147483647 w 411"/>
                <a:gd name="T33" fmla="*/ 2147483647 h 409"/>
                <a:gd name="T34" fmla="*/ 2147483647 w 411"/>
                <a:gd name="T35" fmla="*/ 2147483647 h 409"/>
                <a:gd name="T36" fmla="*/ 2147483647 w 411"/>
                <a:gd name="T37" fmla="*/ 2147483647 h 409"/>
                <a:gd name="T38" fmla="*/ 2147483647 w 411"/>
                <a:gd name="T39" fmla="*/ 2147483647 h 409"/>
                <a:gd name="T40" fmla="*/ 2147483647 w 411"/>
                <a:gd name="T41" fmla="*/ 2147483647 h 409"/>
                <a:gd name="T42" fmla="*/ 2147483647 w 411"/>
                <a:gd name="T43" fmla="*/ 2147483647 h 409"/>
                <a:gd name="T44" fmla="*/ 2147483647 w 411"/>
                <a:gd name="T45" fmla="*/ 2147483647 h 409"/>
                <a:gd name="T46" fmla="*/ 2147483647 w 411"/>
                <a:gd name="T47" fmla="*/ 2147483647 h 409"/>
                <a:gd name="T48" fmla="*/ 0 w 411"/>
                <a:gd name="T49" fmla="*/ 2147483647 h 409"/>
                <a:gd name="T50" fmla="*/ 2147483647 w 411"/>
                <a:gd name="T51" fmla="*/ 2147483647 h 409"/>
                <a:gd name="T52" fmla="*/ 2147483647 w 411"/>
                <a:gd name="T53" fmla="*/ 2147483647 h 409"/>
                <a:gd name="T54" fmla="*/ 2147483647 w 411"/>
                <a:gd name="T55" fmla="*/ 2147483647 h 409"/>
                <a:gd name="T56" fmla="*/ 2147483647 w 411"/>
                <a:gd name="T57" fmla="*/ 2147483647 h 409"/>
                <a:gd name="T58" fmla="*/ 2147483647 w 411"/>
                <a:gd name="T59" fmla="*/ 2147483647 h 409"/>
                <a:gd name="T60" fmla="*/ 2147483647 w 411"/>
                <a:gd name="T61" fmla="*/ 2147483647 h 409"/>
                <a:gd name="T62" fmla="*/ 2147483647 w 411"/>
                <a:gd name="T63" fmla="*/ 2147483647 h 409"/>
                <a:gd name="T64" fmla="*/ 2147483647 w 411"/>
                <a:gd name="T65" fmla="*/ 2147483647 h 409"/>
                <a:gd name="T66" fmla="*/ 2147483647 w 411"/>
                <a:gd name="T67" fmla="*/ 2147483647 h 409"/>
                <a:gd name="T68" fmla="*/ 2147483647 w 411"/>
                <a:gd name="T69" fmla="*/ 2147483647 h 409"/>
                <a:gd name="T70" fmla="*/ 2147483647 w 411"/>
                <a:gd name="T71" fmla="*/ 2147483647 h 409"/>
                <a:gd name="T72" fmla="*/ 2147483647 w 411"/>
                <a:gd name="T73" fmla="*/ 2147483647 h 409"/>
                <a:gd name="T74" fmla="*/ 2147483647 w 411"/>
                <a:gd name="T75" fmla="*/ 0 h 409"/>
                <a:gd name="T76" fmla="*/ 2147483647 w 411"/>
                <a:gd name="T77" fmla="*/ 2147483647 h 409"/>
                <a:gd name="T78" fmla="*/ 2147483647 w 411"/>
                <a:gd name="T79" fmla="*/ 2147483647 h 409"/>
                <a:gd name="T80" fmla="*/ 2147483647 w 411"/>
                <a:gd name="T81" fmla="*/ 2147483647 h 409"/>
                <a:gd name="T82" fmla="*/ 2147483647 w 411"/>
                <a:gd name="T83" fmla="*/ 2147483647 h 409"/>
                <a:gd name="T84" fmla="*/ 2147483647 w 411"/>
                <a:gd name="T85" fmla="*/ 2147483647 h 409"/>
                <a:gd name="T86" fmla="*/ 2147483647 w 411"/>
                <a:gd name="T87" fmla="*/ 2147483647 h 409"/>
                <a:gd name="T88" fmla="*/ 2147483647 w 411"/>
                <a:gd name="T89" fmla="*/ 2147483647 h 409"/>
                <a:gd name="T90" fmla="*/ 2147483647 w 411"/>
                <a:gd name="T91" fmla="*/ 2147483647 h 409"/>
                <a:gd name="T92" fmla="*/ 2147483647 w 411"/>
                <a:gd name="T93" fmla="*/ 2147483647 h 409"/>
                <a:gd name="T94" fmla="*/ 2147483647 w 411"/>
                <a:gd name="T95" fmla="*/ 2147483647 h 40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11"/>
                <a:gd name="T145" fmla="*/ 0 h 409"/>
                <a:gd name="T146" fmla="*/ 411 w 411"/>
                <a:gd name="T147" fmla="*/ 409 h 40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11" h="409">
                  <a:moveTo>
                    <a:pt x="370" y="227"/>
                  </a:moveTo>
                  <a:lnTo>
                    <a:pt x="363" y="234"/>
                  </a:lnTo>
                  <a:lnTo>
                    <a:pt x="355" y="242"/>
                  </a:lnTo>
                  <a:lnTo>
                    <a:pt x="355" y="249"/>
                  </a:lnTo>
                  <a:lnTo>
                    <a:pt x="347" y="258"/>
                  </a:lnTo>
                  <a:lnTo>
                    <a:pt x="339" y="258"/>
                  </a:lnTo>
                  <a:lnTo>
                    <a:pt x="339" y="265"/>
                  </a:lnTo>
                  <a:lnTo>
                    <a:pt x="339" y="272"/>
                  </a:lnTo>
                  <a:lnTo>
                    <a:pt x="339" y="280"/>
                  </a:lnTo>
                  <a:lnTo>
                    <a:pt x="339" y="287"/>
                  </a:lnTo>
                  <a:lnTo>
                    <a:pt x="331" y="287"/>
                  </a:lnTo>
                  <a:lnTo>
                    <a:pt x="331" y="295"/>
                  </a:lnTo>
                  <a:lnTo>
                    <a:pt x="323" y="295"/>
                  </a:lnTo>
                  <a:lnTo>
                    <a:pt x="315" y="295"/>
                  </a:lnTo>
                  <a:lnTo>
                    <a:pt x="308" y="295"/>
                  </a:lnTo>
                  <a:lnTo>
                    <a:pt x="308" y="303"/>
                  </a:lnTo>
                  <a:lnTo>
                    <a:pt x="299" y="303"/>
                  </a:lnTo>
                  <a:lnTo>
                    <a:pt x="291" y="310"/>
                  </a:lnTo>
                  <a:lnTo>
                    <a:pt x="284" y="310"/>
                  </a:lnTo>
                  <a:lnTo>
                    <a:pt x="276" y="310"/>
                  </a:lnTo>
                  <a:lnTo>
                    <a:pt x="268" y="310"/>
                  </a:lnTo>
                  <a:lnTo>
                    <a:pt x="261" y="310"/>
                  </a:lnTo>
                  <a:lnTo>
                    <a:pt x="252" y="318"/>
                  </a:lnTo>
                  <a:lnTo>
                    <a:pt x="244" y="325"/>
                  </a:lnTo>
                  <a:lnTo>
                    <a:pt x="244" y="332"/>
                  </a:lnTo>
                  <a:lnTo>
                    <a:pt x="236" y="332"/>
                  </a:lnTo>
                  <a:lnTo>
                    <a:pt x="229" y="332"/>
                  </a:lnTo>
                  <a:lnTo>
                    <a:pt x="229" y="341"/>
                  </a:lnTo>
                  <a:lnTo>
                    <a:pt x="221" y="341"/>
                  </a:lnTo>
                  <a:lnTo>
                    <a:pt x="212" y="348"/>
                  </a:lnTo>
                  <a:lnTo>
                    <a:pt x="212" y="355"/>
                  </a:lnTo>
                  <a:lnTo>
                    <a:pt x="212" y="363"/>
                  </a:lnTo>
                  <a:lnTo>
                    <a:pt x="205" y="370"/>
                  </a:lnTo>
                  <a:lnTo>
                    <a:pt x="205" y="379"/>
                  </a:lnTo>
                  <a:lnTo>
                    <a:pt x="198" y="379"/>
                  </a:lnTo>
                  <a:lnTo>
                    <a:pt x="198" y="386"/>
                  </a:lnTo>
                  <a:lnTo>
                    <a:pt x="190" y="386"/>
                  </a:lnTo>
                  <a:lnTo>
                    <a:pt x="182" y="386"/>
                  </a:lnTo>
                  <a:lnTo>
                    <a:pt x="174" y="401"/>
                  </a:lnTo>
                  <a:lnTo>
                    <a:pt x="166" y="408"/>
                  </a:lnTo>
                  <a:lnTo>
                    <a:pt x="158" y="408"/>
                  </a:lnTo>
                  <a:lnTo>
                    <a:pt x="151" y="401"/>
                  </a:lnTo>
                  <a:lnTo>
                    <a:pt x="151" y="393"/>
                  </a:lnTo>
                  <a:lnTo>
                    <a:pt x="158" y="386"/>
                  </a:lnTo>
                  <a:lnTo>
                    <a:pt x="166" y="386"/>
                  </a:lnTo>
                  <a:lnTo>
                    <a:pt x="174" y="379"/>
                  </a:lnTo>
                  <a:lnTo>
                    <a:pt x="174" y="370"/>
                  </a:lnTo>
                  <a:lnTo>
                    <a:pt x="182" y="363"/>
                  </a:lnTo>
                  <a:lnTo>
                    <a:pt x="182" y="355"/>
                  </a:lnTo>
                  <a:lnTo>
                    <a:pt x="182" y="348"/>
                  </a:lnTo>
                  <a:lnTo>
                    <a:pt x="174" y="348"/>
                  </a:lnTo>
                  <a:lnTo>
                    <a:pt x="166" y="348"/>
                  </a:lnTo>
                  <a:lnTo>
                    <a:pt x="158" y="348"/>
                  </a:lnTo>
                  <a:lnTo>
                    <a:pt x="158" y="341"/>
                  </a:lnTo>
                  <a:lnTo>
                    <a:pt x="158" y="325"/>
                  </a:lnTo>
                  <a:lnTo>
                    <a:pt x="166" y="318"/>
                  </a:lnTo>
                  <a:lnTo>
                    <a:pt x="166" y="310"/>
                  </a:lnTo>
                  <a:lnTo>
                    <a:pt x="174" y="303"/>
                  </a:lnTo>
                  <a:lnTo>
                    <a:pt x="182" y="287"/>
                  </a:lnTo>
                  <a:lnTo>
                    <a:pt x="182" y="280"/>
                  </a:lnTo>
                  <a:lnTo>
                    <a:pt x="182" y="272"/>
                  </a:lnTo>
                  <a:lnTo>
                    <a:pt x="182" y="265"/>
                  </a:lnTo>
                  <a:lnTo>
                    <a:pt x="182" y="258"/>
                  </a:lnTo>
                  <a:lnTo>
                    <a:pt x="182" y="249"/>
                  </a:lnTo>
                  <a:lnTo>
                    <a:pt x="182" y="242"/>
                  </a:lnTo>
                  <a:lnTo>
                    <a:pt x="182" y="234"/>
                  </a:lnTo>
                  <a:lnTo>
                    <a:pt x="174" y="234"/>
                  </a:lnTo>
                  <a:lnTo>
                    <a:pt x="166" y="234"/>
                  </a:lnTo>
                  <a:lnTo>
                    <a:pt x="166" y="227"/>
                  </a:lnTo>
                  <a:lnTo>
                    <a:pt x="158" y="220"/>
                  </a:lnTo>
                  <a:lnTo>
                    <a:pt x="151" y="220"/>
                  </a:lnTo>
                  <a:lnTo>
                    <a:pt x="143" y="227"/>
                  </a:lnTo>
                  <a:lnTo>
                    <a:pt x="143" y="234"/>
                  </a:lnTo>
                  <a:lnTo>
                    <a:pt x="134" y="234"/>
                  </a:lnTo>
                  <a:lnTo>
                    <a:pt x="126" y="242"/>
                  </a:lnTo>
                  <a:lnTo>
                    <a:pt x="119" y="242"/>
                  </a:lnTo>
                  <a:lnTo>
                    <a:pt x="119" y="249"/>
                  </a:lnTo>
                  <a:lnTo>
                    <a:pt x="111" y="258"/>
                  </a:lnTo>
                  <a:lnTo>
                    <a:pt x="111" y="265"/>
                  </a:lnTo>
                  <a:lnTo>
                    <a:pt x="103" y="265"/>
                  </a:lnTo>
                  <a:lnTo>
                    <a:pt x="96" y="265"/>
                  </a:lnTo>
                  <a:lnTo>
                    <a:pt x="96" y="272"/>
                  </a:lnTo>
                  <a:lnTo>
                    <a:pt x="87" y="272"/>
                  </a:lnTo>
                  <a:lnTo>
                    <a:pt x="87" y="280"/>
                  </a:lnTo>
                  <a:lnTo>
                    <a:pt x="87" y="287"/>
                  </a:lnTo>
                  <a:lnTo>
                    <a:pt x="87" y="295"/>
                  </a:lnTo>
                  <a:lnTo>
                    <a:pt x="79" y="295"/>
                  </a:lnTo>
                  <a:lnTo>
                    <a:pt x="79" y="303"/>
                  </a:lnTo>
                  <a:lnTo>
                    <a:pt x="71" y="303"/>
                  </a:lnTo>
                  <a:lnTo>
                    <a:pt x="64" y="303"/>
                  </a:lnTo>
                  <a:lnTo>
                    <a:pt x="56" y="303"/>
                  </a:lnTo>
                  <a:lnTo>
                    <a:pt x="56" y="295"/>
                  </a:lnTo>
                  <a:lnTo>
                    <a:pt x="47" y="287"/>
                  </a:lnTo>
                  <a:lnTo>
                    <a:pt x="40" y="272"/>
                  </a:lnTo>
                  <a:lnTo>
                    <a:pt x="40" y="265"/>
                  </a:lnTo>
                  <a:lnTo>
                    <a:pt x="32" y="258"/>
                  </a:lnTo>
                  <a:lnTo>
                    <a:pt x="24" y="249"/>
                  </a:lnTo>
                  <a:lnTo>
                    <a:pt x="16" y="242"/>
                  </a:lnTo>
                  <a:lnTo>
                    <a:pt x="8" y="234"/>
                  </a:lnTo>
                  <a:lnTo>
                    <a:pt x="0" y="234"/>
                  </a:lnTo>
                  <a:lnTo>
                    <a:pt x="0" y="227"/>
                  </a:lnTo>
                  <a:lnTo>
                    <a:pt x="0" y="220"/>
                  </a:lnTo>
                  <a:lnTo>
                    <a:pt x="0" y="211"/>
                  </a:lnTo>
                  <a:lnTo>
                    <a:pt x="8" y="211"/>
                  </a:lnTo>
                  <a:lnTo>
                    <a:pt x="8" y="204"/>
                  </a:lnTo>
                  <a:lnTo>
                    <a:pt x="8" y="197"/>
                  </a:lnTo>
                  <a:lnTo>
                    <a:pt x="8" y="189"/>
                  </a:lnTo>
                  <a:lnTo>
                    <a:pt x="8" y="182"/>
                  </a:lnTo>
                  <a:lnTo>
                    <a:pt x="16" y="175"/>
                  </a:lnTo>
                  <a:lnTo>
                    <a:pt x="24" y="166"/>
                  </a:lnTo>
                  <a:lnTo>
                    <a:pt x="24" y="159"/>
                  </a:lnTo>
                  <a:lnTo>
                    <a:pt x="24" y="151"/>
                  </a:lnTo>
                  <a:lnTo>
                    <a:pt x="24" y="144"/>
                  </a:lnTo>
                  <a:lnTo>
                    <a:pt x="24" y="137"/>
                  </a:lnTo>
                  <a:lnTo>
                    <a:pt x="24" y="128"/>
                  </a:lnTo>
                  <a:lnTo>
                    <a:pt x="32" y="128"/>
                  </a:lnTo>
                  <a:lnTo>
                    <a:pt x="40" y="128"/>
                  </a:lnTo>
                  <a:lnTo>
                    <a:pt x="47" y="128"/>
                  </a:lnTo>
                  <a:lnTo>
                    <a:pt x="47" y="137"/>
                  </a:lnTo>
                  <a:lnTo>
                    <a:pt x="56" y="144"/>
                  </a:lnTo>
                  <a:lnTo>
                    <a:pt x="56" y="151"/>
                  </a:lnTo>
                  <a:lnTo>
                    <a:pt x="56" y="159"/>
                  </a:lnTo>
                  <a:lnTo>
                    <a:pt x="64" y="159"/>
                  </a:lnTo>
                  <a:lnTo>
                    <a:pt x="71" y="159"/>
                  </a:lnTo>
                  <a:lnTo>
                    <a:pt x="71" y="151"/>
                  </a:lnTo>
                  <a:lnTo>
                    <a:pt x="79" y="144"/>
                  </a:lnTo>
                  <a:lnTo>
                    <a:pt x="79" y="137"/>
                  </a:lnTo>
                  <a:lnTo>
                    <a:pt x="79" y="128"/>
                  </a:lnTo>
                  <a:lnTo>
                    <a:pt x="87" y="121"/>
                  </a:lnTo>
                  <a:lnTo>
                    <a:pt x="87" y="114"/>
                  </a:lnTo>
                  <a:lnTo>
                    <a:pt x="96" y="114"/>
                  </a:lnTo>
                  <a:lnTo>
                    <a:pt x="103" y="106"/>
                  </a:lnTo>
                  <a:lnTo>
                    <a:pt x="119" y="99"/>
                  </a:lnTo>
                  <a:lnTo>
                    <a:pt x="126" y="99"/>
                  </a:lnTo>
                  <a:lnTo>
                    <a:pt x="134" y="90"/>
                  </a:lnTo>
                  <a:lnTo>
                    <a:pt x="143" y="83"/>
                  </a:lnTo>
                  <a:lnTo>
                    <a:pt x="151" y="76"/>
                  </a:lnTo>
                  <a:lnTo>
                    <a:pt x="158" y="68"/>
                  </a:lnTo>
                  <a:lnTo>
                    <a:pt x="166" y="68"/>
                  </a:lnTo>
                  <a:lnTo>
                    <a:pt x="182" y="61"/>
                  </a:lnTo>
                  <a:lnTo>
                    <a:pt x="198" y="54"/>
                  </a:lnTo>
                  <a:lnTo>
                    <a:pt x="212" y="45"/>
                  </a:lnTo>
                  <a:lnTo>
                    <a:pt x="221" y="38"/>
                  </a:lnTo>
                  <a:lnTo>
                    <a:pt x="229" y="38"/>
                  </a:lnTo>
                  <a:lnTo>
                    <a:pt x="229" y="30"/>
                  </a:lnTo>
                  <a:lnTo>
                    <a:pt x="236" y="30"/>
                  </a:lnTo>
                  <a:lnTo>
                    <a:pt x="236" y="23"/>
                  </a:lnTo>
                  <a:lnTo>
                    <a:pt x="244" y="16"/>
                  </a:lnTo>
                  <a:lnTo>
                    <a:pt x="244" y="7"/>
                  </a:lnTo>
                  <a:lnTo>
                    <a:pt x="244" y="0"/>
                  </a:lnTo>
                  <a:lnTo>
                    <a:pt x="252" y="0"/>
                  </a:lnTo>
                  <a:lnTo>
                    <a:pt x="261" y="0"/>
                  </a:lnTo>
                  <a:lnTo>
                    <a:pt x="268" y="0"/>
                  </a:lnTo>
                  <a:lnTo>
                    <a:pt x="276" y="0"/>
                  </a:lnTo>
                  <a:lnTo>
                    <a:pt x="284" y="7"/>
                  </a:lnTo>
                  <a:lnTo>
                    <a:pt x="291" y="7"/>
                  </a:lnTo>
                  <a:lnTo>
                    <a:pt x="299" y="16"/>
                  </a:lnTo>
                  <a:lnTo>
                    <a:pt x="308" y="16"/>
                  </a:lnTo>
                  <a:lnTo>
                    <a:pt x="315" y="16"/>
                  </a:lnTo>
                  <a:lnTo>
                    <a:pt x="323" y="23"/>
                  </a:lnTo>
                  <a:lnTo>
                    <a:pt x="331" y="30"/>
                  </a:lnTo>
                  <a:lnTo>
                    <a:pt x="339" y="30"/>
                  </a:lnTo>
                  <a:lnTo>
                    <a:pt x="339" y="38"/>
                  </a:lnTo>
                  <a:lnTo>
                    <a:pt x="347" y="38"/>
                  </a:lnTo>
                  <a:lnTo>
                    <a:pt x="347" y="45"/>
                  </a:lnTo>
                  <a:lnTo>
                    <a:pt x="347" y="54"/>
                  </a:lnTo>
                  <a:lnTo>
                    <a:pt x="347" y="61"/>
                  </a:lnTo>
                  <a:lnTo>
                    <a:pt x="347" y="54"/>
                  </a:lnTo>
                  <a:lnTo>
                    <a:pt x="347" y="68"/>
                  </a:lnTo>
                  <a:lnTo>
                    <a:pt x="347" y="76"/>
                  </a:lnTo>
                  <a:lnTo>
                    <a:pt x="355" y="76"/>
                  </a:lnTo>
                  <a:lnTo>
                    <a:pt x="355" y="83"/>
                  </a:lnTo>
                  <a:lnTo>
                    <a:pt x="363" y="90"/>
                  </a:lnTo>
                  <a:lnTo>
                    <a:pt x="363" y="99"/>
                  </a:lnTo>
                  <a:lnTo>
                    <a:pt x="363" y="106"/>
                  </a:lnTo>
                  <a:lnTo>
                    <a:pt x="363" y="121"/>
                  </a:lnTo>
                  <a:lnTo>
                    <a:pt x="370" y="128"/>
                  </a:lnTo>
                  <a:lnTo>
                    <a:pt x="378" y="144"/>
                  </a:lnTo>
                  <a:lnTo>
                    <a:pt x="387" y="159"/>
                  </a:lnTo>
                  <a:lnTo>
                    <a:pt x="387" y="166"/>
                  </a:lnTo>
                  <a:lnTo>
                    <a:pt x="395" y="175"/>
                  </a:lnTo>
                  <a:lnTo>
                    <a:pt x="402" y="175"/>
                  </a:lnTo>
                  <a:lnTo>
                    <a:pt x="402" y="182"/>
                  </a:lnTo>
                  <a:lnTo>
                    <a:pt x="410" y="189"/>
                  </a:lnTo>
                  <a:lnTo>
                    <a:pt x="402" y="189"/>
                  </a:lnTo>
                  <a:lnTo>
                    <a:pt x="402" y="197"/>
                  </a:lnTo>
                  <a:lnTo>
                    <a:pt x="395" y="204"/>
                  </a:lnTo>
                  <a:lnTo>
                    <a:pt x="395" y="211"/>
                  </a:lnTo>
                  <a:lnTo>
                    <a:pt x="395" y="220"/>
                  </a:lnTo>
                  <a:lnTo>
                    <a:pt x="387" y="220"/>
                  </a:lnTo>
                  <a:lnTo>
                    <a:pt x="378" y="227"/>
                  </a:lnTo>
                  <a:lnTo>
                    <a:pt x="370" y="227"/>
                  </a:lnTo>
                </a:path>
              </a:pathLst>
            </a:custGeom>
            <a:solidFill>
              <a:srgbClr val="808000"/>
            </a:solidFill>
            <a:ln w="12700" cap="rnd" cmpd="sng">
              <a:solidFill>
                <a:schemeClr val="tx1"/>
              </a:solidFill>
              <a:prstDash val="solid"/>
              <a:round/>
              <a:headEnd type="none" w="med" len="med"/>
              <a:tailEnd type="none" w="med" len="med"/>
            </a:ln>
          </p:spPr>
          <p:txBody>
            <a:bodyPr/>
            <a:lstStyle/>
            <a:p>
              <a:endParaRPr lang="en-US"/>
            </a:p>
          </p:txBody>
        </p:sp>
        <p:sp>
          <p:nvSpPr>
            <p:cNvPr id="44047" name="Freeform 11"/>
            <p:cNvSpPr>
              <a:spLocks noChangeAspect="1"/>
            </p:cNvSpPr>
            <p:nvPr/>
          </p:nvSpPr>
          <p:spPr bwMode="auto">
            <a:xfrm>
              <a:off x="3816350" y="2535238"/>
              <a:ext cx="750888" cy="460375"/>
            </a:xfrm>
            <a:custGeom>
              <a:avLst/>
              <a:gdLst>
                <a:gd name="T0" fmla="*/ 2147483647 w 577"/>
                <a:gd name="T1" fmla="*/ 2147483647 h 419"/>
                <a:gd name="T2" fmla="*/ 2147483647 w 577"/>
                <a:gd name="T3" fmla="*/ 2147483647 h 419"/>
                <a:gd name="T4" fmla="*/ 2147483647 w 577"/>
                <a:gd name="T5" fmla="*/ 2147483647 h 419"/>
                <a:gd name="T6" fmla="*/ 2147483647 w 577"/>
                <a:gd name="T7" fmla="*/ 2147483647 h 419"/>
                <a:gd name="T8" fmla="*/ 2147483647 w 577"/>
                <a:gd name="T9" fmla="*/ 2147483647 h 419"/>
                <a:gd name="T10" fmla="*/ 2147483647 w 577"/>
                <a:gd name="T11" fmla="*/ 2147483647 h 419"/>
                <a:gd name="T12" fmla="*/ 2147483647 w 577"/>
                <a:gd name="T13" fmla="*/ 2147483647 h 419"/>
                <a:gd name="T14" fmla="*/ 2147483647 w 577"/>
                <a:gd name="T15" fmla="*/ 2147483647 h 419"/>
                <a:gd name="T16" fmla="*/ 2147483647 w 577"/>
                <a:gd name="T17" fmla="*/ 2147483647 h 419"/>
                <a:gd name="T18" fmla="*/ 2147483647 w 577"/>
                <a:gd name="T19" fmla="*/ 2147483647 h 419"/>
                <a:gd name="T20" fmla="*/ 2147483647 w 577"/>
                <a:gd name="T21" fmla="*/ 2147483647 h 419"/>
                <a:gd name="T22" fmla="*/ 2147483647 w 577"/>
                <a:gd name="T23" fmla="*/ 2147483647 h 419"/>
                <a:gd name="T24" fmla="*/ 2147483647 w 577"/>
                <a:gd name="T25" fmla="*/ 2147483647 h 419"/>
                <a:gd name="T26" fmla="*/ 2147483647 w 577"/>
                <a:gd name="T27" fmla="*/ 2147483647 h 419"/>
                <a:gd name="T28" fmla="*/ 2147483647 w 577"/>
                <a:gd name="T29" fmla="*/ 2147483647 h 419"/>
                <a:gd name="T30" fmla="*/ 2147483647 w 577"/>
                <a:gd name="T31" fmla="*/ 2147483647 h 419"/>
                <a:gd name="T32" fmla="*/ 2147483647 w 577"/>
                <a:gd name="T33" fmla="*/ 2147483647 h 419"/>
                <a:gd name="T34" fmla="*/ 2147483647 w 577"/>
                <a:gd name="T35" fmla="*/ 2147483647 h 419"/>
                <a:gd name="T36" fmla="*/ 2147483647 w 577"/>
                <a:gd name="T37" fmla="*/ 2147483647 h 419"/>
                <a:gd name="T38" fmla="*/ 2147483647 w 577"/>
                <a:gd name="T39" fmla="*/ 2147483647 h 419"/>
                <a:gd name="T40" fmla="*/ 2147483647 w 577"/>
                <a:gd name="T41" fmla="*/ 2147483647 h 419"/>
                <a:gd name="T42" fmla="*/ 2147483647 w 577"/>
                <a:gd name="T43" fmla="*/ 2147483647 h 419"/>
                <a:gd name="T44" fmla="*/ 2147483647 w 577"/>
                <a:gd name="T45" fmla="*/ 2147483647 h 419"/>
                <a:gd name="T46" fmla="*/ 2147483647 w 577"/>
                <a:gd name="T47" fmla="*/ 2147483647 h 419"/>
                <a:gd name="T48" fmla="*/ 2147483647 w 577"/>
                <a:gd name="T49" fmla="*/ 2147483647 h 419"/>
                <a:gd name="T50" fmla="*/ 2147483647 w 577"/>
                <a:gd name="T51" fmla="*/ 2147483647 h 419"/>
                <a:gd name="T52" fmla="*/ 2147483647 w 577"/>
                <a:gd name="T53" fmla="*/ 2147483647 h 419"/>
                <a:gd name="T54" fmla="*/ 2147483647 w 577"/>
                <a:gd name="T55" fmla="*/ 2147483647 h 419"/>
                <a:gd name="T56" fmla="*/ 2147483647 w 577"/>
                <a:gd name="T57" fmla="*/ 2147483647 h 419"/>
                <a:gd name="T58" fmla="*/ 2147483647 w 577"/>
                <a:gd name="T59" fmla="*/ 2147483647 h 419"/>
                <a:gd name="T60" fmla="*/ 2147483647 w 577"/>
                <a:gd name="T61" fmla="*/ 2147483647 h 419"/>
                <a:gd name="T62" fmla="*/ 0 w 577"/>
                <a:gd name="T63" fmla="*/ 2147483647 h 419"/>
                <a:gd name="T64" fmla="*/ 2147483647 w 577"/>
                <a:gd name="T65" fmla="*/ 2147483647 h 419"/>
                <a:gd name="T66" fmla="*/ 2147483647 w 577"/>
                <a:gd name="T67" fmla="*/ 2147483647 h 419"/>
                <a:gd name="T68" fmla="*/ 2147483647 w 577"/>
                <a:gd name="T69" fmla="*/ 2147483647 h 419"/>
                <a:gd name="T70" fmla="*/ 2147483647 w 577"/>
                <a:gd name="T71" fmla="*/ 0 h 419"/>
                <a:gd name="T72" fmla="*/ 2147483647 w 577"/>
                <a:gd name="T73" fmla="*/ 0 h 419"/>
                <a:gd name="T74" fmla="*/ 2147483647 w 577"/>
                <a:gd name="T75" fmla="*/ 2147483647 h 419"/>
                <a:gd name="T76" fmla="*/ 2147483647 w 577"/>
                <a:gd name="T77" fmla="*/ 2147483647 h 419"/>
                <a:gd name="T78" fmla="*/ 2147483647 w 577"/>
                <a:gd name="T79" fmla="*/ 2147483647 h 419"/>
                <a:gd name="T80" fmla="*/ 2147483647 w 577"/>
                <a:gd name="T81" fmla="*/ 2147483647 h 419"/>
                <a:gd name="T82" fmla="*/ 2147483647 w 577"/>
                <a:gd name="T83" fmla="*/ 2147483647 h 419"/>
                <a:gd name="T84" fmla="*/ 2147483647 w 577"/>
                <a:gd name="T85" fmla="*/ 2147483647 h 419"/>
                <a:gd name="T86" fmla="*/ 2147483647 w 577"/>
                <a:gd name="T87" fmla="*/ 2147483647 h 419"/>
                <a:gd name="T88" fmla="*/ 2147483647 w 577"/>
                <a:gd name="T89" fmla="*/ 2147483647 h 419"/>
                <a:gd name="T90" fmla="*/ 2147483647 w 577"/>
                <a:gd name="T91" fmla="*/ 2147483647 h 419"/>
                <a:gd name="T92" fmla="*/ 2147483647 w 577"/>
                <a:gd name="T93" fmla="*/ 2147483647 h 419"/>
                <a:gd name="T94" fmla="*/ 2147483647 w 577"/>
                <a:gd name="T95" fmla="*/ 2147483647 h 419"/>
                <a:gd name="T96" fmla="*/ 2147483647 w 577"/>
                <a:gd name="T97" fmla="*/ 2147483647 h 419"/>
                <a:gd name="T98" fmla="*/ 2147483647 w 577"/>
                <a:gd name="T99" fmla="*/ 2147483647 h 419"/>
                <a:gd name="T100" fmla="*/ 2147483647 w 577"/>
                <a:gd name="T101" fmla="*/ 2147483647 h 419"/>
                <a:gd name="T102" fmla="*/ 2147483647 w 577"/>
                <a:gd name="T103" fmla="*/ 2147483647 h 419"/>
                <a:gd name="T104" fmla="*/ 2147483647 w 577"/>
                <a:gd name="T105" fmla="*/ 2147483647 h 419"/>
                <a:gd name="T106" fmla="*/ 2147483647 w 577"/>
                <a:gd name="T107" fmla="*/ 2147483647 h 419"/>
                <a:gd name="T108" fmla="*/ 2147483647 w 577"/>
                <a:gd name="T109" fmla="*/ 2147483647 h 419"/>
                <a:gd name="T110" fmla="*/ 2147483647 w 577"/>
                <a:gd name="T111" fmla="*/ 2147483647 h 419"/>
                <a:gd name="T112" fmla="*/ 2147483647 w 577"/>
                <a:gd name="T113" fmla="*/ 2147483647 h 419"/>
                <a:gd name="T114" fmla="*/ 2147483647 w 577"/>
                <a:gd name="T115" fmla="*/ 2147483647 h 419"/>
                <a:gd name="T116" fmla="*/ 2147483647 w 577"/>
                <a:gd name="T117" fmla="*/ 2147483647 h 419"/>
                <a:gd name="T118" fmla="*/ 2147483647 w 577"/>
                <a:gd name="T119" fmla="*/ 2147483647 h 41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77"/>
                <a:gd name="T181" fmla="*/ 0 h 419"/>
                <a:gd name="T182" fmla="*/ 577 w 577"/>
                <a:gd name="T183" fmla="*/ 419 h 41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77" h="419">
                  <a:moveTo>
                    <a:pt x="552" y="243"/>
                  </a:moveTo>
                  <a:lnTo>
                    <a:pt x="552" y="251"/>
                  </a:lnTo>
                  <a:lnTo>
                    <a:pt x="552" y="259"/>
                  </a:lnTo>
                  <a:lnTo>
                    <a:pt x="544" y="259"/>
                  </a:lnTo>
                  <a:lnTo>
                    <a:pt x="537" y="259"/>
                  </a:lnTo>
                  <a:lnTo>
                    <a:pt x="537" y="251"/>
                  </a:lnTo>
                  <a:lnTo>
                    <a:pt x="537" y="243"/>
                  </a:lnTo>
                  <a:lnTo>
                    <a:pt x="529" y="243"/>
                  </a:lnTo>
                  <a:lnTo>
                    <a:pt x="529" y="235"/>
                  </a:lnTo>
                  <a:lnTo>
                    <a:pt x="520" y="235"/>
                  </a:lnTo>
                  <a:lnTo>
                    <a:pt x="520" y="228"/>
                  </a:lnTo>
                  <a:lnTo>
                    <a:pt x="512" y="235"/>
                  </a:lnTo>
                  <a:lnTo>
                    <a:pt x="505" y="243"/>
                  </a:lnTo>
                  <a:lnTo>
                    <a:pt x="505" y="251"/>
                  </a:lnTo>
                  <a:lnTo>
                    <a:pt x="505" y="259"/>
                  </a:lnTo>
                  <a:lnTo>
                    <a:pt x="505" y="266"/>
                  </a:lnTo>
                  <a:lnTo>
                    <a:pt x="497" y="266"/>
                  </a:lnTo>
                  <a:lnTo>
                    <a:pt x="497" y="273"/>
                  </a:lnTo>
                  <a:lnTo>
                    <a:pt x="489" y="273"/>
                  </a:lnTo>
                  <a:lnTo>
                    <a:pt x="489" y="281"/>
                  </a:lnTo>
                  <a:lnTo>
                    <a:pt x="482" y="297"/>
                  </a:lnTo>
                  <a:lnTo>
                    <a:pt x="482" y="304"/>
                  </a:lnTo>
                  <a:lnTo>
                    <a:pt x="473" y="311"/>
                  </a:lnTo>
                  <a:lnTo>
                    <a:pt x="465" y="311"/>
                  </a:lnTo>
                  <a:lnTo>
                    <a:pt x="458" y="311"/>
                  </a:lnTo>
                  <a:lnTo>
                    <a:pt x="450" y="311"/>
                  </a:lnTo>
                  <a:lnTo>
                    <a:pt x="442" y="311"/>
                  </a:lnTo>
                  <a:lnTo>
                    <a:pt x="433" y="311"/>
                  </a:lnTo>
                  <a:lnTo>
                    <a:pt x="433" y="319"/>
                  </a:lnTo>
                  <a:lnTo>
                    <a:pt x="426" y="319"/>
                  </a:lnTo>
                  <a:lnTo>
                    <a:pt x="426" y="326"/>
                  </a:lnTo>
                  <a:lnTo>
                    <a:pt x="418" y="326"/>
                  </a:lnTo>
                  <a:lnTo>
                    <a:pt x="418" y="335"/>
                  </a:lnTo>
                  <a:lnTo>
                    <a:pt x="426" y="335"/>
                  </a:lnTo>
                  <a:lnTo>
                    <a:pt x="426" y="342"/>
                  </a:lnTo>
                  <a:lnTo>
                    <a:pt x="433" y="357"/>
                  </a:lnTo>
                  <a:lnTo>
                    <a:pt x="442" y="364"/>
                  </a:lnTo>
                  <a:lnTo>
                    <a:pt x="433" y="373"/>
                  </a:lnTo>
                  <a:lnTo>
                    <a:pt x="426" y="373"/>
                  </a:lnTo>
                  <a:lnTo>
                    <a:pt x="410" y="373"/>
                  </a:lnTo>
                  <a:lnTo>
                    <a:pt x="403" y="373"/>
                  </a:lnTo>
                  <a:lnTo>
                    <a:pt x="394" y="373"/>
                  </a:lnTo>
                  <a:lnTo>
                    <a:pt x="386" y="373"/>
                  </a:lnTo>
                  <a:lnTo>
                    <a:pt x="379" y="373"/>
                  </a:lnTo>
                  <a:lnTo>
                    <a:pt x="371" y="373"/>
                  </a:lnTo>
                  <a:lnTo>
                    <a:pt x="363" y="364"/>
                  </a:lnTo>
                  <a:lnTo>
                    <a:pt x="354" y="364"/>
                  </a:lnTo>
                  <a:lnTo>
                    <a:pt x="354" y="357"/>
                  </a:lnTo>
                  <a:lnTo>
                    <a:pt x="347" y="357"/>
                  </a:lnTo>
                  <a:lnTo>
                    <a:pt x="347" y="364"/>
                  </a:lnTo>
                  <a:lnTo>
                    <a:pt x="339" y="364"/>
                  </a:lnTo>
                  <a:lnTo>
                    <a:pt x="339" y="373"/>
                  </a:lnTo>
                  <a:lnTo>
                    <a:pt x="331" y="380"/>
                  </a:lnTo>
                  <a:lnTo>
                    <a:pt x="331" y="387"/>
                  </a:lnTo>
                  <a:lnTo>
                    <a:pt x="324" y="395"/>
                  </a:lnTo>
                  <a:lnTo>
                    <a:pt x="324" y="402"/>
                  </a:lnTo>
                  <a:lnTo>
                    <a:pt x="316" y="411"/>
                  </a:lnTo>
                  <a:lnTo>
                    <a:pt x="307" y="411"/>
                  </a:lnTo>
                  <a:lnTo>
                    <a:pt x="307" y="418"/>
                  </a:lnTo>
                  <a:lnTo>
                    <a:pt x="300" y="418"/>
                  </a:lnTo>
                  <a:lnTo>
                    <a:pt x="292" y="418"/>
                  </a:lnTo>
                  <a:lnTo>
                    <a:pt x="284" y="411"/>
                  </a:lnTo>
                  <a:lnTo>
                    <a:pt x="276" y="402"/>
                  </a:lnTo>
                  <a:lnTo>
                    <a:pt x="276" y="395"/>
                  </a:lnTo>
                  <a:lnTo>
                    <a:pt x="268" y="387"/>
                  </a:lnTo>
                  <a:lnTo>
                    <a:pt x="260" y="373"/>
                  </a:lnTo>
                  <a:lnTo>
                    <a:pt x="260" y="364"/>
                  </a:lnTo>
                  <a:lnTo>
                    <a:pt x="252" y="349"/>
                  </a:lnTo>
                  <a:lnTo>
                    <a:pt x="252" y="342"/>
                  </a:lnTo>
                  <a:lnTo>
                    <a:pt x="252" y="335"/>
                  </a:lnTo>
                  <a:lnTo>
                    <a:pt x="245" y="326"/>
                  </a:lnTo>
                  <a:lnTo>
                    <a:pt x="245" y="319"/>
                  </a:lnTo>
                  <a:lnTo>
                    <a:pt x="245" y="311"/>
                  </a:lnTo>
                  <a:lnTo>
                    <a:pt x="237" y="304"/>
                  </a:lnTo>
                  <a:lnTo>
                    <a:pt x="237" y="297"/>
                  </a:lnTo>
                  <a:lnTo>
                    <a:pt x="237" y="289"/>
                  </a:lnTo>
                  <a:lnTo>
                    <a:pt x="237" y="281"/>
                  </a:lnTo>
                  <a:lnTo>
                    <a:pt x="237" y="273"/>
                  </a:lnTo>
                  <a:lnTo>
                    <a:pt x="228" y="266"/>
                  </a:lnTo>
                  <a:lnTo>
                    <a:pt x="221" y="266"/>
                  </a:lnTo>
                  <a:lnTo>
                    <a:pt x="213" y="259"/>
                  </a:lnTo>
                  <a:lnTo>
                    <a:pt x="205" y="251"/>
                  </a:lnTo>
                  <a:lnTo>
                    <a:pt x="197" y="251"/>
                  </a:lnTo>
                  <a:lnTo>
                    <a:pt x="189" y="243"/>
                  </a:lnTo>
                  <a:lnTo>
                    <a:pt x="181" y="243"/>
                  </a:lnTo>
                  <a:lnTo>
                    <a:pt x="166" y="235"/>
                  </a:lnTo>
                  <a:lnTo>
                    <a:pt x="158" y="235"/>
                  </a:lnTo>
                  <a:lnTo>
                    <a:pt x="150" y="235"/>
                  </a:lnTo>
                  <a:lnTo>
                    <a:pt x="142" y="235"/>
                  </a:lnTo>
                  <a:lnTo>
                    <a:pt x="134" y="235"/>
                  </a:lnTo>
                  <a:lnTo>
                    <a:pt x="134" y="228"/>
                  </a:lnTo>
                  <a:lnTo>
                    <a:pt x="134" y="221"/>
                  </a:lnTo>
                  <a:lnTo>
                    <a:pt x="134" y="213"/>
                  </a:lnTo>
                  <a:lnTo>
                    <a:pt x="134" y="205"/>
                  </a:lnTo>
                  <a:lnTo>
                    <a:pt x="126" y="190"/>
                  </a:lnTo>
                  <a:lnTo>
                    <a:pt x="126" y="183"/>
                  </a:lnTo>
                  <a:lnTo>
                    <a:pt x="118" y="175"/>
                  </a:lnTo>
                  <a:lnTo>
                    <a:pt x="111" y="168"/>
                  </a:lnTo>
                  <a:lnTo>
                    <a:pt x="111" y="159"/>
                  </a:lnTo>
                  <a:lnTo>
                    <a:pt x="102" y="159"/>
                  </a:lnTo>
                  <a:lnTo>
                    <a:pt x="94" y="159"/>
                  </a:lnTo>
                  <a:lnTo>
                    <a:pt x="87" y="159"/>
                  </a:lnTo>
                  <a:lnTo>
                    <a:pt x="79" y="168"/>
                  </a:lnTo>
                  <a:lnTo>
                    <a:pt x="71" y="168"/>
                  </a:lnTo>
                  <a:lnTo>
                    <a:pt x="71" y="175"/>
                  </a:lnTo>
                  <a:lnTo>
                    <a:pt x="63" y="175"/>
                  </a:lnTo>
                  <a:lnTo>
                    <a:pt x="55" y="175"/>
                  </a:lnTo>
                  <a:lnTo>
                    <a:pt x="55" y="168"/>
                  </a:lnTo>
                  <a:lnTo>
                    <a:pt x="47" y="168"/>
                  </a:lnTo>
                  <a:lnTo>
                    <a:pt x="47" y="159"/>
                  </a:lnTo>
                  <a:lnTo>
                    <a:pt x="39" y="159"/>
                  </a:lnTo>
                  <a:lnTo>
                    <a:pt x="39" y="152"/>
                  </a:lnTo>
                  <a:lnTo>
                    <a:pt x="39" y="145"/>
                  </a:lnTo>
                  <a:lnTo>
                    <a:pt x="39" y="137"/>
                  </a:lnTo>
                  <a:lnTo>
                    <a:pt x="39" y="130"/>
                  </a:lnTo>
                  <a:lnTo>
                    <a:pt x="39" y="114"/>
                  </a:lnTo>
                  <a:lnTo>
                    <a:pt x="39" y="107"/>
                  </a:lnTo>
                  <a:lnTo>
                    <a:pt x="39" y="99"/>
                  </a:lnTo>
                  <a:lnTo>
                    <a:pt x="39" y="92"/>
                  </a:lnTo>
                  <a:lnTo>
                    <a:pt x="39" y="84"/>
                  </a:lnTo>
                  <a:lnTo>
                    <a:pt x="32" y="84"/>
                  </a:lnTo>
                  <a:lnTo>
                    <a:pt x="32" y="76"/>
                  </a:lnTo>
                  <a:lnTo>
                    <a:pt x="23" y="76"/>
                  </a:lnTo>
                  <a:lnTo>
                    <a:pt x="15" y="69"/>
                  </a:lnTo>
                  <a:lnTo>
                    <a:pt x="8" y="69"/>
                  </a:lnTo>
                  <a:lnTo>
                    <a:pt x="8" y="61"/>
                  </a:lnTo>
                  <a:lnTo>
                    <a:pt x="0" y="61"/>
                  </a:lnTo>
                  <a:lnTo>
                    <a:pt x="0" y="54"/>
                  </a:lnTo>
                  <a:lnTo>
                    <a:pt x="8" y="46"/>
                  </a:lnTo>
                  <a:lnTo>
                    <a:pt x="8" y="38"/>
                  </a:lnTo>
                  <a:lnTo>
                    <a:pt x="15" y="38"/>
                  </a:lnTo>
                  <a:lnTo>
                    <a:pt x="23" y="38"/>
                  </a:lnTo>
                  <a:lnTo>
                    <a:pt x="32" y="31"/>
                  </a:lnTo>
                  <a:lnTo>
                    <a:pt x="39" y="38"/>
                  </a:lnTo>
                  <a:lnTo>
                    <a:pt x="47" y="38"/>
                  </a:lnTo>
                  <a:lnTo>
                    <a:pt x="55" y="38"/>
                  </a:lnTo>
                  <a:lnTo>
                    <a:pt x="55" y="31"/>
                  </a:lnTo>
                  <a:lnTo>
                    <a:pt x="63" y="31"/>
                  </a:lnTo>
                  <a:lnTo>
                    <a:pt x="71" y="23"/>
                  </a:lnTo>
                  <a:lnTo>
                    <a:pt x="71" y="16"/>
                  </a:lnTo>
                  <a:lnTo>
                    <a:pt x="79" y="8"/>
                  </a:lnTo>
                  <a:lnTo>
                    <a:pt x="79" y="0"/>
                  </a:lnTo>
                  <a:lnTo>
                    <a:pt x="87" y="0"/>
                  </a:lnTo>
                  <a:lnTo>
                    <a:pt x="94" y="0"/>
                  </a:lnTo>
                  <a:lnTo>
                    <a:pt x="102" y="0"/>
                  </a:lnTo>
                  <a:lnTo>
                    <a:pt x="111" y="0"/>
                  </a:lnTo>
                  <a:lnTo>
                    <a:pt x="118" y="0"/>
                  </a:lnTo>
                  <a:lnTo>
                    <a:pt x="126" y="0"/>
                  </a:lnTo>
                  <a:lnTo>
                    <a:pt x="126" y="8"/>
                  </a:lnTo>
                  <a:lnTo>
                    <a:pt x="134" y="16"/>
                  </a:lnTo>
                  <a:lnTo>
                    <a:pt x="134" y="23"/>
                  </a:lnTo>
                  <a:lnTo>
                    <a:pt x="134" y="31"/>
                  </a:lnTo>
                  <a:lnTo>
                    <a:pt x="134" y="38"/>
                  </a:lnTo>
                  <a:lnTo>
                    <a:pt x="142" y="38"/>
                  </a:lnTo>
                  <a:lnTo>
                    <a:pt x="142" y="46"/>
                  </a:lnTo>
                  <a:lnTo>
                    <a:pt x="150" y="46"/>
                  </a:lnTo>
                  <a:lnTo>
                    <a:pt x="158" y="54"/>
                  </a:lnTo>
                  <a:lnTo>
                    <a:pt x="166" y="54"/>
                  </a:lnTo>
                  <a:lnTo>
                    <a:pt x="173" y="54"/>
                  </a:lnTo>
                  <a:lnTo>
                    <a:pt x="181" y="54"/>
                  </a:lnTo>
                  <a:lnTo>
                    <a:pt x="189" y="54"/>
                  </a:lnTo>
                  <a:lnTo>
                    <a:pt x="197" y="54"/>
                  </a:lnTo>
                  <a:lnTo>
                    <a:pt x="205" y="46"/>
                  </a:lnTo>
                  <a:lnTo>
                    <a:pt x="213" y="46"/>
                  </a:lnTo>
                  <a:lnTo>
                    <a:pt x="221" y="46"/>
                  </a:lnTo>
                  <a:lnTo>
                    <a:pt x="228" y="46"/>
                  </a:lnTo>
                  <a:lnTo>
                    <a:pt x="237" y="54"/>
                  </a:lnTo>
                  <a:lnTo>
                    <a:pt x="245" y="54"/>
                  </a:lnTo>
                  <a:lnTo>
                    <a:pt x="252" y="61"/>
                  </a:lnTo>
                  <a:lnTo>
                    <a:pt x="260" y="61"/>
                  </a:lnTo>
                  <a:lnTo>
                    <a:pt x="268" y="61"/>
                  </a:lnTo>
                  <a:lnTo>
                    <a:pt x="276" y="61"/>
                  </a:lnTo>
                  <a:lnTo>
                    <a:pt x="284" y="61"/>
                  </a:lnTo>
                  <a:lnTo>
                    <a:pt x="292" y="61"/>
                  </a:lnTo>
                  <a:lnTo>
                    <a:pt x="300" y="69"/>
                  </a:lnTo>
                  <a:lnTo>
                    <a:pt x="307" y="76"/>
                  </a:lnTo>
                  <a:lnTo>
                    <a:pt x="307" y="84"/>
                  </a:lnTo>
                  <a:lnTo>
                    <a:pt x="316" y="84"/>
                  </a:lnTo>
                  <a:lnTo>
                    <a:pt x="316" y="92"/>
                  </a:lnTo>
                  <a:lnTo>
                    <a:pt x="316" y="99"/>
                  </a:lnTo>
                  <a:lnTo>
                    <a:pt x="324" y="107"/>
                  </a:lnTo>
                  <a:lnTo>
                    <a:pt x="331" y="107"/>
                  </a:lnTo>
                  <a:lnTo>
                    <a:pt x="339" y="107"/>
                  </a:lnTo>
                  <a:lnTo>
                    <a:pt x="339" y="114"/>
                  </a:lnTo>
                  <a:lnTo>
                    <a:pt x="347" y="114"/>
                  </a:lnTo>
                  <a:lnTo>
                    <a:pt x="347" y="121"/>
                  </a:lnTo>
                  <a:lnTo>
                    <a:pt x="347" y="130"/>
                  </a:lnTo>
                  <a:lnTo>
                    <a:pt x="354" y="137"/>
                  </a:lnTo>
                  <a:lnTo>
                    <a:pt x="363" y="137"/>
                  </a:lnTo>
                  <a:lnTo>
                    <a:pt x="371" y="137"/>
                  </a:lnTo>
                  <a:lnTo>
                    <a:pt x="371" y="130"/>
                  </a:lnTo>
                  <a:lnTo>
                    <a:pt x="379" y="121"/>
                  </a:lnTo>
                  <a:lnTo>
                    <a:pt x="379" y="114"/>
                  </a:lnTo>
                  <a:lnTo>
                    <a:pt x="386" y="107"/>
                  </a:lnTo>
                  <a:lnTo>
                    <a:pt x="386" y="99"/>
                  </a:lnTo>
                  <a:lnTo>
                    <a:pt x="394" y="99"/>
                  </a:lnTo>
                  <a:lnTo>
                    <a:pt x="403" y="99"/>
                  </a:lnTo>
                  <a:lnTo>
                    <a:pt x="403" y="107"/>
                  </a:lnTo>
                  <a:lnTo>
                    <a:pt x="403" y="114"/>
                  </a:lnTo>
                  <a:lnTo>
                    <a:pt x="410" y="114"/>
                  </a:lnTo>
                  <a:lnTo>
                    <a:pt x="410" y="121"/>
                  </a:lnTo>
                  <a:lnTo>
                    <a:pt x="418" y="130"/>
                  </a:lnTo>
                  <a:lnTo>
                    <a:pt x="418" y="137"/>
                  </a:lnTo>
                  <a:lnTo>
                    <a:pt x="410" y="137"/>
                  </a:lnTo>
                  <a:lnTo>
                    <a:pt x="410" y="145"/>
                  </a:lnTo>
                  <a:lnTo>
                    <a:pt x="418" y="152"/>
                  </a:lnTo>
                  <a:lnTo>
                    <a:pt x="418" y="159"/>
                  </a:lnTo>
                  <a:lnTo>
                    <a:pt x="426" y="159"/>
                  </a:lnTo>
                  <a:lnTo>
                    <a:pt x="433" y="168"/>
                  </a:lnTo>
                  <a:lnTo>
                    <a:pt x="442" y="168"/>
                  </a:lnTo>
                  <a:lnTo>
                    <a:pt x="450" y="168"/>
                  </a:lnTo>
                  <a:lnTo>
                    <a:pt x="458" y="159"/>
                  </a:lnTo>
                  <a:lnTo>
                    <a:pt x="465" y="152"/>
                  </a:lnTo>
                  <a:lnTo>
                    <a:pt x="473" y="145"/>
                  </a:lnTo>
                  <a:lnTo>
                    <a:pt x="482" y="137"/>
                  </a:lnTo>
                  <a:lnTo>
                    <a:pt x="489" y="137"/>
                  </a:lnTo>
                  <a:lnTo>
                    <a:pt x="489" y="130"/>
                  </a:lnTo>
                  <a:lnTo>
                    <a:pt x="497" y="130"/>
                  </a:lnTo>
                  <a:lnTo>
                    <a:pt x="505" y="130"/>
                  </a:lnTo>
                  <a:lnTo>
                    <a:pt x="512" y="130"/>
                  </a:lnTo>
                  <a:lnTo>
                    <a:pt x="520" y="137"/>
                  </a:lnTo>
                  <a:lnTo>
                    <a:pt x="520" y="145"/>
                  </a:lnTo>
                  <a:lnTo>
                    <a:pt x="529" y="145"/>
                  </a:lnTo>
                  <a:lnTo>
                    <a:pt x="529" y="152"/>
                  </a:lnTo>
                  <a:lnTo>
                    <a:pt x="537" y="152"/>
                  </a:lnTo>
                  <a:lnTo>
                    <a:pt x="544" y="152"/>
                  </a:lnTo>
                  <a:lnTo>
                    <a:pt x="552" y="159"/>
                  </a:lnTo>
                  <a:lnTo>
                    <a:pt x="560" y="159"/>
                  </a:lnTo>
                  <a:lnTo>
                    <a:pt x="568" y="159"/>
                  </a:lnTo>
                  <a:lnTo>
                    <a:pt x="576" y="168"/>
                  </a:lnTo>
                  <a:lnTo>
                    <a:pt x="576" y="175"/>
                  </a:lnTo>
                  <a:lnTo>
                    <a:pt x="576" y="183"/>
                  </a:lnTo>
                  <a:lnTo>
                    <a:pt x="576" y="190"/>
                  </a:lnTo>
                  <a:lnTo>
                    <a:pt x="576" y="197"/>
                  </a:lnTo>
                  <a:lnTo>
                    <a:pt x="576" y="205"/>
                  </a:lnTo>
                  <a:lnTo>
                    <a:pt x="576" y="213"/>
                  </a:lnTo>
                  <a:lnTo>
                    <a:pt x="568" y="213"/>
                  </a:lnTo>
                  <a:lnTo>
                    <a:pt x="568" y="221"/>
                  </a:lnTo>
                  <a:lnTo>
                    <a:pt x="560" y="228"/>
                  </a:lnTo>
                  <a:lnTo>
                    <a:pt x="552" y="235"/>
                  </a:lnTo>
                  <a:lnTo>
                    <a:pt x="552" y="243"/>
                  </a:lnTo>
                </a:path>
              </a:pathLst>
            </a:custGeom>
            <a:solidFill>
              <a:srgbClr val="808000"/>
            </a:solidFill>
            <a:ln w="12700" cap="rnd" cmpd="sng">
              <a:solidFill>
                <a:schemeClr val="tx1"/>
              </a:solidFill>
              <a:prstDash val="solid"/>
              <a:round/>
              <a:headEnd type="none" w="med" len="med"/>
              <a:tailEnd type="none" w="med" len="med"/>
            </a:ln>
          </p:spPr>
          <p:txBody>
            <a:bodyPr/>
            <a:lstStyle/>
            <a:p>
              <a:endParaRPr lang="en-US"/>
            </a:p>
          </p:txBody>
        </p:sp>
        <p:sp>
          <p:nvSpPr>
            <p:cNvPr id="44048" name="Freeform 12"/>
            <p:cNvSpPr>
              <a:spLocks noChangeAspect="1"/>
            </p:cNvSpPr>
            <p:nvPr/>
          </p:nvSpPr>
          <p:spPr bwMode="auto">
            <a:xfrm>
              <a:off x="3484563" y="3117850"/>
              <a:ext cx="144462" cy="133350"/>
            </a:xfrm>
            <a:custGeom>
              <a:avLst/>
              <a:gdLst>
                <a:gd name="T0" fmla="*/ 2147483647 w 111"/>
                <a:gd name="T1" fmla="*/ 2147483647 h 123"/>
                <a:gd name="T2" fmla="*/ 2147483647 w 111"/>
                <a:gd name="T3" fmla="*/ 2147483647 h 123"/>
                <a:gd name="T4" fmla="*/ 2147483647 w 111"/>
                <a:gd name="T5" fmla="*/ 2147483647 h 123"/>
                <a:gd name="T6" fmla="*/ 2147483647 w 111"/>
                <a:gd name="T7" fmla="*/ 2147483647 h 123"/>
                <a:gd name="T8" fmla="*/ 2147483647 w 111"/>
                <a:gd name="T9" fmla="*/ 2147483647 h 123"/>
                <a:gd name="T10" fmla="*/ 2147483647 w 111"/>
                <a:gd name="T11" fmla="*/ 2147483647 h 123"/>
                <a:gd name="T12" fmla="*/ 2147483647 w 111"/>
                <a:gd name="T13" fmla="*/ 2147483647 h 123"/>
                <a:gd name="T14" fmla="*/ 2147483647 w 111"/>
                <a:gd name="T15" fmla="*/ 2147483647 h 123"/>
                <a:gd name="T16" fmla="*/ 2147483647 w 111"/>
                <a:gd name="T17" fmla="*/ 2147483647 h 123"/>
                <a:gd name="T18" fmla="*/ 2147483647 w 111"/>
                <a:gd name="T19" fmla="*/ 2147483647 h 123"/>
                <a:gd name="T20" fmla="*/ 2147483647 w 111"/>
                <a:gd name="T21" fmla="*/ 2147483647 h 123"/>
                <a:gd name="T22" fmla="*/ 2147483647 w 111"/>
                <a:gd name="T23" fmla="*/ 2147483647 h 123"/>
                <a:gd name="T24" fmla="*/ 2147483647 w 111"/>
                <a:gd name="T25" fmla="*/ 2147483647 h 123"/>
                <a:gd name="T26" fmla="*/ 2147483647 w 111"/>
                <a:gd name="T27" fmla="*/ 2147483647 h 123"/>
                <a:gd name="T28" fmla="*/ 2147483647 w 111"/>
                <a:gd name="T29" fmla="*/ 2147483647 h 123"/>
                <a:gd name="T30" fmla="*/ 2147483647 w 111"/>
                <a:gd name="T31" fmla="*/ 2147483647 h 123"/>
                <a:gd name="T32" fmla="*/ 2147483647 w 111"/>
                <a:gd name="T33" fmla="*/ 2147483647 h 123"/>
                <a:gd name="T34" fmla="*/ 2147483647 w 111"/>
                <a:gd name="T35" fmla="*/ 2147483647 h 123"/>
                <a:gd name="T36" fmla="*/ 2147483647 w 111"/>
                <a:gd name="T37" fmla="*/ 2147483647 h 123"/>
                <a:gd name="T38" fmla="*/ 2147483647 w 111"/>
                <a:gd name="T39" fmla="*/ 2147483647 h 123"/>
                <a:gd name="T40" fmla="*/ 2147483647 w 111"/>
                <a:gd name="T41" fmla="*/ 2147483647 h 123"/>
                <a:gd name="T42" fmla="*/ 2147483647 w 111"/>
                <a:gd name="T43" fmla="*/ 2147483647 h 123"/>
                <a:gd name="T44" fmla="*/ 2147483647 w 111"/>
                <a:gd name="T45" fmla="*/ 2147483647 h 123"/>
                <a:gd name="T46" fmla="*/ 2147483647 w 111"/>
                <a:gd name="T47" fmla="*/ 2147483647 h 123"/>
                <a:gd name="T48" fmla="*/ 2147483647 w 111"/>
                <a:gd name="T49" fmla="*/ 0 h 123"/>
                <a:gd name="T50" fmla="*/ 2147483647 w 111"/>
                <a:gd name="T51" fmla="*/ 0 h 123"/>
                <a:gd name="T52" fmla="*/ 2147483647 w 111"/>
                <a:gd name="T53" fmla="*/ 2147483647 h 123"/>
                <a:gd name="T54" fmla="*/ 2147483647 w 111"/>
                <a:gd name="T55" fmla="*/ 2147483647 h 123"/>
                <a:gd name="T56" fmla="*/ 2147483647 w 111"/>
                <a:gd name="T57" fmla="*/ 2147483647 h 123"/>
                <a:gd name="T58" fmla="*/ 2147483647 w 111"/>
                <a:gd name="T59" fmla="*/ 2147483647 h 123"/>
                <a:gd name="T60" fmla="*/ 2147483647 w 111"/>
                <a:gd name="T61" fmla="*/ 2147483647 h 123"/>
                <a:gd name="T62" fmla="*/ 2147483647 w 111"/>
                <a:gd name="T63" fmla="*/ 2147483647 h 123"/>
                <a:gd name="T64" fmla="*/ 2147483647 w 111"/>
                <a:gd name="T65" fmla="*/ 2147483647 h 123"/>
                <a:gd name="T66" fmla="*/ 2147483647 w 111"/>
                <a:gd name="T67" fmla="*/ 2147483647 h 123"/>
                <a:gd name="T68" fmla="*/ 2147483647 w 111"/>
                <a:gd name="T69" fmla="*/ 2147483647 h 123"/>
                <a:gd name="T70" fmla="*/ 2147483647 w 111"/>
                <a:gd name="T71" fmla="*/ 2147483647 h 123"/>
                <a:gd name="T72" fmla="*/ 2147483647 w 111"/>
                <a:gd name="T73" fmla="*/ 2147483647 h 123"/>
                <a:gd name="T74" fmla="*/ 0 w 111"/>
                <a:gd name="T75" fmla="*/ 2147483647 h 123"/>
                <a:gd name="T76" fmla="*/ 0 w 111"/>
                <a:gd name="T77" fmla="*/ 2147483647 h 123"/>
                <a:gd name="T78" fmla="*/ 2147483647 w 111"/>
                <a:gd name="T79" fmla="*/ 2147483647 h 123"/>
                <a:gd name="T80" fmla="*/ 2147483647 w 111"/>
                <a:gd name="T81" fmla="*/ 2147483647 h 123"/>
                <a:gd name="T82" fmla="*/ 2147483647 w 111"/>
                <a:gd name="T83" fmla="*/ 2147483647 h 123"/>
                <a:gd name="T84" fmla="*/ 2147483647 w 111"/>
                <a:gd name="T85" fmla="*/ 2147483647 h 123"/>
                <a:gd name="T86" fmla="*/ 2147483647 w 111"/>
                <a:gd name="T87" fmla="*/ 2147483647 h 123"/>
                <a:gd name="T88" fmla="*/ 2147483647 w 111"/>
                <a:gd name="T89" fmla="*/ 2147483647 h 12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1"/>
                <a:gd name="T136" fmla="*/ 0 h 123"/>
                <a:gd name="T137" fmla="*/ 111 w 111"/>
                <a:gd name="T138" fmla="*/ 123 h 12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1" h="123">
                  <a:moveTo>
                    <a:pt x="32" y="122"/>
                  </a:moveTo>
                  <a:lnTo>
                    <a:pt x="39" y="122"/>
                  </a:lnTo>
                  <a:lnTo>
                    <a:pt x="47" y="122"/>
                  </a:lnTo>
                  <a:lnTo>
                    <a:pt x="54" y="122"/>
                  </a:lnTo>
                  <a:lnTo>
                    <a:pt x="62" y="122"/>
                  </a:lnTo>
                  <a:lnTo>
                    <a:pt x="71" y="122"/>
                  </a:lnTo>
                  <a:lnTo>
                    <a:pt x="78" y="114"/>
                  </a:lnTo>
                  <a:lnTo>
                    <a:pt x="86" y="106"/>
                  </a:lnTo>
                  <a:lnTo>
                    <a:pt x="94" y="99"/>
                  </a:lnTo>
                  <a:lnTo>
                    <a:pt x="101" y="91"/>
                  </a:lnTo>
                  <a:lnTo>
                    <a:pt x="110" y="84"/>
                  </a:lnTo>
                  <a:lnTo>
                    <a:pt x="110" y="75"/>
                  </a:lnTo>
                  <a:lnTo>
                    <a:pt x="110" y="68"/>
                  </a:lnTo>
                  <a:lnTo>
                    <a:pt x="101" y="60"/>
                  </a:lnTo>
                  <a:lnTo>
                    <a:pt x="94" y="53"/>
                  </a:lnTo>
                  <a:lnTo>
                    <a:pt x="94" y="46"/>
                  </a:lnTo>
                  <a:lnTo>
                    <a:pt x="86" y="46"/>
                  </a:lnTo>
                  <a:lnTo>
                    <a:pt x="78" y="46"/>
                  </a:lnTo>
                  <a:lnTo>
                    <a:pt x="71" y="37"/>
                  </a:lnTo>
                  <a:lnTo>
                    <a:pt x="62" y="37"/>
                  </a:lnTo>
                  <a:lnTo>
                    <a:pt x="62" y="30"/>
                  </a:lnTo>
                  <a:lnTo>
                    <a:pt x="62" y="22"/>
                  </a:lnTo>
                  <a:lnTo>
                    <a:pt x="54" y="15"/>
                  </a:lnTo>
                  <a:lnTo>
                    <a:pt x="54" y="7"/>
                  </a:lnTo>
                  <a:lnTo>
                    <a:pt x="47" y="0"/>
                  </a:lnTo>
                  <a:lnTo>
                    <a:pt x="39" y="0"/>
                  </a:lnTo>
                  <a:lnTo>
                    <a:pt x="39" y="7"/>
                  </a:lnTo>
                  <a:lnTo>
                    <a:pt x="39" y="15"/>
                  </a:lnTo>
                  <a:lnTo>
                    <a:pt x="32" y="15"/>
                  </a:lnTo>
                  <a:lnTo>
                    <a:pt x="23" y="22"/>
                  </a:lnTo>
                  <a:lnTo>
                    <a:pt x="23" y="30"/>
                  </a:lnTo>
                  <a:lnTo>
                    <a:pt x="23" y="37"/>
                  </a:lnTo>
                  <a:lnTo>
                    <a:pt x="23" y="46"/>
                  </a:lnTo>
                  <a:lnTo>
                    <a:pt x="15" y="53"/>
                  </a:lnTo>
                  <a:lnTo>
                    <a:pt x="15" y="60"/>
                  </a:lnTo>
                  <a:lnTo>
                    <a:pt x="8" y="68"/>
                  </a:lnTo>
                  <a:lnTo>
                    <a:pt x="8" y="75"/>
                  </a:lnTo>
                  <a:lnTo>
                    <a:pt x="0" y="75"/>
                  </a:lnTo>
                  <a:lnTo>
                    <a:pt x="0" y="84"/>
                  </a:lnTo>
                  <a:lnTo>
                    <a:pt x="8" y="91"/>
                  </a:lnTo>
                  <a:lnTo>
                    <a:pt x="8" y="99"/>
                  </a:lnTo>
                  <a:lnTo>
                    <a:pt x="8" y="106"/>
                  </a:lnTo>
                  <a:lnTo>
                    <a:pt x="15" y="106"/>
                  </a:lnTo>
                  <a:lnTo>
                    <a:pt x="23" y="114"/>
                  </a:lnTo>
                  <a:lnTo>
                    <a:pt x="32" y="122"/>
                  </a:lnTo>
                </a:path>
              </a:pathLst>
            </a:custGeom>
            <a:solidFill>
              <a:srgbClr val="FFCC00"/>
            </a:solidFill>
            <a:ln w="12700" cap="rnd" cmpd="sng">
              <a:solidFill>
                <a:schemeClr val="tx1"/>
              </a:solidFill>
              <a:prstDash val="solid"/>
              <a:round/>
              <a:headEnd type="none" w="med" len="med"/>
              <a:tailEnd type="none" w="med" len="med"/>
            </a:ln>
          </p:spPr>
          <p:txBody>
            <a:bodyPr/>
            <a:lstStyle/>
            <a:p>
              <a:endParaRPr lang="en-US"/>
            </a:p>
          </p:txBody>
        </p:sp>
        <p:grpSp>
          <p:nvGrpSpPr>
            <p:cNvPr id="44049" name="Group 13"/>
            <p:cNvGrpSpPr>
              <a:grpSpLocks noChangeAspect="1"/>
            </p:cNvGrpSpPr>
            <p:nvPr/>
          </p:nvGrpSpPr>
          <p:grpSpPr bwMode="auto">
            <a:xfrm>
              <a:off x="2033588" y="1909763"/>
              <a:ext cx="2003425" cy="2027237"/>
              <a:chOff x="2855" y="643"/>
              <a:chExt cx="2116" cy="2140"/>
            </a:xfrm>
          </p:grpSpPr>
          <p:sp>
            <p:nvSpPr>
              <p:cNvPr id="44101" name="Freeform 14"/>
              <p:cNvSpPr>
                <a:spLocks noChangeAspect="1"/>
              </p:cNvSpPr>
              <p:nvPr/>
            </p:nvSpPr>
            <p:spPr bwMode="auto">
              <a:xfrm>
                <a:off x="2855" y="643"/>
                <a:ext cx="2116" cy="1513"/>
              </a:xfrm>
              <a:custGeom>
                <a:avLst/>
                <a:gdLst>
                  <a:gd name="T0" fmla="*/ 30604707 w 1544"/>
                  <a:gd name="T1" fmla="*/ 257944 h 1305"/>
                  <a:gd name="T2" fmla="*/ 34671066 w 1544"/>
                  <a:gd name="T3" fmla="*/ 247115 h 1305"/>
                  <a:gd name="T4" fmla="*/ 31964692 w 1544"/>
                  <a:gd name="T5" fmla="*/ 234568 h 1305"/>
                  <a:gd name="T6" fmla="*/ 26001148 w 1544"/>
                  <a:gd name="T7" fmla="*/ 237387 h 1305"/>
                  <a:gd name="T8" fmla="*/ 20642105 w 1544"/>
                  <a:gd name="T9" fmla="*/ 243937 h 1305"/>
                  <a:gd name="T10" fmla="*/ 15332953 w 1544"/>
                  <a:gd name="T11" fmla="*/ 227948 h 1305"/>
                  <a:gd name="T12" fmla="*/ 15924995 w 1544"/>
                  <a:gd name="T13" fmla="*/ 207385 h 1305"/>
                  <a:gd name="T14" fmla="*/ 10000320 w 1544"/>
                  <a:gd name="T15" fmla="*/ 202374 h 1305"/>
                  <a:gd name="T16" fmla="*/ 3964852 w 1544"/>
                  <a:gd name="T17" fmla="*/ 197955 h 1305"/>
                  <a:gd name="T18" fmla="*/ 3294108 w 1544"/>
                  <a:gd name="T19" fmla="*/ 180358 h 1305"/>
                  <a:gd name="T20" fmla="*/ 0 w 1544"/>
                  <a:gd name="T21" fmla="*/ 167792 h 1305"/>
                  <a:gd name="T22" fmla="*/ 8623643 w 1544"/>
                  <a:gd name="T23" fmla="*/ 172418 h 1305"/>
                  <a:gd name="T24" fmla="*/ 21297659 w 1544"/>
                  <a:gd name="T25" fmla="*/ 177430 h 1305"/>
                  <a:gd name="T26" fmla="*/ 27332824 w 1544"/>
                  <a:gd name="T27" fmla="*/ 186771 h 1305"/>
                  <a:gd name="T28" fmla="*/ 36603730 w 1544"/>
                  <a:gd name="T29" fmla="*/ 196484 h 1305"/>
                  <a:gd name="T30" fmla="*/ 43871584 w 1544"/>
                  <a:gd name="T31" fmla="*/ 197955 h 1305"/>
                  <a:gd name="T32" fmla="*/ 53852358 w 1544"/>
                  <a:gd name="T33" fmla="*/ 193153 h 1305"/>
                  <a:gd name="T34" fmla="*/ 63943066 w 1544"/>
                  <a:gd name="T35" fmla="*/ 186771 h 1305"/>
                  <a:gd name="T36" fmla="*/ 70509724 w 1544"/>
                  <a:gd name="T37" fmla="*/ 171049 h 1305"/>
                  <a:gd name="T38" fmla="*/ 69905886 w 1544"/>
                  <a:gd name="T39" fmla="*/ 150340 h 1305"/>
                  <a:gd name="T40" fmla="*/ 77188476 w 1544"/>
                  <a:gd name="T41" fmla="*/ 153890 h 1305"/>
                  <a:gd name="T42" fmla="*/ 83277730 w 1544"/>
                  <a:gd name="T43" fmla="*/ 143886 h 1305"/>
                  <a:gd name="T44" fmla="*/ 90592334 w 1544"/>
                  <a:gd name="T45" fmla="*/ 132968 h 1305"/>
                  <a:gd name="T46" fmla="*/ 97937264 w 1544"/>
                  <a:gd name="T47" fmla="*/ 118799 h 1305"/>
                  <a:gd name="T48" fmla="*/ 106454940 w 1544"/>
                  <a:gd name="T49" fmla="*/ 115503 h 1305"/>
                  <a:gd name="T50" fmla="*/ 101900870 w 1544"/>
                  <a:gd name="T51" fmla="*/ 100042 h 1305"/>
                  <a:gd name="T52" fmla="*/ 96496806 w 1544"/>
                  <a:gd name="T53" fmla="*/ 98011 h 1305"/>
                  <a:gd name="T54" fmla="*/ 90592334 w 1544"/>
                  <a:gd name="T55" fmla="*/ 98011 h 1305"/>
                  <a:gd name="T56" fmla="*/ 88599918 w 1544"/>
                  <a:gd name="T57" fmla="*/ 85591 h 1305"/>
                  <a:gd name="T58" fmla="*/ 92500132 w 1544"/>
                  <a:gd name="T59" fmla="*/ 63594 h 1305"/>
                  <a:gd name="T60" fmla="*/ 101233837 w 1544"/>
                  <a:gd name="T61" fmla="*/ 57084 h 1305"/>
                  <a:gd name="T62" fmla="*/ 105252175 w 1544"/>
                  <a:gd name="T63" fmla="*/ 28530 h 1305"/>
                  <a:gd name="T64" fmla="*/ 105252175 w 1544"/>
                  <a:gd name="T65" fmla="*/ 14396 h 1305"/>
                  <a:gd name="T66" fmla="*/ 107951971 w 1544"/>
                  <a:gd name="T67" fmla="*/ 0 h 1305"/>
                  <a:gd name="T68" fmla="*/ 109828873 w 1544"/>
                  <a:gd name="T69" fmla="*/ 12712 h 1305"/>
                  <a:gd name="T70" fmla="*/ 115920934 w 1544"/>
                  <a:gd name="T71" fmla="*/ 27260 h 1305"/>
                  <a:gd name="T72" fmla="*/ 125292465 w 1544"/>
                  <a:gd name="T73" fmla="*/ 25191 h 1305"/>
                  <a:gd name="T74" fmla="*/ 129833728 w 1544"/>
                  <a:gd name="T75" fmla="*/ 44553 h 1305"/>
                  <a:gd name="T76" fmla="*/ 129240985 w 1544"/>
                  <a:gd name="T77" fmla="*/ 65066 h 1305"/>
                  <a:gd name="T78" fmla="*/ 126502860 w 1544"/>
                  <a:gd name="T79" fmla="*/ 79216 h 1305"/>
                  <a:gd name="T80" fmla="*/ 121891955 w 1544"/>
                  <a:gd name="T81" fmla="*/ 91900 h 1305"/>
                  <a:gd name="T82" fmla="*/ 122573110 w 1544"/>
                  <a:gd name="T83" fmla="*/ 105960 h 1305"/>
                  <a:gd name="T84" fmla="*/ 121146597 w 1544"/>
                  <a:gd name="T85" fmla="*/ 125163 h 1305"/>
                  <a:gd name="T86" fmla="*/ 117151853 w 1544"/>
                  <a:gd name="T87" fmla="*/ 132968 h 1305"/>
                  <a:gd name="T88" fmla="*/ 119149620 w 1544"/>
                  <a:gd name="T89" fmla="*/ 151889 h 1305"/>
                  <a:gd name="T90" fmla="*/ 126502860 w 1544"/>
                  <a:gd name="T91" fmla="*/ 156838 h 1305"/>
                  <a:gd name="T92" fmla="*/ 123784031 w 1544"/>
                  <a:gd name="T93" fmla="*/ 178965 h 1305"/>
                  <a:gd name="T94" fmla="*/ 113188861 w 1544"/>
                  <a:gd name="T95" fmla="*/ 197955 h 1305"/>
                  <a:gd name="T96" fmla="*/ 108469020 w 1544"/>
                  <a:gd name="T97" fmla="*/ 196484 h 1305"/>
                  <a:gd name="T98" fmla="*/ 104558916 w 1544"/>
                  <a:gd name="T99" fmla="*/ 205994 h 1305"/>
                  <a:gd name="T100" fmla="*/ 97275493 w 1544"/>
                  <a:gd name="T101" fmla="*/ 186771 h 1305"/>
                  <a:gd name="T102" fmla="*/ 89242524 w 1544"/>
                  <a:gd name="T103" fmla="*/ 201046 h 1305"/>
                  <a:gd name="T104" fmla="*/ 84585045 w 1544"/>
                  <a:gd name="T105" fmla="*/ 197955 h 1305"/>
                  <a:gd name="T106" fmla="*/ 81935726 w 1544"/>
                  <a:gd name="T107" fmla="*/ 216801 h 1305"/>
                  <a:gd name="T108" fmla="*/ 73272364 w 1544"/>
                  <a:gd name="T109" fmla="*/ 232740 h 1305"/>
                  <a:gd name="T110" fmla="*/ 66603348 w 1544"/>
                  <a:gd name="T111" fmla="*/ 243937 h 1305"/>
                  <a:gd name="T112" fmla="*/ 58619299 w 1544"/>
                  <a:gd name="T113" fmla="*/ 251832 h 1305"/>
                  <a:gd name="T114" fmla="*/ 55286502 w 1544"/>
                  <a:gd name="T115" fmla="*/ 262762 h 1305"/>
                  <a:gd name="T116" fmla="*/ 48624941 w 1544"/>
                  <a:gd name="T117" fmla="*/ 269128 h 1305"/>
                  <a:gd name="T118" fmla="*/ 45342631 w 1544"/>
                  <a:gd name="T119" fmla="*/ 250381 h 1305"/>
                  <a:gd name="T120" fmla="*/ 41942714 w 1544"/>
                  <a:gd name="T121" fmla="*/ 248738 h 1305"/>
                  <a:gd name="T122" fmla="*/ 40621519 w 1544"/>
                  <a:gd name="T123" fmla="*/ 266230 h 13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44"/>
                  <a:gd name="T187" fmla="*/ 0 h 1305"/>
                  <a:gd name="T188" fmla="*/ 1544 w 1544"/>
                  <a:gd name="T189" fmla="*/ 1305 h 13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44" h="1305">
                    <a:moveTo>
                      <a:pt x="410" y="1296"/>
                    </a:moveTo>
                    <a:lnTo>
                      <a:pt x="402" y="1296"/>
                    </a:lnTo>
                    <a:lnTo>
                      <a:pt x="393" y="1288"/>
                    </a:lnTo>
                    <a:lnTo>
                      <a:pt x="385" y="1288"/>
                    </a:lnTo>
                    <a:lnTo>
                      <a:pt x="385" y="1281"/>
                    </a:lnTo>
                    <a:lnTo>
                      <a:pt x="378" y="1281"/>
                    </a:lnTo>
                    <a:lnTo>
                      <a:pt x="378" y="1273"/>
                    </a:lnTo>
                    <a:lnTo>
                      <a:pt x="370" y="1266"/>
                    </a:lnTo>
                    <a:lnTo>
                      <a:pt x="362" y="1258"/>
                    </a:lnTo>
                    <a:lnTo>
                      <a:pt x="362" y="1250"/>
                    </a:lnTo>
                    <a:lnTo>
                      <a:pt x="362" y="1243"/>
                    </a:lnTo>
                    <a:lnTo>
                      <a:pt x="362" y="1235"/>
                    </a:lnTo>
                    <a:lnTo>
                      <a:pt x="362" y="1228"/>
                    </a:lnTo>
                    <a:lnTo>
                      <a:pt x="362" y="1221"/>
                    </a:lnTo>
                    <a:lnTo>
                      <a:pt x="362" y="1212"/>
                    </a:lnTo>
                    <a:lnTo>
                      <a:pt x="362" y="1205"/>
                    </a:lnTo>
                    <a:lnTo>
                      <a:pt x="370" y="1205"/>
                    </a:lnTo>
                    <a:lnTo>
                      <a:pt x="370" y="1198"/>
                    </a:lnTo>
                    <a:lnTo>
                      <a:pt x="378" y="1198"/>
                    </a:lnTo>
                    <a:lnTo>
                      <a:pt x="378" y="1190"/>
                    </a:lnTo>
                    <a:lnTo>
                      <a:pt x="385" y="1190"/>
                    </a:lnTo>
                    <a:lnTo>
                      <a:pt x="393" y="1190"/>
                    </a:lnTo>
                    <a:lnTo>
                      <a:pt x="402" y="1183"/>
                    </a:lnTo>
                    <a:lnTo>
                      <a:pt x="410" y="1183"/>
                    </a:lnTo>
                    <a:lnTo>
                      <a:pt x="410" y="1174"/>
                    </a:lnTo>
                    <a:lnTo>
                      <a:pt x="410" y="1167"/>
                    </a:lnTo>
                    <a:lnTo>
                      <a:pt x="417" y="1167"/>
                    </a:lnTo>
                    <a:lnTo>
                      <a:pt x="417" y="1160"/>
                    </a:lnTo>
                    <a:lnTo>
                      <a:pt x="417" y="1152"/>
                    </a:lnTo>
                    <a:lnTo>
                      <a:pt x="417" y="1145"/>
                    </a:lnTo>
                    <a:lnTo>
                      <a:pt x="410" y="1136"/>
                    </a:lnTo>
                    <a:lnTo>
                      <a:pt x="410" y="1129"/>
                    </a:lnTo>
                    <a:lnTo>
                      <a:pt x="402" y="1129"/>
                    </a:lnTo>
                    <a:lnTo>
                      <a:pt x="393" y="1122"/>
                    </a:lnTo>
                    <a:lnTo>
                      <a:pt x="385" y="1122"/>
                    </a:lnTo>
                    <a:lnTo>
                      <a:pt x="378" y="1122"/>
                    </a:lnTo>
                    <a:lnTo>
                      <a:pt x="370" y="1122"/>
                    </a:lnTo>
                    <a:lnTo>
                      <a:pt x="362" y="1122"/>
                    </a:lnTo>
                    <a:lnTo>
                      <a:pt x="362" y="1129"/>
                    </a:lnTo>
                    <a:lnTo>
                      <a:pt x="354" y="1129"/>
                    </a:lnTo>
                    <a:lnTo>
                      <a:pt x="346" y="1136"/>
                    </a:lnTo>
                    <a:lnTo>
                      <a:pt x="338" y="1136"/>
                    </a:lnTo>
                    <a:lnTo>
                      <a:pt x="331" y="1136"/>
                    </a:lnTo>
                    <a:lnTo>
                      <a:pt x="331" y="1145"/>
                    </a:lnTo>
                    <a:lnTo>
                      <a:pt x="323" y="1145"/>
                    </a:lnTo>
                    <a:lnTo>
                      <a:pt x="314" y="1145"/>
                    </a:lnTo>
                    <a:lnTo>
                      <a:pt x="314" y="1136"/>
                    </a:lnTo>
                    <a:lnTo>
                      <a:pt x="307" y="1136"/>
                    </a:lnTo>
                    <a:lnTo>
                      <a:pt x="299" y="1129"/>
                    </a:lnTo>
                    <a:lnTo>
                      <a:pt x="291" y="1129"/>
                    </a:lnTo>
                    <a:lnTo>
                      <a:pt x="291" y="1136"/>
                    </a:lnTo>
                    <a:lnTo>
                      <a:pt x="284" y="1136"/>
                    </a:lnTo>
                    <a:lnTo>
                      <a:pt x="276" y="1145"/>
                    </a:lnTo>
                    <a:lnTo>
                      <a:pt x="267" y="1152"/>
                    </a:lnTo>
                    <a:lnTo>
                      <a:pt x="267" y="1160"/>
                    </a:lnTo>
                    <a:lnTo>
                      <a:pt x="267" y="1167"/>
                    </a:lnTo>
                    <a:lnTo>
                      <a:pt x="267" y="1174"/>
                    </a:lnTo>
                    <a:lnTo>
                      <a:pt x="260" y="1174"/>
                    </a:lnTo>
                    <a:lnTo>
                      <a:pt x="252" y="1174"/>
                    </a:lnTo>
                    <a:lnTo>
                      <a:pt x="244" y="1167"/>
                    </a:lnTo>
                    <a:lnTo>
                      <a:pt x="237" y="1160"/>
                    </a:lnTo>
                    <a:lnTo>
                      <a:pt x="228" y="1160"/>
                    </a:lnTo>
                    <a:lnTo>
                      <a:pt x="228" y="1152"/>
                    </a:lnTo>
                    <a:lnTo>
                      <a:pt x="220" y="1145"/>
                    </a:lnTo>
                    <a:lnTo>
                      <a:pt x="220" y="1136"/>
                    </a:lnTo>
                    <a:lnTo>
                      <a:pt x="212" y="1129"/>
                    </a:lnTo>
                    <a:lnTo>
                      <a:pt x="205" y="1122"/>
                    </a:lnTo>
                    <a:lnTo>
                      <a:pt x="197" y="1114"/>
                    </a:lnTo>
                    <a:lnTo>
                      <a:pt x="188" y="1107"/>
                    </a:lnTo>
                    <a:lnTo>
                      <a:pt x="188" y="1099"/>
                    </a:lnTo>
                    <a:lnTo>
                      <a:pt x="181" y="1099"/>
                    </a:lnTo>
                    <a:lnTo>
                      <a:pt x="181" y="1091"/>
                    </a:lnTo>
                    <a:lnTo>
                      <a:pt x="173" y="1084"/>
                    </a:lnTo>
                    <a:lnTo>
                      <a:pt x="173" y="1076"/>
                    </a:lnTo>
                    <a:lnTo>
                      <a:pt x="173" y="1062"/>
                    </a:lnTo>
                    <a:lnTo>
                      <a:pt x="165" y="1053"/>
                    </a:lnTo>
                    <a:lnTo>
                      <a:pt x="165" y="1046"/>
                    </a:lnTo>
                    <a:lnTo>
                      <a:pt x="165" y="1038"/>
                    </a:lnTo>
                    <a:lnTo>
                      <a:pt x="165" y="1031"/>
                    </a:lnTo>
                    <a:lnTo>
                      <a:pt x="165" y="1024"/>
                    </a:lnTo>
                    <a:lnTo>
                      <a:pt x="165" y="1015"/>
                    </a:lnTo>
                    <a:lnTo>
                      <a:pt x="173" y="1008"/>
                    </a:lnTo>
                    <a:lnTo>
                      <a:pt x="181" y="1000"/>
                    </a:lnTo>
                    <a:lnTo>
                      <a:pt x="188" y="993"/>
                    </a:lnTo>
                    <a:lnTo>
                      <a:pt x="197" y="986"/>
                    </a:lnTo>
                    <a:lnTo>
                      <a:pt x="197" y="978"/>
                    </a:lnTo>
                    <a:lnTo>
                      <a:pt x="188" y="970"/>
                    </a:lnTo>
                    <a:lnTo>
                      <a:pt x="181" y="970"/>
                    </a:lnTo>
                    <a:lnTo>
                      <a:pt x="173" y="962"/>
                    </a:lnTo>
                    <a:lnTo>
                      <a:pt x="165" y="962"/>
                    </a:lnTo>
                    <a:lnTo>
                      <a:pt x="158" y="962"/>
                    </a:lnTo>
                    <a:lnTo>
                      <a:pt x="149" y="962"/>
                    </a:lnTo>
                    <a:lnTo>
                      <a:pt x="141" y="962"/>
                    </a:lnTo>
                    <a:lnTo>
                      <a:pt x="134" y="962"/>
                    </a:lnTo>
                    <a:lnTo>
                      <a:pt x="126" y="962"/>
                    </a:lnTo>
                    <a:lnTo>
                      <a:pt x="118" y="970"/>
                    </a:lnTo>
                    <a:lnTo>
                      <a:pt x="102" y="970"/>
                    </a:lnTo>
                    <a:lnTo>
                      <a:pt x="102" y="978"/>
                    </a:lnTo>
                    <a:lnTo>
                      <a:pt x="94" y="978"/>
                    </a:lnTo>
                    <a:lnTo>
                      <a:pt x="87" y="986"/>
                    </a:lnTo>
                    <a:lnTo>
                      <a:pt x="79" y="986"/>
                    </a:lnTo>
                    <a:lnTo>
                      <a:pt x="71" y="986"/>
                    </a:lnTo>
                    <a:lnTo>
                      <a:pt x="62" y="986"/>
                    </a:lnTo>
                    <a:lnTo>
                      <a:pt x="55" y="978"/>
                    </a:lnTo>
                    <a:lnTo>
                      <a:pt x="55" y="970"/>
                    </a:lnTo>
                    <a:lnTo>
                      <a:pt x="47" y="962"/>
                    </a:lnTo>
                    <a:lnTo>
                      <a:pt x="47" y="955"/>
                    </a:lnTo>
                    <a:lnTo>
                      <a:pt x="47" y="948"/>
                    </a:lnTo>
                    <a:lnTo>
                      <a:pt x="47" y="940"/>
                    </a:lnTo>
                    <a:lnTo>
                      <a:pt x="39" y="932"/>
                    </a:lnTo>
                    <a:lnTo>
                      <a:pt x="32" y="925"/>
                    </a:lnTo>
                    <a:lnTo>
                      <a:pt x="32" y="917"/>
                    </a:lnTo>
                    <a:lnTo>
                      <a:pt x="32" y="910"/>
                    </a:lnTo>
                    <a:lnTo>
                      <a:pt x="23" y="902"/>
                    </a:lnTo>
                    <a:lnTo>
                      <a:pt x="23" y="894"/>
                    </a:lnTo>
                    <a:lnTo>
                      <a:pt x="32" y="894"/>
                    </a:lnTo>
                    <a:lnTo>
                      <a:pt x="32" y="887"/>
                    </a:lnTo>
                    <a:lnTo>
                      <a:pt x="32" y="879"/>
                    </a:lnTo>
                    <a:lnTo>
                      <a:pt x="32" y="872"/>
                    </a:lnTo>
                    <a:lnTo>
                      <a:pt x="39" y="864"/>
                    </a:lnTo>
                    <a:lnTo>
                      <a:pt x="39" y="857"/>
                    </a:lnTo>
                    <a:lnTo>
                      <a:pt x="39" y="849"/>
                    </a:lnTo>
                    <a:lnTo>
                      <a:pt x="32" y="841"/>
                    </a:lnTo>
                    <a:lnTo>
                      <a:pt x="32" y="834"/>
                    </a:lnTo>
                    <a:lnTo>
                      <a:pt x="32" y="826"/>
                    </a:lnTo>
                    <a:lnTo>
                      <a:pt x="23" y="826"/>
                    </a:lnTo>
                    <a:lnTo>
                      <a:pt x="23" y="819"/>
                    </a:lnTo>
                    <a:lnTo>
                      <a:pt x="23" y="811"/>
                    </a:lnTo>
                    <a:lnTo>
                      <a:pt x="23" y="803"/>
                    </a:lnTo>
                    <a:lnTo>
                      <a:pt x="15" y="803"/>
                    </a:lnTo>
                    <a:lnTo>
                      <a:pt x="8" y="803"/>
                    </a:lnTo>
                    <a:lnTo>
                      <a:pt x="0" y="803"/>
                    </a:lnTo>
                    <a:lnTo>
                      <a:pt x="8" y="803"/>
                    </a:lnTo>
                    <a:lnTo>
                      <a:pt x="23" y="803"/>
                    </a:lnTo>
                    <a:lnTo>
                      <a:pt x="32" y="803"/>
                    </a:lnTo>
                    <a:lnTo>
                      <a:pt x="39" y="803"/>
                    </a:lnTo>
                    <a:lnTo>
                      <a:pt x="55" y="811"/>
                    </a:lnTo>
                    <a:lnTo>
                      <a:pt x="62" y="811"/>
                    </a:lnTo>
                    <a:lnTo>
                      <a:pt x="62" y="819"/>
                    </a:lnTo>
                    <a:lnTo>
                      <a:pt x="71" y="819"/>
                    </a:lnTo>
                    <a:lnTo>
                      <a:pt x="79" y="826"/>
                    </a:lnTo>
                    <a:lnTo>
                      <a:pt x="87" y="826"/>
                    </a:lnTo>
                    <a:lnTo>
                      <a:pt x="94" y="826"/>
                    </a:lnTo>
                    <a:lnTo>
                      <a:pt x="102" y="826"/>
                    </a:lnTo>
                    <a:lnTo>
                      <a:pt x="111" y="834"/>
                    </a:lnTo>
                    <a:lnTo>
                      <a:pt x="126" y="834"/>
                    </a:lnTo>
                    <a:lnTo>
                      <a:pt x="141" y="841"/>
                    </a:lnTo>
                    <a:lnTo>
                      <a:pt x="149" y="841"/>
                    </a:lnTo>
                    <a:lnTo>
                      <a:pt x="158" y="841"/>
                    </a:lnTo>
                    <a:lnTo>
                      <a:pt x="165" y="841"/>
                    </a:lnTo>
                    <a:lnTo>
                      <a:pt x="173" y="841"/>
                    </a:lnTo>
                    <a:lnTo>
                      <a:pt x="188" y="841"/>
                    </a:lnTo>
                    <a:lnTo>
                      <a:pt x="205" y="849"/>
                    </a:lnTo>
                    <a:lnTo>
                      <a:pt x="212" y="849"/>
                    </a:lnTo>
                    <a:lnTo>
                      <a:pt x="237" y="849"/>
                    </a:lnTo>
                    <a:lnTo>
                      <a:pt x="252" y="849"/>
                    </a:lnTo>
                    <a:lnTo>
                      <a:pt x="260" y="849"/>
                    </a:lnTo>
                    <a:lnTo>
                      <a:pt x="267" y="849"/>
                    </a:lnTo>
                    <a:lnTo>
                      <a:pt x="276" y="849"/>
                    </a:lnTo>
                    <a:lnTo>
                      <a:pt x="284" y="857"/>
                    </a:lnTo>
                    <a:lnTo>
                      <a:pt x="291" y="864"/>
                    </a:lnTo>
                    <a:lnTo>
                      <a:pt x="299" y="864"/>
                    </a:lnTo>
                    <a:lnTo>
                      <a:pt x="299" y="872"/>
                    </a:lnTo>
                    <a:lnTo>
                      <a:pt x="307" y="879"/>
                    </a:lnTo>
                    <a:lnTo>
                      <a:pt x="307" y="887"/>
                    </a:lnTo>
                    <a:lnTo>
                      <a:pt x="314" y="887"/>
                    </a:lnTo>
                    <a:lnTo>
                      <a:pt x="323" y="887"/>
                    </a:lnTo>
                    <a:lnTo>
                      <a:pt x="323" y="894"/>
                    </a:lnTo>
                    <a:lnTo>
                      <a:pt x="331" y="894"/>
                    </a:lnTo>
                    <a:lnTo>
                      <a:pt x="338" y="894"/>
                    </a:lnTo>
                    <a:lnTo>
                      <a:pt x="346" y="902"/>
                    </a:lnTo>
                    <a:lnTo>
                      <a:pt x="354" y="910"/>
                    </a:lnTo>
                    <a:lnTo>
                      <a:pt x="354" y="917"/>
                    </a:lnTo>
                    <a:lnTo>
                      <a:pt x="370" y="917"/>
                    </a:lnTo>
                    <a:lnTo>
                      <a:pt x="378" y="925"/>
                    </a:lnTo>
                    <a:lnTo>
                      <a:pt x="385" y="925"/>
                    </a:lnTo>
                    <a:lnTo>
                      <a:pt x="393" y="932"/>
                    </a:lnTo>
                    <a:lnTo>
                      <a:pt x="410" y="932"/>
                    </a:lnTo>
                    <a:lnTo>
                      <a:pt x="417" y="940"/>
                    </a:lnTo>
                    <a:lnTo>
                      <a:pt x="433" y="940"/>
                    </a:lnTo>
                    <a:lnTo>
                      <a:pt x="441" y="940"/>
                    </a:lnTo>
                    <a:lnTo>
                      <a:pt x="449" y="940"/>
                    </a:lnTo>
                    <a:lnTo>
                      <a:pt x="457" y="948"/>
                    </a:lnTo>
                    <a:lnTo>
                      <a:pt x="464" y="948"/>
                    </a:lnTo>
                    <a:lnTo>
                      <a:pt x="472" y="955"/>
                    </a:lnTo>
                    <a:lnTo>
                      <a:pt x="480" y="955"/>
                    </a:lnTo>
                    <a:lnTo>
                      <a:pt x="488" y="955"/>
                    </a:lnTo>
                    <a:lnTo>
                      <a:pt x="496" y="955"/>
                    </a:lnTo>
                    <a:lnTo>
                      <a:pt x="504" y="955"/>
                    </a:lnTo>
                    <a:lnTo>
                      <a:pt x="511" y="955"/>
                    </a:lnTo>
                    <a:lnTo>
                      <a:pt x="511" y="948"/>
                    </a:lnTo>
                    <a:lnTo>
                      <a:pt x="519" y="948"/>
                    </a:lnTo>
                    <a:lnTo>
                      <a:pt x="528" y="940"/>
                    </a:lnTo>
                    <a:lnTo>
                      <a:pt x="536" y="940"/>
                    </a:lnTo>
                    <a:lnTo>
                      <a:pt x="543" y="932"/>
                    </a:lnTo>
                    <a:lnTo>
                      <a:pt x="559" y="932"/>
                    </a:lnTo>
                    <a:lnTo>
                      <a:pt x="567" y="932"/>
                    </a:lnTo>
                    <a:lnTo>
                      <a:pt x="575" y="932"/>
                    </a:lnTo>
                    <a:lnTo>
                      <a:pt x="590" y="932"/>
                    </a:lnTo>
                    <a:lnTo>
                      <a:pt x="598" y="932"/>
                    </a:lnTo>
                    <a:lnTo>
                      <a:pt x="606" y="932"/>
                    </a:lnTo>
                    <a:lnTo>
                      <a:pt x="614" y="932"/>
                    </a:lnTo>
                    <a:lnTo>
                      <a:pt x="622" y="932"/>
                    </a:lnTo>
                    <a:lnTo>
                      <a:pt x="637" y="925"/>
                    </a:lnTo>
                    <a:lnTo>
                      <a:pt x="645" y="925"/>
                    </a:lnTo>
                    <a:lnTo>
                      <a:pt x="661" y="925"/>
                    </a:lnTo>
                    <a:lnTo>
                      <a:pt x="669" y="925"/>
                    </a:lnTo>
                    <a:lnTo>
                      <a:pt x="677" y="925"/>
                    </a:lnTo>
                    <a:lnTo>
                      <a:pt x="693" y="925"/>
                    </a:lnTo>
                    <a:lnTo>
                      <a:pt x="701" y="925"/>
                    </a:lnTo>
                    <a:lnTo>
                      <a:pt x="716" y="917"/>
                    </a:lnTo>
                    <a:lnTo>
                      <a:pt x="724" y="917"/>
                    </a:lnTo>
                    <a:lnTo>
                      <a:pt x="733" y="910"/>
                    </a:lnTo>
                    <a:lnTo>
                      <a:pt x="740" y="910"/>
                    </a:lnTo>
                    <a:lnTo>
                      <a:pt x="740" y="902"/>
                    </a:lnTo>
                    <a:lnTo>
                      <a:pt x="756" y="894"/>
                    </a:lnTo>
                    <a:lnTo>
                      <a:pt x="763" y="887"/>
                    </a:lnTo>
                    <a:lnTo>
                      <a:pt x="771" y="872"/>
                    </a:lnTo>
                    <a:lnTo>
                      <a:pt x="787" y="857"/>
                    </a:lnTo>
                    <a:lnTo>
                      <a:pt x="787" y="849"/>
                    </a:lnTo>
                    <a:lnTo>
                      <a:pt x="795" y="849"/>
                    </a:lnTo>
                    <a:lnTo>
                      <a:pt x="803" y="849"/>
                    </a:lnTo>
                    <a:lnTo>
                      <a:pt x="803" y="841"/>
                    </a:lnTo>
                    <a:lnTo>
                      <a:pt x="810" y="841"/>
                    </a:lnTo>
                    <a:lnTo>
                      <a:pt x="819" y="841"/>
                    </a:lnTo>
                    <a:lnTo>
                      <a:pt x="827" y="834"/>
                    </a:lnTo>
                    <a:lnTo>
                      <a:pt x="834" y="826"/>
                    </a:lnTo>
                    <a:lnTo>
                      <a:pt x="834" y="819"/>
                    </a:lnTo>
                    <a:lnTo>
                      <a:pt x="834" y="811"/>
                    </a:lnTo>
                    <a:lnTo>
                      <a:pt x="834" y="803"/>
                    </a:lnTo>
                    <a:lnTo>
                      <a:pt x="834" y="796"/>
                    </a:lnTo>
                    <a:lnTo>
                      <a:pt x="827" y="789"/>
                    </a:lnTo>
                    <a:lnTo>
                      <a:pt x="819" y="781"/>
                    </a:lnTo>
                    <a:lnTo>
                      <a:pt x="819" y="765"/>
                    </a:lnTo>
                    <a:lnTo>
                      <a:pt x="819" y="758"/>
                    </a:lnTo>
                    <a:lnTo>
                      <a:pt x="819" y="751"/>
                    </a:lnTo>
                    <a:lnTo>
                      <a:pt x="819" y="743"/>
                    </a:lnTo>
                    <a:lnTo>
                      <a:pt x="819" y="736"/>
                    </a:lnTo>
                    <a:lnTo>
                      <a:pt x="819" y="727"/>
                    </a:lnTo>
                    <a:lnTo>
                      <a:pt x="827" y="720"/>
                    </a:lnTo>
                    <a:lnTo>
                      <a:pt x="834" y="713"/>
                    </a:lnTo>
                    <a:lnTo>
                      <a:pt x="842" y="705"/>
                    </a:lnTo>
                    <a:lnTo>
                      <a:pt x="850" y="705"/>
                    </a:lnTo>
                    <a:lnTo>
                      <a:pt x="859" y="705"/>
                    </a:lnTo>
                    <a:lnTo>
                      <a:pt x="859" y="713"/>
                    </a:lnTo>
                    <a:lnTo>
                      <a:pt x="866" y="713"/>
                    </a:lnTo>
                    <a:lnTo>
                      <a:pt x="874" y="720"/>
                    </a:lnTo>
                    <a:lnTo>
                      <a:pt x="882" y="720"/>
                    </a:lnTo>
                    <a:lnTo>
                      <a:pt x="889" y="720"/>
                    </a:lnTo>
                    <a:lnTo>
                      <a:pt x="898" y="727"/>
                    </a:lnTo>
                    <a:lnTo>
                      <a:pt x="906" y="727"/>
                    </a:lnTo>
                    <a:lnTo>
                      <a:pt x="913" y="736"/>
                    </a:lnTo>
                    <a:lnTo>
                      <a:pt x="921" y="736"/>
                    </a:lnTo>
                    <a:lnTo>
                      <a:pt x="929" y="736"/>
                    </a:lnTo>
                    <a:lnTo>
                      <a:pt x="936" y="736"/>
                    </a:lnTo>
                    <a:lnTo>
                      <a:pt x="945" y="727"/>
                    </a:lnTo>
                    <a:lnTo>
                      <a:pt x="953" y="727"/>
                    </a:lnTo>
                    <a:lnTo>
                      <a:pt x="960" y="720"/>
                    </a:lnTo>
                    <a:lnTo>
                      <a:pt x="968" y="720"/>
                    </a:lnTo>
                    <a:lnTo>
                      <a:pt x="968" y="713"/>
                    </a:lnTo>
                    <a:lnTo>
                      <a:pt x="968" y="705"/>
                    </a:lnTo>
                    <a:lnTo>
                      <a:pt x="976" y="705"/>
                    </a:lnTo>
                    <a:lnTo>
                      <a:pt x="976" y="698"/>
                    </a:lnTo>
                    <a:lnTo>
                      <a:pt x="984" y="689"/>
                    </a:lnTo>
                    <a:lnTo>
                      <a:pt x="992" y="689"/>
                    </a:lnTo>
                    <a:lnTo>
                      <a:pt x="1000" y="675"/>
                    </a:lnTo>
                    <a:lnTo>
                      <a:pt x="1007" y="675"/>
                    </a:lnTo>
                    <a:lnTo>
                      <a:pt x="1015" y="675"/>
                    </a:lnTo>
                    <a:lnTo>
                      <a:pt x="1024" y="675"/>
                    </a:lnTo>
                    <a:lnTo>
                      <a:pt x="1032" y="675"/>
                    </a:lnTo>
                    <a:lnTo>
                      <a:pt x="1039" y="675"/>
                    </a:lnTo>
                    <a:lnTo>
                      <a:pt x="1047" y="667"/>
                    </a:lnTo>
                    <a:lnTo>
                      <a:pt x="1055" y="667"/>
                    </a:lnTo>
                    <a:lnTo>
                      <a:pt x="1055" y="660"/>
                    </a:lnTo>
                    <a:lnTo>
                      <a:pt x="1063" y="653"/>
                    </a:lnTo>
                    <a:lnTo>
                      <a:pt x="1071" y="637"/>
                    </a:lnTo>
                    <a:lnTo>
                      <a:pt x="1079" y="622"/>
                    </a:lnTo>
                    <a:lnTo>
                      <a:pt x="1086" y="615"/>
                    </a:lnTo>
                    <a:lnTo>
                      <a:pt x="1094" y="606"/>
                    </a:lnTo>
                    <a:lnTo>
                      <a:pt x="1094" y="599"/>
                    </a:lnTo>
                    <a:lnTo>
                      <a:pt x="1102" y="599"/>
                    </a:lnTo>
                    <a:lnTo>
                      <a:pt x="1110" y="591"/>
                    </a:lnTo>
                    <a:lnTo>
                      <a:pt x="1126" y="591"/>
                    </a:lnTo>
                    <a:lnTo>
                      <a:pt x="1133" y="591"/>
                    </a:lnTo>
                    <a:lnTo>
                      <a:pt x="1141" y="584"/>
                    </a:lnTo>
                    <a:lnTo>
                      <a:pt x="1141" y="577"/>
                    </a:lnTo>
                    <a:lnTo>
                      <a:pt x="1150" y="568"/>
                    </a:lnTo>
                    <a:lnTo>
                      <a:pt x="1158" y="568"/>
                    </a:lnTo>
                    <a:lnTo>
                      <a:pt x="1173" y="561"/>
                    </a:lnTo>
                    <a:lnTo>
                      <a:pt x="1189" y="553"/>
                    </a:lnTo>
                    <a:lnTo>
                      <a:pt x="1197" y="553"/>
                    </a:lnTo>
                    <a:lnTo>
                      <a:pt x="1205" y="553"/>
                    </a:lnTo>
                    <a:lnTo>
                      <a:pt x="1212" y="553"/>
                    </a:lnTo>
                    <a:lnTo>
                      <a:pt x="1220" y="553"/>
                    </a:lnTo>
                    <a:lnTo>
                      <a:pt x="1229" y="553"/>
                    </a:lnTo>
                    <a:lnTo>
                      <a:pt x="1236" y="561"/>
                    </a:lnTo>
                    <a:lnTo>
                      <a:pt x="1244" y="561"/>
                    </a:lnTo>
                    <a:lnTo>
                      <a:pt x="1252" y="561"/>
                    </a:lnTo>
                    <a:lnTo>
                      <a:pt x="1259" y="561"/>
                    </a:lnTo>
                    <a:lnTo>
                      <a:pt x="1259" y="553"/>
                    </a:lnTo>
                    <a:lnTo>
                      <a:pt x="1267" y="553"/>
                    </a:lnTo>
                    <a:lnTo>
                      <a:pt x="1267" y="546"/>
                    </a:lnTo>
                    <a:lnTo>
                      <a:pt x="1267" y="539"/>
                    </a:lnTo>
                    <a:lnTo>
                      <a:pt x="1267" y="531"/>
                    </a:lnTo>
                    <a:lnTo>
                      <a:pt x="1259" y="523"/>
                    </a:lnTo>
                    <a:lnTo>
                      <a:pt x="1259" y="515"/>
                    </a:lnTo>
                    <a:lnTo>
                      <a:pt x="1252" y="508"/>
                    </a:lnTo>
                    <a:lnTo>
                      <a:pt x="1244" y="501"/>
                    </a:lnTo>
                    <a:lnTo>
                      <a:pt x="1229" y="493"/>
                    </a:lnTo>
                    <a:lnTo>
                      <a:pt x="1220" y="485"/>
                    </a:lnTo>
                    <a:lnTo>
                      <a:pt x="1212" y="478"/>
                    </a:lnTo>
                    <a:lnTo>
                      <a:pt x="1205" y="478"/>
                    </a:lnTo>
                    <a:lnTo>
                      <a:pt x="1197" y="478"/>
                    </a:lnTo>
                    <a:lnTo>
                      <a:pt x="1189" y="470"/>
                    </a:lnTo>
                    <a:lnTo>
                      <a:pt x="1189" y="463"/>
                    </a:lnTo>
                    <a:lnTo>
                      <a:pt x="1189" y="455"/>
                    </a:lnTo>
                    <a:lnTo>
                      <a:pt x="1181" y="455"/>
                    </a:lnTo>
                    <a:lnTo>
                      <a:pt x="1173" y="447"/>
                    </a:lnTo>
                    <a:lnTo>
                      <a:pt x="1165" y="447"/>
                    </a:lnTo>
                    <a:lnTo>
                      <a:pt x="1158" y="447"/>
                    </a:lnTo>
                    <a:lnTo>
                      <a:pt x="1150" y="447"/>
                    </a:lnTo>
                    <a:lnTo>
                      <a:pt x="1141" y="455"/>
                    </a:lnTo>
                    <a:lnTo>
                      <a:pt x="1141" y="463"/>
                    </a:lnTo>
                    <a:lnTo>
                      <a:pt x="1141" y="470"/>
                    </a:lnTo>
                    <a:lnTo>
                      <a:pt x="1133" y="470"/>
                    </a:lnTo>
                    <a:lnTo>
                      <a:pt x="1133" y="478"/>
                    </a:lnTo>
                    <a:lnTo>
                      <a:pt x="1126" y="478"/>
                    </a:lnTo>
                    <a:lnTo>
                      <a:pt x="1118" y="478"/>
                    </a:lnTo>
                    <a:lnTo>
                      <a:pt x="1118" y="470"/>
                    </a:lnTo>
                    <a:lnTo>
                      <a:pt x="1110" y="470"/>
                    </a:lnTo>
                    <a:lnTo>
                      <a:pt x="1102" y="470"/>
                    </a:lnTo>
                    <a:lnTo>
                      <a:pt x="1102" y="463"/>
                    </a:lnTo>
                    <a:lnTo>
                      <a:pt x="1086" y="463"/>
                    </a:lnTo>
                    <a:lnTo>
                      <a:pt x="1079" y="463"/>
                    </a:lnTo>
                    <a:lnTo>
                      <a:pt x="1071" y="463"/>
                    </a:lnTo>
                    <a:lnTo>
                      <a:pt x="1071" y="470"/>
                    </a:lnTo>
                    <a:lnTo>
                      <a:pt x="1063" y="470"/>
                    </a:lnTo>
                    <a:lnTo>
                      <a:pt x="1047" y="478"/>
                    </a:lnTo>
                    <a:lnTo>
                      <a:pt x="1039" y="478"/>
                    </a:lnTo>
                    <a:lnTo>
                      <a:pt x="1039" y="470"/>
                    </a:lnTo>
                    <a:lnTo>
                      <a:pt x="1032" y="470"/>
                    </a:lnTo>
                    <a:lnTo>
                      <a:pt x="1032" y="463"/>
                    </a:lnTo>
                    <a:lnTo>
                      <a:pt x="1032" y="455"/>
                    </a:lnTo>
                    <a:lnTo>
                      <a:pt x="1032" y="447"/>
                    </a:lnTo>
                    <a:lnTo>
                      <a:pt x="1032" y="440"/>
                    </a:lnTo>
                    <a:lnTo>
                      <a:pt x="1039" y="432"/>
                    </a:lnTo>
                    <a:lnTo>
                      <a:pt x="1039" y="425"/>
                    </a:lnTo>
                    <a:lnTo>
                      <a:pt x="1047" y="410"/>
                    </a:lnTo>
                    <a:lnTo>
                      <a:pt x="1047" y="394"/>
                    </a:lnTo>
                    <a:lnTo>
                      <a:pt x="1047" y="379"/>
                    </a:lnTo>
                    <a:lnTo>
                      <a:pt x="1047" y="364"/>
                    </a:lnTo>
                    <a:lnTo>
                      <a:pt x="1047" y="356"/>
                    </a:lnTo>
                    <a:lnTo>
                      <a:pt x="1055" y="342"/>
                    </a:lnTo>
                    <a:lnTo>
                      <a:pt x="1055" y="334"/>
                    </a:lnTo>
                    <a:lnTo>
                      <a:pt x="1063" y="326"/>
                    </a:lnTo>
                    <a:lnTo>
                      <a:pt x="1071" y="318"/>
                    </a:lnTo>
                    <a:lnTo>
                      <a:pt x="1079" y="311"/>
                    </a:lnTo>
                    <a:lnTo>
                      <a:pt x="1079" y="304"/>
                    </a:lnTo>
                    <a:lnTo>
                      <a:pt x="1086" y="304"/>
                    </a:lnTo>
                    <a:lnTo>
                      <a:pt x="1094" y="304"/>
                    </a:lnTo>
                    <a:lnTo>
                      <a:pt x="1094" y="311"/>
                    </a:lnTo>
                    <a:lnTo>
                      <a:pt x="1102" y="311"/>
                    </a:lnTo>
                    <a:lnTo>
                      <a:pt x="1110" y="311"/>
                    </a:lnTo>
                    <a:lnTo>
                      <a:pt x="1118" y="318"/>
                    </a:lnTo>
                    <a:lnTo>
                      <a:pt x="1126" y="318"/>
                    </a:lnTo>
                    <a:lnTo>
                      <a:pt x="1141" y="311"/>
                    </a:lnTo>
                    <a:lnTo>
                      <a:pt x="1150" y="311"/>
                    </a:lnTo>
                    <a:lnTo>
                      <a:pt x="1158" y="304"/>
                    </a:lnTo>
                    <a:lnTo>
                      <a:pt x="1165" y="296"/>
                    </a:lnTo>
                    <a:lnTo>
                      <a:pt x="1181" y="289"/>
                    </a:lnTo>
                    <a:lnTo>
                      <a:pt x="1189" y="280"/>
                    </a:lnTo>
                    <a:lnTo>
                      <a:pt x="1197" y="273"/>
                    </a:lnTo>
                    <a:lnTo>
                      <a:pt x="1205" y="273"/>
                    </a:lnTo>
                    <a:lnTo>
                      <a:pt x="1212" y="266"/>
                    </a:lnTo>
                    <a:lnTo>
                      <a:pt x="1212" y="258"/>
                    </a:lnTo>
                    <a:lnTo>
                      <a:pt x="1212" y="251"/>
                    </a:lnTo>
                    <a:lnTo>
                      <a:pt x="1212" y="242"/>
                    </a:lnTo>
                    <a:lnTo>
                      <a:pt x="1212" y="228"/>
                    </a:lnTo>
                    <a:lnTo>
                      <a:pt x="1212" y="220"/>
                    </a:lnTo>
                    <a:lnTo>
                      <a:pt x="1220" y="206"/>
                    </a:lnTo>
                    <a:lnTo>
                      <a:pt x="1229" y="182"/>
                    </a:lnTo>
                    <a:lnTo>
                      <a:pt x="1236" y="159"/>
                    </a:lnTo>
                    <a:lnTo>
                      <a:pt x="1244" y="144"/>
                    </a:lnTo>
                    <a:lnTo>
                      <a:pt x="1244" y="137"/>
                    </a:lnTo>
                    <a:lnTo>
                      <a:pt x="1252" y="130"/>
                    </a:lnTo>
                    <a:lnTo>
                      <a:pt x="1259" y="130"/>
                    </a:lnTo>
                    <a:lnTo>
                      <a:pt x="1259" y="121"/>
                    </a:lnTo>
                    <a:lnTo>
                      <a:pt x="1267" y="114"/>
                    </a:lnTo>
                    <a:lnTo>
                      <a:pt x="1267" y="106"/>
                    </a:lnTo>
                    <a:lnTo>
                      <a:pt x="1267" y="99"/>
                    </a:lnTo>
                    <a:lnTo>
                      <a:pt x="1267" y="92"/>
                    </a:lnTo>
                    <a:lnTo>
                      <a:pt x="1267" y="84"/>
                    </a:lnTo>
                    <a:lnTo>
                      <a:pt x="1259" y="76"/>
                    </a:lnTo>
                    <a:lnTo>
                      <a:pt x="1252" y="76"/>
                    </a:lnTo>
                    <a:lnTo>
                      <a:pt x="1252" y="69"/>
                    </a:lnTo>
                    <a:lnTo>
                      <a:pt x="1244" y="69"/>
                    </a:lnTo>
                    <a:lnTo>
                      <a:pt x="1236" y="69"/>
                    </a:lnTo>
                    <a:lnTo>
                      <a:pt x="1236" y="61"/>
                    </a:lnTo>
                    <a:lnTo>
                      <a:pt x="1236" y="54"/>
                    </a:lnTo>
                    <a:lnTo>
                      <a:pt x="1236" y="46"/>
                    </a:lnTo>
                    <a:lnTo>
                      <a:pt x="1236" y="38"/>
                    </a:lnTo>
                    <a:lnTo>
                      <a:pt x="1236" y="31"/>
                    </a:lnTo>
                    <a:lnTo>
                      <a:pt x="1244" y="23"/>
                    </a:lnTo>
                    <a:lnTo>
                      <a:pt x="1244" y="16"/>
                    </a:lnTo>
                    <a:lnTo>
                      <a:pt x="1252" y="16"/>
                    </a:lnTo>
                    <a:lnTo>
                      <a:pt x="1259" y="8"/>
                    </a:lnTo>
                    <a:lnTo>
                      <a:pt x="1267" y="0"/>
                    </a:lnTo>
                    <a:lnTo>
                      <a:pt x="1276" y="0"/>
                    </a:lnTo>
                    <a:lnTo>
                      <a:pt x="1283" y="0"/>
                    </a:lnTo>
                    <a:lnTo>
                      <a:pt x="1291" y="0"/>
                    </a:lnTo>
                    <a:lnTo>
                      <a:pt x="1299" y="8"/>
                    </a:lnTo>
                    <a:lnTo>
                      <a:pt x="1306" y="16"/>
                    </a:lnTo>
                    <a:lnTo>
                      <a:pt x="1306" y="23"/>
                    </a:lnTo>
                    <a:lnTo>
                      <a:pt x="1306" y="31"/>
                    </a:lnTo>
                    <a:lnTo>
                      <a:pt x="1299" y="31"/>
                    </a:lnTo>
                    <a:lnTo>
                      <a:pt x="1299" y="38"/>
                    </a:lnTo>
                    <a:lnTo>
                      <a:pt x="1299" y="46"/>
                    </a:lnTo>
                    <a:lnTo>
                      <a:pt x="1291" y="54"/>
                    </a:lnTo>
                    <a:lnTo>
                      <a:pt x="1291" y="61"/>
                    </a:lnTo>
                    <a:lnTo>
                      <a:pt x="1299" y="61"/>
                    </a:lnTo>
                    <a:lnTo>
                      <a:pt x="1299" y="69"/>
                    </a:lnTo>
                    <a:lnTo>
                      <a:pt x="1315" y="69"/>
                    </a:lnTo>
                    <a:lnTo>
                      <a:pt x="1323" y="76"/>
                    </a:lnTo>
                    <a:lnTo>
                      <a:pt x="1331" y="76"/>
                    </a:lnTo>
                    <a:lnTo>
                      <a:pt x="1338" y="76"/>
                    </a:lnTo>
                    <a:lnTo>
                      <a:pt x="1346" y="84"/>
                    </a:lnTo>
                    <a:lnTo>
                      <a:pt x="1355" y="84"/>
                    </a:lnTo>
                    <a:lnTo>
                      <a:pt x="1355" y="92"/>
                    </a:lnTo>
                    <a:lnTo>
                      <a:pt x="1355" y="99"/>
                    </a:lnTo>
                    <a:lnTo>
                      <a:pt x="1362" y="114"/>
                    </a:lnTo>
                    <a:lnTo>
                      <a:pt x="1362" y="121"/>
                    </a:lnTo>
                    <a:lnTo>
                      <a:pt x="1370" y="130"/>
                    </a:lnTo>
                    <a:lnTo>
                      <a:pt x="1378" y="137"/>
                    </a:lnTo>
                    <a:lnTo>
                      <a:pt x="1385" y="144"/>
                    </a:lnTo>
                    <a:lnTo>
                      <a:pt x="1402" y="144"/>
                    </a:lnTo>
                    <a:lnTo>
                      <a:pt x="1409" y="144"/>
                    </a:lnTo>
                    <a:lnTo>
                      <a:pt x="1425" y="144"/>
                    </a:lnTo>
                    <a:lnTo>
                      <a:pt x="1432" y="144"/>
                    </a:lnTo>
                    <a:lnTo>
                      <a:pt x="1441" y="144"/>
                    </a:lnTo>
                    <a:lnTo>
                      <a:pt x="1449" y="137"/>
                    </a:lnTo>
                    <a:lnTo>
                      <a:pt x="1456" y="137"/>
                    </a:lnTo>
                    <a:lnTo>
                      <a:pt x="1464" y="130"/>
                    </a:lnTo>
                    <a:lnTo>
                      <a:pt x="1472" y="121"/>
                    </a:lnTo>
                    <a:lnTo>
                      <a:pt x="1481" y="121"/>
                    </a:lnTo>
                    <a:lnTo>
                      <a:pt x="1488" y="121"/>
                    </a:lnTo>
                    <a:lnTo>
                      <a:pt x="1496" y="121"/>
                    </a:lnTo>
                    <a:lnTo>
                      <a:pt x="1511" y="137"/>
                    </a:lnTo>
                    <a:lnTo>
                      <a:pt x="1520" y="144"/>
                    </a:lnTo>
                    <a:lnTo>
                      <a:pt x="1528" y="152"/>
                    </a:lnTo>
                    <a:lnTo>
                      <a:pt x="1535" y="159"/>
                    </a:lnTo>
                    <a:lnTo>
                      <a:pt x="1535" y="168"/>
                    </a:lnTo>
                    <a:lnTo>
                      <a:pt x="1543" y="175"/>
                    </a:lnTo>
                    <a:lnTo>
                      <a:pt x="1543" y="182"/>
                    </a:lnTo>
                    <a:lnTo>
                      <a:pt x="1543" y="190"/>
                    </a:lnTo>
                    <a:lnTo>
                      <a:pt x="1543" y="206"/>
                    </a:lnTo>
                    <a:lnTo>
                      <a:pt x="1535" y="213"/>
                    </a:lnTo>
                    <a:lnTo>
                      <a:pt x="1528" y="228"/>
                    </a:lnTo>
                    <a:lnTo>
                      <a:pt x="1528" y="235"/>
                    </a:lnTo>
                    <a:lnTo>
                      <a:pt x="1520" y="235"/>
                    </a:lnTo>
                    <a:lnTo>
                      <a:pt x="1520" y="242"/>
                    </a:lnTo>
                    <a:lnTo>
                      <a:pt x="1520" y="251"/>
                    </a:lnTo>
                    <a:lnTo>
                      <a:pt x="1528" y="266"/>
                    </a:lnTo>
                    <a:lnTo>
                      <a:pt x="1528" y="273"/>
                    </a:lnTo>
                    <a:lnTo>
                      <a:pt x="1528" y="280"/>
                    </a:lnTo>
                    <a:lnTo>
                      <a:pt x="1528" y="289"/>
                    </a:lnTo>
                    <a:lnTo>
                      <a:pt x="1528" y="296"/>
                    </a:lnTo>
                    <a:lnTo>
                      <a:pt x="1528" y="304"/>
                    </a:lnTo>
                    <a:lnTo>
                      <a:pt x="1528" y="311"/>
                    </a:lnTo>
                    <a:lnTo>
                      <a:pt x="1520" y="311"/>
                    </a:lnTo>
                    <a:lnTo>
                      <a:pt x="1511" y="311"/>
                    </a:lnTo>
                    <a:lnTo>
                      <a:pt x="1511" y="318"/>
                    </a:lnTo>
                    <a:lnTo>
                      <a:pt x="1504" y="326"/>
                    </a:lnTo>
                    <a:lnTo>
                      <a:pt x="1504" y="334"/>
                    </a:lnTo>
                    <a:lnTo>
                      <a:pt x="1511" y="349"/>
                    </a:lnTo>
                    <a:lnTo>
                      <a:pt x="1511" y="356"/>
                    </a:lnTo>
                    <a:lnTo>
                      <a:pt x="1511" y="364"/>
                    </a:lnTo>
                    <a:lnTo>
                      <a:pt x="1511" y="372"/>
                    </a:lnTo>
                    <a:lnTo>
                      <a:pt x="1504" y="372"/>
                    </a:lnTo>
                    <a:lnTo>
                      <a:pt x="1504" y="379"/>
                    </a:lnTo>
                    <a:lnTo>
                      <a:pt x="1496" y="379"/>
                    </a:lnTo>
                    <a:lnTo>
                      <a:pt x="1488" y="379"/>
                    </a:lnTo>
                    <a:lnTo>
                      <a:pt x="1481" y="379"/>
                    </a:lnTo>
                    <a:lnTo>
                      <a:pt x="1472" y="387"/>
                    </a:lnTo>
                    <a:lnTo>
                      <a:pt x="1464" y="394"/>
                    </a:lnTo>
                    <a:lnTo>
                      <a:pt x="1464" y="402"/>
                    </a:lnTo>
                    <a:lnTo>
                      <a:pt x="1456" y="402"/>
                    </a:lnTo>
                    <a:lnTo>
                      <a:pt x="1456" y="410"/>
                    </a:lnTo>
                    <a:lnTo>
                      <a:pt x="1449" y="410"/>
                    </a:lnTo>
                    <a:lnTo>
                      <a:pt x="1449" y="417"/>
                    </a:lnTo>
                    <a:lnTo>
                      <a:pt x="1449" y="425"/>
                    </a:lnTo>
                    <a:lnTo>
                      <a:pt x="1449" y="432"/>
                    </a:lnTo>
                    <a:lnTo>
                      <a:pt x="1441" y="440"/>
                    </a:lnTo>
                    <a:lnTo>
                      <a:pt x="1425" y="447"/>
                    </a:lnTo>
                    <a:lnTo>
                      <a:pt x="1417" y="455"/>
                    </a:lnTo>
                    <a:lnTo>
                      <a:pt x="1417" y="463"/>
                    </a:lnTo>
                    <a:lnTo>
                      <a:pt x="1409" y="470"/>
                    </a:lnTo>
                    <a:lnTo>
                      <a:pt x="1409" y="478"/>
                    </a:lnTo>
                    <a:lnTo>
                      <a:pt x="1409" y="485"/>
                    </a:lnTo>
                    <a:lnTo>
                      <a:pt x="1417" y="485"/>
                    </a:lnTo>
                    <a:lnTo>
                      <a:pt x="1417" y="493"/>
                    </a:lnTo>
                    <a:lnTo>
                      <a:pt x="1425" y="501"/>
                    </a:lnTo>
                    <a:lnTo>
                      <a:pt x="1432" y="508"/>
                    </a:lnTo>
                    <a:lnTo>
                      <a:pt x="1441" y="508"/>
                    </a:lnTo>
                    <a:lnTo>
                      <a:pt x="1449" y="508"/>
                    </a:lnTo>
                    <a:lnTo>
                      <a:pt x="1449" y="515"/>
                    </a:lnTo>
                    <a:lnTo>
                      <a:pt x="1456" y="515"/>
                    </a:lnTo>
                    <a:lnTo>
                      <a:pt x="1456" y="523"/>
                    </a:lnTo>
                    <a:lnTo>
                      <a:pt x="1456" y="531"/>
                    </a:lnTo>
                    <a:lnTo>
                      <a:pt x="1456" y="539"/>
                    </a:lnTo>
                    <a:lnTo>
                      <a:pt x="1456" y="553"/>
                    </a:lnTo>
                    <a:lnTo>
                      <a:pt x="1449" y="561"/>
                    </a:lnTo>
                    <a:lnTo>
                      <a:pt x="1449" y="568"/>
                    </a:lnTo>
                    <a:lnTo>
                      <a:pt x="1449" y="577"/>
                    </a:lnTo>
                    <a:lnTo>
                      <a:pt x="1441" y="591"/>
                    </a:lnTo>
                    <a:lnTo>
                      <a:pt x="1441" y="599"/>
                    </a:lnTo>
                    <a:lnTo>
                      <a:pt x="1432" y="599"/>
                    </a:lnTo>
                    <a:lnTo>
                      <a:pt x="1425" y="606"/>
                    </a:lnTo>
                    <a:lnTo>
                      <a:pt x="1417" y="599"/>
                    </a:lnTo>
                    <a:lnTo>
                      <a:pt x="1409" y="599"/>
                    </a:lnTo>
                    <a:lnTo>
                      <a:pt x="1402" y="599"/>
                    </a:lnTo>
                    <a:lnTo>
                      <a:pt x="1393" y="606"/>
                    </a:lnTo>
                    <a:lnTo>
                      <a:pt x="1385" y="606"/>
                    </a:lnTo>
                    <a:lnTo>
                      <a:pt x="1378" y="606"/>
                    </a:lnTo>
                    <a:lnTo>
                      <a:pt x="1378" y="615"/>
                    </a:lnTo>
                    <a:lnTo>
                      <a:pt x="1378" y="622"/>
                    </a:lnTo>
                    <a:lnTo>
                      <a:pt x="1378" y="629"/>
                    </a:lnTo>
                    <a:lnTo>
                      <a:pt x="1378" y="637"/>
                    </a:lnTo>
                    <a:lnTo>
                      <a:pt x="1385" y="637"/>
                    </a:lnTo>
                    <a:lnTo>
                      <a:pt x="1393" y="644"/>
                    </a:lnTo>
                    <a:lnTo>
                      <a:pt x="1402" y="644"/>
                    </a:lnTo>
                    <a:lnTo>
                      <a:pt x="1402" y="653"/>
                    </a:lnTo>
                    <a:lnTo>
                      <a:pt x="1409" y="653"/>
                    </a:lnTo>
                    <a:lnTo>
                      <a:pt x="1417" y="660"/>
                    </a:lnTo>
                    <a:lnTo>
                      <a:pt x="1417" y="667"/>
                    </a:lnTo>
                    <a:lnTo>
                      <a:pt x="1409" y="682"/>
                    </a:lnTo>
                    <a:lnTo>
                      <a:pt x="1409" y="689"/>
                    </a:lnTo>
                    <a:lnTo>
                      <a:pt x="1409" y="698"/>
                    </a:lnTo>
                    <a:lnTo>
                      <a:pt x="1409" y="705"/>
                    </a:lnTo>
                    <a:lnTo>
                      <a:pt x="1409" y="720"/>
                    </a:lnTo>
                    <a:lnTo>
                      <a:pt x="1409" y="727"/>
                    </a:lnTo>
                    <a:lnTo>
                      <a:pt x="1417" y="736"/>
                    </a:lnTo>
                    <a:lnTo>
                      <a:pt x="1425" y="743"/>
                    </a:lnTo>
                    <a:lnTo>
                      <a:pt x="1432" y="743"/>
                    </a:lnTo>
                    <a:lnTo>
                      <a:pt x="1441" y="743"/>
                    </a:lnTo>
                    <a:lnTo>
                      <a:pt x="1449" y="743"/>
                    </a:lnTo>
                    <a:lnTo>
                      <a:pt x="1449" y="736"/>
                    </a:lnTo>
                    <a:lnTo>
                      <a:pt x="1456" y="727"/>
                    </a:lnTo>
                    <a:lnTo>
                      <a:pt x="1464" y="727"/>
                    </a:lnTo>
                    <a:lnTo>
                      <a:pt x="1472" y="727"/>
                    </a:lnTo>
                    <a:lnTo>
                      <a:pt x="1481" y="736"/>
                    </a:lnTo>
                    <a:lnTo>
                      <a:pt x="1488" y="743"/>
                    </a:lnTo>
                    <a:lnTo>
                      <a:pt x="1496" y="751"/>
                    </a:lnTo>
                    <a:lnTo>
                      <a:pt x="1496" y="758"/>
                    </a:lnTo>
                    <a:lnTo>
                      <a:pt x="1504" y="773"/>
                    </a:lnTo>
                    <a:lnTo>
                      <a:pt x="1504" y="781"/>
                    </a:lnTo>
                    <a:lnTo>
                      <a:pt x="1511" y="789"/>
                    </a:lnTo>
                    <a:lnTo>
                      <a:pt x="1511" y="796"/>
                    </a:lnTo>
                    <a:lnTo>
                      <a:pt x="1511" y="803"/>
                    </a:lnTo>
                    <a:lnTo>
                      <a:pt x="1504" y="811"/>
                    </a:lnTo>
                    <a:lnTo>
                      <a:pt x="1504" y="819"/>
                    </a:lnTo>
                    <a:lnTo>
                      <a:pt x="1496" y="834"/>
                    </a:lnTo>
                    <a:lnTo>
                      <a:pt x="1488" y="841"/>
                    </a:lnTo>
                    <a:lnTo>
                      <a:pt x="1481" y="849"/>
                    </a:lnTo>
                    <a:lnTo>
                      <a:pt x="1464" y="857"/>
                    </a:lnTo>
                    <a:lnTo>
                      <a:pt x="1449" y="857"/>
                    </a:lnTo>
                    <a:lnTo>
                      <a:pt x="1432" y="864"/>
                    </a:lnTo>
                    <a:lnTo>
                      <a:pt x="1425" y="872"/>
                    </a:lnTo>
                    <a:lnTo>
                      <a:pt x="1417" y="879"/>
                    </a:lnTo>
                    <a:lnTo>
                      <a:pt x="1385" y="894"/>
                    </a:lnTo>
                    <a:lnTo>
                      <a:pt x="1378" y="902"/>
                    </a:lnTo>
                    <a:lnTo>
                      <a:pt x="1370" y="910"/>
                    </a:lnTo>
                    <a:lnTo>
                      <a:pt x="1362" y="910"/>
                    </a:lnTo>
                    <a:lnTo>
                      <a:pt x="1355" y="917"/>
                    </a:lnTo>
                    <a:lnTo>
                      <a:pt x="1346" y="932"/>
                    </a:lnTo>
                    <a:lnTo>
                      <a:pt x="1338" y="940"/>
                    </a:lnTo>
                    <a:lnTo>
                      <a:pt x="1338" y="948"/>
                    </a:lnTo>
                    <a:lnTo>
                      <a:pt x="1331" y="955"/>
                    </a:lnTo>
                    <a:lnTo>
                      <a:pt x="1331" y="962"/>
                    </a:lnTo>
                    <a:lnTo>
                      <a:pt x="1323" y="962"/>
                    </a:lnTo>
                    <a:lnTo>
                      <a:pt x="1323" y="970"/>
                    </a:lnTo>
                    <a:lnTo>
                      <a:pt x="1315" y="962"/>
                    </a:lnTo>
                    <a:lnTo>
                      <a:pt x="1315" y="955"/>
                    </a:lnTo>
                    <a:lnTo>
                      <a:pt x="1315" y="948"/>
                    </a:lnTo>
                    <a:lnTo>
                      <a:pt x="1306" y="940"/>
                    </a:lnTo>
                    <a:lnTo>
                      <a:pt x="1306" y="932"/>
                    </a:lnTo>
                    <a:lnTo>
                      <a:pt x="1299" y="932"/>
                    </a:lnTo>
                    <a:lnTo>
                      <a:pt x="1291" y="932"/>
                    </a:lnTo>
                    <a:lnTo>
                      <a:pt x="1283" y="940"/>
                    </a:lnTo>
                    <a:lnTo>
                      <a:pt x="1276" y="948"/>
                    </a:lnTo>
                    <a:lnTo>
                      <a:pt x="1283" y="955"/>
                    </a:lnTo>
                    <a:lnTo>
                      <a:pt x="1283" y="962"/>
                    </a:lnTo>
                    <a:lnTo>
                      <a:pt x="1283" y="978"/>
                    </a:lnTo>
                    <a:lnTo>
                      <a:pt x="1276" y="978"/>
                    </a:lnTo>
                    <a:lnTo>
                      <a:pt x="1276" y="986"/>
                    </a:lnTo>
                    <a:lnTo>
                      <a:pt x="1267" y="993"/>
                    </a:lnTo>
                    <a:lnTo>
                      <a:pt x="1259" y="993"/>
                    </a:lnTo>
                    <a:lnTo>
                      <a:pt x="1252" y="993"/>
                    </a:lnTo>
                    <a:lnTo>
                      <a:pt x="1244" y="993"/>
                    </a:lnTo>
                    <a:lnTo>
                      <a:pt x="1236" y="993"/>
                    </a:lnTo>
                    <a:lnTo>
                      <a:pt x="1236" y="986"/>
                    </a:lnTo>
                    <a:lnTo>
                      <a:pt x="1229" y="986"/>
                    </a:lnTo>
                    <a:lnTo>
                      <a:pt x="1220" y="970"/>
                    </a:lnTo>
                    <a:lnTo>
                      <a:pt x="1212" y="955"/>
                    </a:lnTo>
                    <a:lnTo>
                      <a:pt x="1205" y="940"/>
                    </a:lnTo>
                    <a:lnTo>
                      <a:pt x="1205" y="932"/>
                    </a:lnTo>
                    <a:lnTo>
                      <a:pt x="1197" y="917"/>
                    </a:lnTo>
                    <a:lnTo>
                      <a:pt x="1189" y="910"/>
                    </a:lnTo>
                    <a:lnTo>
                      <a:pt x="1181" y="902"/>
                    </a:lnTo>
                    <a:lnTo>
                      <a:pt x="1173" y="894"/>
                    </a:lnTo>
                    <a:lnTo>
                      <a:pt x="1165" y="894"/>
                    </a:lnTo>
                    <a:lnTo>
                      <a:pt x="1158" y="894"/>
                    </a:lnTo>
                    <a:lnTo>
                      <a:pt x="1150" y="894"/>
                    </a:lnTo>
                    <a:lnTo>
                      <a:pt x="1150" y="902"/>
                    </a:lnTo>
                    <a:lnTo>
                      <a:pt x="1141" y="910"/>
                    </a:lnTo>
                    <a:lnTo>
                      <a:pt x="1133" y="917"/>
                    </a:lnTo>
                    <a:lnTo>
                      <a:pt x="1133" y="932"/>
                    </a:lnTo>
                    <a:lnTo>
                      <a:pt x="1133" y="940"/>
                    </a:lnTo>
                    <a:lnTo>
                      <a:pt x="1126" y="948"/>
                    </a:lnTo>
                    <a:lnTo>
                      <a:pt x="1118" y="948"/>
                    </a:lnTo>
                    <a:lnTo>
                      <a:pt x="1110" y="948"/>
                    </a:lnTo>
                    <a:lnTo>
                      <a:pt x="1094" y="948"/>
                    </a:lnTo>
                    <a:lnTo>
                      <a:pt x="1079" y="955"/>
                    </a:lnTo>
                    <a:lnTo>
                      <a:pt x="1071" y="962"/>
                    </a:lnTo>
                    <a:lnTo>
                      <a:pt x="1055" y="962"/>
                    </a:lnTo>
                    <a:lnTo>
                      <a:pt x="1047" y="970"/>
                    </a:lnTo>
                    <a:lnTo>
                      <a:pt x="1047" y="978"/>
                    </a:lnTo>
                    <a:lnTo>
                      <a:pt x="1039" y="986"/>
                    </a:lnTo>
                    <a:lnTo>
                      <a:pt x="1032" y="986"/>
                    </a:lnTo>
                    <a:lnTo>
                      <a:pt x="1024" y="986"/>
                    </a:lnTo>
                    <a:lnTo>
                      <a:pt x="1015" y="986"/>
                    </a:lnTo>
                    <a:lnTo>
                      <a:pt x="1015" y="978"/>
                    </a:lnTo>
                    <a:lnTo>
                      <a:pt x="1015" y="970"/>
                    </a:lnTo>
                    <a:lnTo>
                      <a:pt x="1015" y="962"/>
                    </a:lnTo>
                    <a:lnTo>
                      <a:pt x="1015" y="955"/>
                    </a:lnTo>
                    <a:lnTo>
                      <a:pt x="1007" y="948"/>
                    </a:lnTo>
                    <a:lnTo>
                      <a:pt x="1000" y="948"/>
                    </a:lnTo>
                    <a:lnTo>
                      <a:pt x="984" y="948"/>
                    </a:lnTo>
                    <a:lnTo>
                      <a:pt x="984" y="955"/>
                    </a:lnTo>
                    <a:lnTo>
                      <a:pt x="976" y="962"/>
                    </a:lnTo>
                    <a:lnTo>
                      <a:pt x="976" y="970"/>
                    </a:lnTo>
                    <a:lnTo>
                      <a:pt x="968" y="978"/>
                    </a:lnTo>
                    <a:lnTo>
                      <a:pt x="968" y="993"/>
                    </a:lnTo>
                    <a:lnTo>
                      <a:pt x="968" y="1000"/>
                    </a:lnTo>
                    <a:lnTo>
                      <a:pt x="960" y="1008"/>
                    </a:lnTo>
                    <a:lnTo>
                      <a:pt x="960" y="1015"/>
                    </a:lnTo>
                    <a:lnTo>
                      <a:pt x="960" y="1024"/>
                    </a:lnTo>
                    <a:lnTo>
                      <a:pt x="968" y="1031"/>
                    </a:lnTo>
                    <a:lnTo>
                      <a:pt x="968" y="1038"/>
                    </a:lnTo>
                    <a:lnTo>
                      <a:pt x="968" y="1046"/>
                    </a:lnTo>
                    <a:lnTo>
                      <a:pt x="976" y="1053"/>
                    </a:lnTo>
                    <a:lnTo>
                      <a:pt x="968" y="1062"/>
                    </a:lnTo>
                    <a:lnTo>
                      <a:pt x="968" y="1069"/>
                    </a:lnTo>
                    <a:lnTo>
                      <a:pt x="960" y="1076"/>
                    </a:lnTo>
                    <a:lnTo>
                      <a:pt x="945" y="1084"/>
                    </a:lnTo>
                    <a:lnTo>
                      <a:pt x="936" y="1091"/>
                    </a:lnTo>
                    <a:lnTo>
                      <a:pt x="929" y="1091"/>
                    </a:lnTo>
                    <a:lnTo>
                      <a:pt x="913" y="1099"/>
                    </a:lnTo>
                    <a:lnTo>
                      <a:pt x="906" y="1099"/>
                    </a:lnTo>
                    <a:lnTo>
                      <a:pt x="889" y="1107"/>
                    </a:lnTo>
                    <a:lnTo>
                      <a:pt x="866" y="1114"/>
                    </a:lnTo>
                    <a:lnTo>
                      <a:pt x="859" y="1114"/>
                    </a:lnTo>
                    <a:lnTo>
                      <a:pt x="850" y="1122"/>
                    </a:lnTo>
                    <a:lnTo>
                      <a:pt x="842" y="1122"/>
                    </a:lnTo>
                    <a:lnTo>
                      <a:pt x="842" y="1129"/>
                    </a:lnTo>
                    <a:lnTo>
                      <a:pt x="834" y="1129"/>
                    </a:lnTo>
                    <a:lnTo>
                      <a:pt x="834" y="1136"/>
                    </a:lnTo>
                    <a:lnTo>
                      <a:pt x="834" y="1145"/>
                    </a:lnTo>
                    <a:lnTo>
                      <a:pt x="827" y="1145"/>
                    </a:lnTo>
                    <a:lnTo>
                      <a:pt x="819" y="1152"/>
                    </a:lnTo>
                    <a:lnTo>
                      <a:pt x="810" y="1160"/>
                    </a:lnTo>
                    <a:lnTo>
                      <a:pt x="803" y="1160"/>
                    </a:lnTo>
                    <a:lnTo>
                      <a:pt x="787" y="1167"/>
                    </a:lnTo>
                    <a:lnTo>
                      <a:pt x="763" y="1174"/>
                    </a:lnTo>
                    <a:lnTo>
                      <a:pt x="756" y="1174"/>
                    </a:lnTo>
                    <a:lnTo>
                      <a:pt x="748" y="1174"/>
                    </a:lnTo>
                    <a:lnTo>
                      <a:pt x="740" y="1174"/>
                    </a:lnTo>
                    <a:lnTo>
                      <a:pt x="733" y="1174"/>
                    </a:lnTo>
                    <a:lnTo>
                      <a:pt x="733" y="1183"/>
                    </a:lnTo>
                    <a:lnTo>
                      <a:pt x="724" y="1183"/>
                    </a:lnTo>
                    <a:lnTo>
                      <a:pt x="724" y="1190"/>
                    </a:lnTo>
                    <a:lnTo>
                      <a:pt x="716" y="1198"/>
                    </a:lnTo>
                    <a:lnTo>
                      <a:pt x="709" y="1198"/>
                    </a:lnTo>
                    <a:lnTo>
                      <a:pt x="701" y="1205"/>
                    </a:lnTo>
                    <a:lnTo>
                      <a:pt x="693" y="1205"/>
                    </a:lnTo>
                    <a:lnTo>
                      <a:pt x="693" y="1212"/>
                    </a:lnTo>
                    <a:lnTo>
                      <a:pt x="693" y="1221"/>
                    </a:lnTo>
                    <a:lnTo>
                      <a:pt x="684" y="1221"/>
                    </a:lnTo>
                    <a:lnTo>
                      <a:pt x="684" y="1228"/>
                    </a:lnTo>
                    <a:lnTo>
                      <a:pt x="684" y="1235"/>
                    </a:lnTo>
                    <a:lnTo>
                      <a:pt x="677" y="1235"/>
                    </a:lnTo>
                    <a:lnTo>
                      <a:pt x="677" y="1243"/>
                    </a:lnTo>
                    <a:lnTo>
                      <a:pt x="669" y="1243"/>
                    </a:lnTo>
                    <a:lnTo>
                      <a:pt x="669" y="1250"/>
                    </a:lnTo>
                    <a:lnTo>
                      <a:pt x="661" y="1250"/>
                    </a:lnTo>
                    <a:lnTo>
                      <a:pt x="661" y="1258"/>
                    </a:lnTo>
                    <a:lnTo>
                      <a:pt x="654" y="1258"/>
                    </a:lnTo>
                    <a:lnTo>
                      <a:pt x="654" y="1266"/>
                    </a:lnTo>
                    <a:lnTo>
                      <a:pt x="654" y="1273"/>
                    </a:lnTo>
                    <a:lnTo>
                      <a:pt x="637" y="1281"/>
                    </a:lnTo>
                    <a:lnTo>
                      <a:pt x="637" y="1288"/>
                    </a:lnTo>
                    <a:lnTo>
                      <a:pt x="630" y="1288"/>
                    </a:lnTo>
                    <a:lnTo>
                      <a:pt x="630" y="1296"/>
                    </a:lnTo>
                    <a:lnTo>
                      <a:pt x="622" y="1304"/>
                    </a:lnTo>
                    <a:lnTo>
                      <a:pt x="614" y="1304"/>
                    </a:lnTo>
                    <a:lnTo>
                      <a:pt x="606" y="1304"/>
                    </a:lnTo>
                    <a:lnTo>
                      <a:pt x="598" y="1304"/>
                    </a:lnTo>
                    <a:lnTo>
                      <a:pt x="590" y="1296"/>
                    </a:lnTo>
                    <a:lnTo>
                      <a:pt x="575" y="1288"/>
                    </a:lnTo>
                    <a:lnTo>
                      <a:pt x="567" y="1281"/>
                    </a:lnTo>
                    <a:lnTo>
                      <a:pt x="551" y="1273"/>
                    </a:lnTo>
                    <a:lnTo>
                      <a:pt x="543" y="1266"/>
                    </a:lnTo>
                    <a:lnTo>
                      <a:pt x="536" y="1258"/>
                    </a:lnTo>
                    <a:lnTo>
                      <a:pt x="536" y="1250"/>
                    </a:lnTo>
                    <a:lnTo>
                      <a:pt x="528" y="1243"/>
                    </a:lnTo>
                    <a:lnTo>
                      <a:pt x="528" y="1235"/>
                    </a:lnTo>
                    <a:lnTo>
                      <a:pt x="528" y="1228"/>
                    </a:lnTo>
                    <a:lnTo>
                      <a:pt x="528" y="1212"/>
                    </a:lnTo>
                    <a:lnTo>
                      <a:pt x="528" y="1205"/>
                    </a:lnTo>
                    <a:lnTo>
                      <a:pt x="528" y="1198"/>
                    </a:lnTo>
                    <a:lnTo>
                      <a:pt x="536" y="1198"/>
                    </a:lnTo>
                    <a:lnTo>
                      <a:pt x="536" y="1190"/>
                    </a:lnTo>
                    <a:lnTo>
                      <a:pt x="536" y="1183"/>
                    </a:lnTo>
                    <a:lnTo>
                      <a:pt x="536" y="1174"/>
                    </a:lnTo>
                    <a:lnTo>
                      <a:pt x="528" y="1174"/>
                    </a:lnTo>
                    <a:lnTo>
                      <a:pt x="528" y="1167"/>
                    </a:lnTo>
                    <a:lnTo>
                      <a:pt x="519" y="1167"/>
                    </a:lnTo>
                    <a:lnTo>
                      <a:pt x="511" y="1167"/>
                    </a:lnTo>
                    <a:lnTo>
                      <a:pt x="504" y="1167"/>
                    </a:lnTo>
                    <a:lnTo>
                      <a:pt x="504" y="1174"/>
                    </a:lnTo>
                    <a:lnTo>
                      <a:pt x="496" y="1174"/>
                    </a:lnTo>
                    <a:lnTo>
                      <a:pt x="496" y="1183"/>
                    </a:lnTo>
                    <a:lnTo>
                      <a:pt x="496" y="1190"/>
                    </a:lnTo>
                    <a:lnTo>
                      <a:pt x="488" y="1190"/>
                    </a:lnTo>
                    <a:lnTo>
                      <a:pt x="488" y="1198"/>
                    </a:lnTo>
                    <a:lnTo>
                      <a:pt x="488" y="1205"/>
                    </a:lnTo>
                    <a:lnTo>
                      <a:pt x="488" y="1212"/>
                    </a:lnTo>
                    <a:lnTo>
                      <a:pt x="488" y="1221"/>
                    </a:lnTo>
                    <a:lnTo>
                      <a:pt x="488" y="1228"/>
                    </a:lnTo>
                    <a:lnTo>
                      <a:pt x="488" y="1235"/>
                    </a:lnTo>
                    <a:lnTo>
                      <a:pt x="488" y="1243"/>
                    </a:lnTo>
                    <a:lnTo>
                      <a:pt x="488" y="1250"/>
                    </a:lnTo>
                    <a:lnTo>
                      <a:pt x="480" y="1258"/>
                    </a:lnTo>
                    <a:lnTo>
                      <a:pt x="480" y="1266"/>
                    </a:lnTo>
                    <a:lnTo>
                      <a:pt x="480" y="1273"/>
                    </a:lnTo>
                    <a:lnTo>
                      <a:pt x="472" y="1273"/>
                    </a:lnTo>
                    <a:lnTo>
                      <a:pt x="472" y="1281"/>
                    </a:lnTo>
                    <a:lnTo>
                      <a:pt x="464" y="1288"/>
                    </a:lnTo>
                    <a:lnTo>
                      <a:pt x="457" y="1288"/>
                    </a:lnTo>
                    <a:lnTo>
                      <a:pt x="457" y="1296"/>
                    </a:lnTo>
                    <a:lnTo>
                      <a:pt x="449" y="1296"/>
                    </a:lnTo>
                    <a:lnTo>
                      <a:pt x="441" y="1296"/>
                    </a:lnTo>
                    <a:lnTo>
                      <a:pt x="433" y="1296"/>
                    </a:lnTo>
                    <a:lnTo>
                      <a:pt x="425" y="1296"/>
                    </a:lnTo>
                    <a:lnTo>
                      <a:pt x="417" y="1304"/>
                    </a:lnTo>
                    <a:lnTo>
                      <a:pt x="410" y="1296"/>
                    </a:lnTo>
                  </a:path>
                </a:pathLst>
              </a:custGeom>
              <a:solidFill>
                <a:srgbClr val="FFCC00"/>
              </a:solidFill>
              <a:ln w="12700" cap="rnd" cmpd="sng">
                <a:solidFill>
                  <a:schemeClr val="tx1"/>
                </a:solidFill>
                <a:prstDash val="solid"/>
                <a:round/>
                <a:headEnd type="none" w="med" len="med"/>
                <a:tailEnd type="none" w="med" len="med"/>
              </a:ln>
            </p:spPr>
            <p:txBody>
              <a:bodyPr/>
              <a:lstStyle/>
              <a:p>
                <a:endParaRPr lang="en-US"/>
              </a:p>
            </p:txBody>
          </p:sp>
          <p:sp>
            <p:nvSpPr>
              <p:cNvPr id="44102" name="Freeform 15"/>
              <p:cNvSpPr>
                <a:spLocks noChangeAspect="1"/>
              </p:cNvSpPr>
              <p:nvPr/>
            </p:nvSpPr>
            <p:spPr bwMode="auto">
              <a:xfrm>
                <a:off x="3418" y="1997"/>
                <a:ext cx="226" cy="380"/>
              </a:xfrm>
              <a:custGeom>
                <a:avLst/>
                <a:gdLst>
                  <a:gd name="T0" fmla="*/ 12290127 w 165"/>
                  <a:gd name="T1" fmla="*/ 29172 h 328"/>
                  <a:gd name="T2" fmla="*/ 12937041 w 165"/>
                  <a:gd name="T3" fmla="*/ 27514 h 328"/>
                  <a:gd name="T4" fmla="*/ 13613287 w 165"/>
                  <a:gd name="T5" fmla="*/ 25711 h 328"/>
                  <a:gd name="T6" fmla="*/ 12937041 w 165"/>
                  <a:gd name="T7" fmla="*/ 24384 h 328"/>
                  <a:gd name="T8" fmla="*/ 12290127 w 165"/>
                  <a:gd name="T9" fmla="*/ 22831 h 328"/>
                  <a:gd name="T10" fmla="*/ 10971458 w 165"/>
                  <a:gd name="T11" fmla="*/ 19776 h 328"/>
                  <a:gd name="T12" fmla="*/ 10362387 w 165"/>
                  <a:gd name="T13" fmla="*/ 18167 h 328"/>
                  <a:gd name="T14" fmla="*/ 9677396 w 165"/>
                  <a:gd name="T15" fmla="*/ 16749 h 328"/>
                  <a:gd name="T16" fmla="*/ 9677396 w 165"/>
                  <a:gd name="T17" fmla="*/ 13977 h 328"/>
                  <a:gd name="T18" fmla="*/ 9677396 w 165"/>
                  <a:gd name="T19" fmla="*/ 10939 h 328"/>
                  <a:gd name="T20" fmla="*/ 9677396 w 165"/>
                  <a:gd name="T21" fmla="*/ 7667 h 328"/>
                  <a:gd name="T22" fmla="*/ 10362387 w 165"/>
                  <a:gd name="T23" fmla="*/ 6268 h 328"/>
                  <a:gd name="T24" fmla="*/ 10362387 w 165"/>
                  <a:gd name="T25" fmla="*/ 3214 h 328"/>
                  <a:gd name="T26" fmla="*/ 9677396 w 165"/>
                  <a:gd name="T27" fmla="*/ 0 h 328"/>
                  <a:gd name="T28" fmla="*/ 8360537 w 165"/>
                  <a:gd name="T29" fmla="*/ 0 h 328"/>
                  <a:gd name="T30" fmla="*/ 7057923 w 165"/>
                  <a:gd name="T31" fmla="*/ 1328 h 328"/>
                  <a:gd name="T32" fmla="*/ 6551003 w 165"/>
                  <a:gd name="T33" fmla="*/ 4670 h 328"/>
                  <a:gd name="T34" fmla="*/ 6551003 w 165"/>
                  <a:gd name="T35" fmla="*/ 7667 h 328"/>
                  <a:gd name="T36" fmla="*/ 6551003 w 165"/>
                  <a:gd name="T37" fmla="*/ 10939 h 328"/>
                  <a:gd name="T38" fmla="*/ 5774966 w 165"/>
                  <a:gd name="T39" fmla="*/ 15156 h 328"/>
                  <a:gd name="T40" fmla="*/ 5774966 w 165"/>
                  <a:gd name="T41" fmla="*/ 19776 h 328"/>
                  <a:gd name="T42" fmla="*/ 5152909 w 165"/>
                  <a:gd name="T43" fmla="*/ 21477 h 328"/>
                  <a:gd name="T44" fmla="*/ 4543967 w 165"/>
                  <a:gd name="T45" fmla="*/ 22831 h 328"/>
                  <a:gd name="T46" fmla="*/ 3900697 w 165"/>
                  <a:gd name="T47" fmla="*/ 24384 h 328"/>
                  <a:gd name="T48" fmla="*/ 1928635 w 165"/>
                  <a:gd name="T49" fmla="*/ 25711 h 328"/>
                  <a:gd name="T50" fmla="*/ 688159 w 165"/>
                  <a:gd name="T51" fmla="*/ 25711 h 328"/>
                  <a:gd name="T52" fmla="*/ 0 w 165"/>
                  <a:gd name="T53" fmla="*/ 27514 h 328"/>
                  <a:gd name="T54" fmla="*/ 1291034 w 165"/>
                  <a:gd name="T55" fmla="*/ 27514 h 328"/>
                  <a:gd name="T56" fmla="*/ 1928635 w 165"/>
                  <a:gd name="T57" fmla="*/ 29172 h 328"/>
                  <a:gd name="T58" fmla="*/ 2641645 w 165"/>
                  <a:gd name="T59" fmla="*/ 31876 h 328"/>
                  <a:gd name="T60" fmla="*/ 3239465 w 165"/>
                  <a:gd name="T61" fmla="*/ 34957 h 328"/>
                  <a:gd name="T62" fmla="*/ 3239465 w 165"/>
                  <a:gd name="T63" fmla="*/ 37951 h 328"/>
                  <a:gd name="T64" fmla="*/ 3239465 w 165"/>
                  <a:gd name="T65" fmla="*/ 41130 h 328"/>
                  <a:gd name="T66" fmla="*/ 3900697 w 165"/>
                  <a:gd name="T67" fmla="*/ 42458 h 328"/>
                  <a:gd name="T68" fmla="*/ 4543967 w 165"/>
                  <a:gd name="T69" fmla="*/ 45751 h 328"/>
                  <a:gd name="T70" fmla="*/ 4543967 w 165"/>
                  <a:gd name="T71" fmla="*/ 50111 h 328"/>
                  <a:gd name="T72" fmla="*/ 4543967 w 165"/>
                  <a:gd name="T73" fmla="*/ 53270 h 328"/>
                  <a:gd name="T74" fmla="*/ 4543967 w 165"/>
                  <a:gd name="T75" fmla="*/ 56249 h 328"/>
                  <a:gd name="T76" fmla="*/ 5774966 w 165"/>
                  <a:gd name="T77" fmla="*/ 59266 h 328"/>
                  <a:gd name="T78" fmla="*/ 5774966 w 165"/>
                  <a:gd name="T79" fmla="*/ 62168 h 328"/>
                  <a:gd name="T80" fmla="*/ 6551003 w 165"/>
                  <a:gd name="T81" fmla="*/ 63991 h 328"/>
                  <a:gd name="T82" fmla="*/ 7057923 w 165"/>
                  <a:gd name="T83" fmla="*/ 65506 h 328"/>
                  <a:gd name="T84" fmla="*/ 7677645 w 165"/>
                  <a:gd name="T85" fmla="*/ 62168 h 328"/>
                  <a:gd name="T86" fmla="*/ 8360537 w 165"/>
                  <a:gd name="T87" fmla="*/ 60983 h 328"/>
                  <a:gd name="T88" fmla="*/ 8972884 w 165"/>
                  <a:gd name="T89" fmla="*/ 59266 h 328"/>
                  <a:gd name="T90" fmla="*/ 9677396 w 165"/>
                  <a:gd name="T91" fmla="*/ 57940 h 328"/>
                  <a:gd name="T92" fmla="*/ 8972884 w 165"/>
                  <a:gd name="T93" fmla="*/ 56249 h 328"/>
                  <a:gd name="T94" fmla="*/ 8972884 w 165"/>
                  <a:gd name="T95" fmla="*/ 53270 h 328"/>
                  <a:gd name="T96" fmla="*/ 8360537 w 165"/>
                  <a:gd name="T97" fmla="*/ 51737 h 328"/>
                  <a:gd name="T98" fmla="*/ 7677645 w 165"/>
                  <a:gd name="T99" fmla="*/ 50111 h 328"/>
                  <a:gd name="T100" fmla="*/ 7677645 w 165"/>
                  <a:gd name="T101" fmla="*/ 46967 h 328"/>
                  <a:gd name="T102" fmla="*/ 7677645 w 165"/>
                  <a:gd name="T103" fmla="*/ 44235 h 328"/>
                  <a:gd name="T104" fmla="*/ 7677645 w 165"/>
                  <a:gd name="T105" fmla="*/ 41130 h 328"/>
                  <a:gd name="T106" fmla="*/ 8360537 w 165"/>
                  <a:gd name="T107" fmla="*/ 37951 h 328"/>
                  <a:gd name="T108" fmla="*/ 9677396 w 165"/>
                  <a:gd name="T109" fmla="*/ 37951 h 328"/>
                  <a:gd name="T110" fmla="*/ 10971458 w 165"/>
                  <a:gd name="T111" fmla="*/ 37951 h 328"/>
                  <a:gd name="T112" fmla="*/ 11604830 w 165"/>
                  <a:gd name="T113" fmla="*/ 36485 h 328"/>
                  <a:gd name="T114" fmla="*/ 11604830 w 165"/>
                  <a:gd name="T115" fmla="*/ 33397 h 328"/>
                  <a:gd name="T116" fmla="*/ 11604830 w 165"/>
                  <a:gd name="T117" fmla="*/ 30204 h 32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5"/>
                  <a:gd name="T178" fmla="*/ 0 h 328"/>
                  <a:gd name="T179" fmla="*/ 165 w 165"/>
                  <a:gd name="T180" fmla="*/ 328 h 32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5" h="328">
                    <a:moveTo>
                      <a:pt x="140" y="152"/>
                    </a:moveTo>
                    <a:lnTo>
                      <a:pt x="148" y="145"/>
                    </a:lnTo>
                    <a:lnTo>
                      <a:pt x="148" y="138"/>
                    </a:lnTo>
                    <a:lnTo>
                      <a:pt x="156" y="138"/>
                    </a:lnTo>
                    <a:lnTo>
                      <a:pt x="156" y="129"/>
                    </a:lnTo>
                    <a:lnTo>
                      <a:pt x="164" y="129"/>
                    </a:lnTo>
                    <a:lnTo>
                      <a:pt x="164" y="122"/>
                    </a:lnTo>
                    <a:lnTo>
                      <a:pt x="156" y="122"/>
                    </a:lnTo>
                    <a:lnTo>
                      <a:pt x="156" y="114"/>
                    </a:lnTo>
                    <a:lnTo>
                      <a:pt x="148" y="114"/>
                    </a:lnTo>
                    <a:lnTo>
                      <a:pt x="140" y="107"/>
                    </a:lnTo>
                    <a:lnTo>
                      <a:pt x="132" y="99"/>
                    </a:lnTo>
                    <a:lnTo>
                      <a:pt x="125" y="99"/>
                    </a:lnTo>
                    <a:lnTo>
                      <a:pt x="125" y="91"/>
                    </a:lnTo>
                    <a:lnTo>
                      <a:pt x="125" y="84"/>
                    </a:lnTo>
                    <a:lnTo>
                      <a:pt x="117" y="84"/>
                    </a:lnTo>
                    <a:lnTo>
                      <a:pt x="117" y="76"/>
                    </a:lnTo>
                    <a:lnTo>
                      <a:pt x="117" y="69"/>
                    </a:lnTo>
                    <a:lnTo>
                      <a:pt x="117" y="61"/>
                    </a:lnTo>
                    <a:lnTo>
                      <a:pt x="117" y="54"/>
                    </a:lnTo>
                    <a:lnTo>
                      <a:pt x="117" y="46"/>
                    </a:lnTo>
                    <a:lnTo>
                      <a:pt x="117" y="38"/>
                    </a:lnTo>
                    <a:lnTo>
                      <a:pt x="117" y="31"/>
                    </a:lnTo>
                    <a:lnTo>
                      <a:pt x="125" y="31"/>
                    </a:lnTo>
                    <a:lnTo>
                      <a:pt x="125" y="23"/>
                    </a:lnTo>
                    <a:lnTo>
                      <a:pt x="125" y="16"/>
                    </a:lnTo>
                    <a:lnTo>
                      <a:pt x="117" y="7"/>
                    </a:lnTo>
                    <a:lnTo>
                      <a:pt x="117" y="0"/>
                    </a:lnTo>
                    <a:lnTo>
                      <a:pt x="108" y="0"/>
                    </a:lnTo>
                    <a:lnTo>
                      <a:pt x="101" y="0"/>
                    </a:lnTo>
                    <a:lnTo>
                      <a:pt x="93" y="7"/>
                    </a:lnTo>
                    <a:lnTo>
                      <a:pt x="85" y="7"/>
                    </a:lnTo>
                    <a:lnTo>
                      <a:pt x="85" y="16"/>
                    </a:lnTo>
                    <a:lnTo>
                      <a:pt x="79" y="23"/>
                    </a:lnTo>
                    <a:lnTo>
                      <a:pt x="79" y="31"/>
                    </a:lnTo>
                    <a:lnTo>
                      <a:pt x="79" y="38"/>
                    </a:lnTo>
                    <a:lnTo>
                      <a:pt x="79" y="46"/>
                    </a:lnTo>
                    <a:lnTo>
                      <a:pt x="79" y="54"/>
                    </a:lnTo>
                    <a:lnTo>
                      <a:pt x="70" y="69"/>
                    </a:lnTo>
                    <a:lnTo>
                      <a:pt x="70" y="76"/>
                    </a:lnTo>
                    <a:lnTo>
                      <a:pt x="70" y="84"/>
                    </a:lnTo>
                    <a:lnTo>
                      <a:pt x="70" y="99"/>
                    </a:lnTo>
                    <a:lnTo>
                      <a:pt x="70" y="107"/>
                    </a:lnTo>
                    <a:lnTo>
                      <a:pt x="62" y="107"/>
                    </a:lnTo>
                    <a:lnTo>
                      <a:pt x="62" y="114"/>
                    </a:lnTo>
                    <a:lnTo>
                      <a:pt x="55" y="114"/>
                    </a:lnTo>
                    <a:lnTo>
                      <a:pt x="55" y="122"/>
                    </a:lnTo>
                    <a:lnTo>
                      <a:pt x="47" y="122"/>
                    </a:lnTo>
                    <a:lnTo>
                      <a:pt x="39" y="129"/>
                    </a:lnTo>
                    <a:lnTo>
                      <a:pt x="23" y="129"/>
                    </a:lnTo>
                    <a:lnTo>
                      <a:pt x="15" y="129"/>
                    </a:lnTo>
                    <a:lnTo>
                      <a:pt x="8" y="129"/>
                    </a:lnTo>
                    <a:lnTo>
                      <a:pt x="0" y="129"/>
                    </a:lnTo>
                    <a:lnTo>
                      <a:pt x="0" y="138"/>
                    </a:lnTo>
                    <a:lnTo>
                      <a:pt x="8" y="138"/>
                    </a:lnTo>
                    <a:lnTo>
                      <a:pt x="15" y="138"/>
                    </a:lnTo>
                    <a:lnTo>
                      <a:pt x="15" y="145"/>
                    </a:lnTo>
                    <a:lnTo>
                      <a:pt x="23" y="145"/>
                    </a:lnTo>
                    <a:lnTo>
                      <a:pt x="32" y="152"/>
                    </a:lnTo>
                    <a:lnTo>
                      <a:pt x="32" y="160"/>
                    </a:lnTo>
                    <a:lnTo>
                      <a:pt x="32" y="167"/>
                    </a:lnTo>
                    <a:lnTo>
                      <a:pt x="39" y="175"/>
                    </a:lnTo>
                    <a:lnTo>
                      <a:pt x="39" y="183"/>
                    </a:lnTo>
                    <a:lnTo>
                      <a:pt x="39" y="190"/>
                    </a:lnTo>
                    <a:lnTo>
                      <a:pt x="39" y="198"/>
                    </a:lnTo>
                    <a:lnTo>
                      <a:pt x="39" y="205"/>
                    </a:lnTo>
                    <a:lnTo>
                      <a:pt x="47" y="205"/>
                    </a:lnTo>
                    <a:lnTo>
                      <a:pt x="47" y="213"/>
                    </a:lnTo>
                    <a:lnTo>
                      <a:pt x="55" y="221"/>
                    </a:lnTo>
                    <a:lnTo>
                      <a:pt x="55" y="229"/>
                    </a:lnTo>
                    <a:lnTo>
                      <a:pt x="55" y="236"/>
                    </a:lnTo>
                    <a:lnTo>
                      <a:pt x="55" y="251"/>
                    </a:lnTo>
                    <a:lnTo>
                      <a:pt x="55" y="259"/>
                    </a:lnTo>
                    <a:lnTo>
                      <a:pt x="55" y="267"/>
                    </a:lnTo>
                    <a:lnTo>
                      <a:pt x="55" y="274"/>
                    </a:lnTo>
                    <a:lnTo>
                      <a:pt x="55" y="281"/>
                    </a:lnTo>
                    <a:lnTo>
                      <a:pt x="62" y="289"/>
                    </a:lnTo>
                    <a:lnTo>
                      <a:pt x="70" y="296"/>
                    </a:lnTo>
                    <a:lnTo>
                      <a:pt x="70" y="305"/>
                    </a:lnTo>
                    <a:lnTo>
                      <a:pt x="70" y="312"/>
                    </a:lnTo>
                    <a:lnTo>
                      <a:pt x="70" y="320"/>
                    </a:lnTo>
                    <a:lnTo>
                      <a:pt x="79" y="320"/>
                    </a:lnTo>
                    <a:lnTo>
                      <a:pt x="79" y="327"/>
                    </a:lnTo>
                    <a:lnTo>
                      <a:pt x="85" y="327"/>
                    </a:lnTo>
                    <a:lnTo>
                      <a:pt x="93" y="320"/>
                    </a:lnTo>
                    <a:lnTo>
                      <a:pt x="93" y="312"/>
                    </a:lnTo>
                    <a:lnTo>
                      <a:pt x="93" y="305"/>
                    </a:lnTo>
                    <a:lnTo>
                      <a:pt x="101" y="305"/>
                    </a:lnTo>
                    <a:lnTo>
                      <a:pt x="108" y="305"/>
                    </a:lnTo>
                    <a:lnTo>
                      <a:pt x="108" y="296"/>
                    </a:lnTo>
                    <a:lnTo>
                      <a:pt x="117" y="296"/>
                    </a:lnTo>
                    <a:lnTo>
                      <a:pt x="117" y="289"/>
                    </a:lnTo>
                    <a:lnTo>
                      <a:pt x="117" y="281"/>
                    </a:lnTo>
                    <a:lnTo>
                      <a:pt x="108" y="281"/>
                    </a:lnTo>
                    <a:lnTo>
                      <a:pt x="108" y="274"/>
                    </a:lnTo>
                    <a:lnTo>
                      <a:pt x="108" y="267"/>
                    </a:lnTo>
                    <a:lnTo>
                      <a:pt x="101" y="267"/>
                    </a:lnTo>
                    <a:lnTo>
                      <a:pt x="101" y="259"/>
                    </a:lnTo>
                    <a:lnTo>
                      <a:pt x="101" y="251"/>
                    </a:lnTo>
                    <a:lnTo>
                      <a:pt x="93" y="251"/>
                    </a:lnTo>
                    <a:lnTo>
                      <a:pt x="93" y="243"/>
                    </a:lnTo>
                    <a:lnTo>
                      <a:pt x="93" y="236"/>
                    </a:lnTo>
                    <a:lnTo>
                      <a:pt x="93" y="229"/>
                    </a:lnTo>
                    <a:lnTo>
                      <a:pt x="93" y="221"/>
                    </a:lnTo>
                    <a:lnTo>
                      <a:pt x="93" y="213"/>
                    </a:lnTo>
                    <a:lnTo>
                      <a:pt x="93" y="205"/>
                    </a:lnTo>
                    <a:lnTo>
                      <a:pt x="101" y="198"/>
                    </a:lnTo>
                    <a:lnTo>
                      <a:pt x="101" y="190"/>
                    </a:lnTo>
                    <a:lnTo>
                      <a:pt x="108" y="190"/>
                    </a:lnTo>
                    <a:lnTo>
                      <a:pt x="117" y="190"/>
                    </a:lnTo>
                    <a:lnTo>
                      <a:pt x="125" y="190"/>
                    </a:lnTo>
                    <a:lnTo>
                      <a:pt x="132" y="190"/>
                    </a:lnTo>
                    <a:lnTo>
                      <a:pt x="140" y="190"/>
                    </a:lnTo>
                    <a:lnTo>
                      <a:pt x="140" y="183"/>
                    </a:lnTo>
                    <a:lnTo>
                      <a:pt x="140" y="175"/>
                    </a:lnTo>
                    <a:lnTo>
                      <a:pt x="140" y="167"/>
                    </a:lnTo>
                    <a:lnTo>
                      <a:pt x="140" y="160"/>
                    </a:lnTo>
                    <a:lnTo>
                      <a:pt x="140" y="152"/>
                    </a:lnTo>
                  </a:path>
                </a:pathLst>
              </a:custGeom>
              <a:solidFill>
                <a:srgbClr val="FFCC00"/>
              </a:solidFill>
              <a:ln w="12700" cap="rnd" cmpd="sng">
                <a:solidFill>
                  <a:schemeClr val="tx1"/>
                </a:solidFill>
                <a:prstDash val="solid"/>
                <a:round/>
                <a:headEnd type="none" w="med" len="med"/>
                <a:tailEnd type="none" w="med" len="med"/>
              </a:ln>
            </p:spPr>
            <p:txBody>
              <a:bodyPr/>
              <a:lstStyle/>
              <a:p>
                <a:endParaRPr lang="en-US"/>
              </a:p>
            </p:txBody>
          </p:sp>
          <p:sp>
            <p:nvSpPr>
              <p:cNvPr id="44103" name="Freeform 16"/>
              <p:cNvSpPr>
                <a:spLocks noChangeAspect="1"/>
              </p:cNvSpPr>
              <p:nvPr/>
            </p:nvSpPr>
            <p:spPr bwMode="auto">
              <a:xfrm>
                <a:off x="3494" y="1997"/>
                <a:ext cx="449" cy="741"/>
              </a:xfrm>
              <a:custGeom>
                <a:avLst/>
                <a:gdLst>
                  <a:gd name="T0" fmla="*/ 27561723 w 328"/>
                  <a:gd name="T1" fmla="*/ 11935 h 638"/>
                  <a:gd name="T2" fmla="*/ 25502698 w 328"/>
                  <a:gd name="T3" fmla="*/ 17990 h 638"/>
                  <a:gd name="T4" fmla="*/ 24259450 w 328"/>
                  <a:gd name="T5" fmla="*/ 26563 h 638"/>
                  <a:gd name="T6" fmla="*/ 25502698 w 328"/>
                  <a:gd name="T7" fmla="*/ 35188 h 638"/>
                  <a:gd name="T8" fmla="*/ 24259450 w 328"/>
                  <a:gd name="T9" fmla="*/ 41617 h 638"/>
                  <a:gd name="T10" fmla="*/ 24259450 w 328"/>
                  <a:gd name="T11" fmla="*/ 49980 h 638"/>
                  <a:gd name="T12" fmla="*/ 24259450 w 328"/>
                  <a:gd name="T13" fmla="*/ 56851 h 638"/>
                  <a:gd name="T14" fmla="*/ 24259450 w 328"/>
                  <a:gd name="T15" fmla="*/ 63021 h 638"/>
                  <a:gd name="T16" fmla="*/ 24259450 w 328"/>
                  <a:gd name="T17" fmla="*/ 73195 h 638"/>
                  <a:gd name="T18" fmla="*/ 22943678 w 328"/>
                  <a:gd name="T19" fmla="*/ 79522 h 638"/>
                  <a:gd name="T20" fmla="*/ 22168518 w 328"/>
                  <a:gd name="T21" fmla="*/ 86402 h 638"/>
                  <a:gd name="T22" fmla="*/ 22943678 w 328"/>
                  <a:gd name="T23" fmla="*/ 93243 h 638"/>
                  <a:gd name="T24" fmla="*/ 24259450 w 328"/>
                  <a:gd name="T25" fmla="*/ 103076 h 638"/>
                  <a:gd name="T26" fmla="*/ 24853838 w 328"/>
                  <a:gd name="T27" fmla="*/ 111314 h 638"/>
                  <a:gd name="T28" fmla="*/ 24259450 w 328"/>
                  <a:gd name="T29" fmla="*/ 114677 h 638"/>
                  <a:gd name="T30" fmla="*/ 20820829 w 328"/>
                  <a:gd name="T31" fmla="*/ 114677 h 638"/>
                  <a:gd name="T32" fmla="*/ 18771933 w 328"/>
                  <a:gd name="T33" fmla="*/ 117754 h 638"/>
                  <a:gd name="T34" fmla="*/ 20820829 w 328"/>
                  <a:gd name="T35" fmla="*/ 121376 h 638"/>
                  <a:gd name="T36" fmla="*/ 18771933 w 328"/>
                  <a:gd name="T37" fmla="*/ 127993 h 638"/>
                  <a:gd name="T38" fmla="*/ 18109965 w 328"/>
                  <a:gd name="T39" fmla="*/ 134318 h 638"/>
                  <a:gd name="T40" fmla="*/ 17509827 w 328"/>
                  <a:gd name="T41" fmla="*/ 137890 h 638"/>
                  <a:gd name="T42" fmla="*/ 14156291 w 328"/>
                  <a:gd name="T43" fmla="*/ 134318 h 638"/>
                  <a:gd name="T44" fmla="*/ 10740577 w 328"/>
                  <a:gd name="T45" fmla="*/ 129652 h 638"/>
                  <a:gd name="T46" fmla="*/ 7404267 w 328"/>
                  <a:gd name="T47" fmla="*/ 127993 h 638"/>
                  <a:gd name="T48" fmla="*/ 4667842 w 328"/>
                  <a:gd name="T49" fmla="*/ 122912 h 638"/>
                  <a:gd name="T50" fmla="*/ 2081218 w 328"/>
                  <a:gd name="T51" fmla="*/ 121376 h 638"/>
                  <a:gd name="T52" fmla="*/ 1328469 w 328"/>
                  <a:gd name="T53" fmla="*/ 114677 h 638"/>
                  <a:gd name="T54" fmla="*/ 705783 w 328"/>
                  <a:gd name="T55" fmla="*/ 108071 h 638"/>
                  <a:gd name="T56" fmla="*/ 0 w 328"/>
                  <a:gd name="T57" fmla="*/ 101386 h 638"/>
                  <a:gd name="T58" fmla="*/ 2081218 w 328"/>
                  <a:gd name="T59" fmla="*/ 96113 h 638"/>
                  <a:gd name="T60" fmla="*/ 2081218 w 328"/>
                  <a:gd name="T61" fmla="*/ 87954 h 638"/>
                  <a:gd name="T62" fmla="*/ 2754727 w 328"/>
                  <a:gd name="T63" fmla="*/ 79522 h 638"/>
                  <a:gd name="T64" fmla="*/ 4667842 w 328"/>
                  <a:gd name="T65" fmla="*/ 78223 h 638"/>
                  <a:gd name="T66" fmla="*/ 8103070 w 328"/>
                  <a:gd name="T67" fmla="*/ 79522 h 638"/>
                  <a:gd name="T68" fmla="*/ 9488579 w 328"/>
                  <a:gd name="T69" fmla="*/ 74609 h 638"/>
                  <a:gd name="T70" fmla="*/ 12819958 w 328"/>
                  <a:gd name="T71" fmla="*/ 73195 h 638"/>
                  <a:gd name="T72" fmla="*/ 13527089 w 328"/>
                  <a:gd name="T73" fmla="*/ 64972 h 638"/>
                  <a:gd name="T74" fmla="*/ 14735556 w 328"/>
                  <a:gd name="T75" fmla="*/ 58158 h 638"/>
                  <a:gd name="T76" fmla="*/ 13527089 w 328"/>
                  <a:gd name="T77" fmla="*/ 53307 h 638"/>
                  <a:gd name="T78" fmla="*/ 10740577 w 328"/>
                  <a:gd name="T79" fmla="*/ 51498 h 638"/>
                  <a:gd name="T80" fmla="*/ 8786048 w 328"/>
                  <a:gd name="T81" fmla="*/ 46376 h 638"/>
                  <a:gd name="T82" fmla="*/ 7404267 w 328"/>
                  <a:gd name="T83" fmla="*/ 38020 h 638"/>
                  <a:gd name="T84" fmla="*/ 8103070 w 328"/>
                  <a:gd name="T85" fmla="*/ 29990 h 638"/>
                  <a:gd name="T86" fmla="*/ 10158295 w 328"/>
                  <a:gd name="T87" fmla="*/ 28185 h 638"/>
                  <a:gd name="T88" fmla="*/ 13527089 w 328"/>
                  <a:gd name="T89" fmla="*/ 29990 h 638"/>
                  <a:gd name="T90" fmla="*/ 14735556 w 328"/>
                  <a:gd name="T91" fmla="*/ 24872 h 638"/>
                  <a:gd name="T92" fmla="*/ 16868776 w 328"/>
                  <a:gd name="T93" fmla="*/ 19985 h 638"/>
                  <a:gd name="T94" fmla="*/ 18109965 w 328"/>
                  <a:gd name="T95" fmla="*/ 14868 h 638"/>
                  <a:gd name="T96" fmla="*/ 19557069 w 328"/>
                  <a:gd name="T97" fmla="*/ 8171 h 638"/>
                  <a:gd name="T98" fmla="*/ 22943678 w 328"/>
                  <a:gd name="T99" fmla="*/ 3686 h 638"/>
                  <a:gd name="T100" fmla="*/ 26973796 w 328"/>
                  <a:gd name="T101" fmla="*/ 0 h 6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8"/>
                  <a:gd name="T154" fmla="*/ 0 h 638"/>
                  <a:gd name="T155" fmla="*/ 328 w 328"/>
                  <a:gd name="T156" fmla="*/ 638 h 63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8" h="638">
                    <a:moveTo>
                      <a:pt x="320" y="16"/>
                    </a:moveTo>
                    <a:lnTo>
                      <a:pt x="320" y="23"/>
                    </a:lnTo>
                    <a:lnTo>
                      <a:pt x="328" y="31"/>
                    </a:lnTo>
                    <a:lnTo>
                      <a:pt x="320" y="45"/>
                    </a:lnTo>
                    <a:lnTo>
                      <a:pt x="320" y="54"/>
                    </a:lnTo>
                    <a:lnTo>
                      <a:pt x="320" y="61"/>
                    </a:lnTo>
                    <a:lnTo>
                      <a:pt x="313" y="69"/>
                    </a:lnTo>
                    <a:lnTo>
                      <a:pt x="304" y="76"/>
                    </a:lnTo>
                    <a:lnTo>
                      <a:pt x="296" y="76"/>
                    </a:lnTo>
                    <a:lnTo>
                      <a:pt x="296" y="83"/>
                    </a:lnTo>
                    <a:lnTo>
                      <a:pt x="289" y="91"/>
                    </a:lnTo>
                    <a:lnTo>
                      <a:pt x="289" y="99"/>
                    </a:lnTo>
                    <a:lnTo>
                      <a:pt x="281" y="107"/>
                    </a:lnTo>
                    <a:lnTo>
                      <a:pt x="281" y="114"/>
                    </a:lnTo>
                    <a:lnTo>
                      <a:pt x="281" y="121"/>
                    </a:lnTo>
                    <a:lnTo>
                      <a:pt x="281" y="129"/>
                    </a:lnTo>
                    <a:lnTo>
                      <a:pt x="289" y="137"/>
                    </a:lnTo>
                    <a:lnTo>
                      <a:pt x="289" y="145"/>
                    </a:lnTo>
                    <a:lnTo>
                      <a:pt x="296" y="152"/>
                    </a:lnTo>
                    <a:lnTo>
                      <a:pt x="296" y="160"/>
                    </a:lnTo>
                    <a:lnTo>
                      <a:pt x="296" y="167"/>
                    </a:lnTo>
                    <a:lnTo>
                      <a:pt x="296" y="174"/>
                    </a:lnTo>
                    <a:lnTo>
                      <a:pt x="289" y="183"/>
                    </a:lnTo>
                    <a:lnTo>
                      <a:pt x="289" y="190"/>
                    </a:lnTo>
                    <a:lnTo>
                      <a:pt x="281" y="190"/>
                    </a:lnTo>
                    <a:lnTo>
                      <a:pt x="281" y="198"/>
                    </a:lnTo>
                    <a:lnTo>
                      <a:pt x="281" y="205"/>
                    </a:lnTo>
                    <a:lnTo>
                      <a:pt x="281" y="212"/>
                    </a:lnTo>
                    <a:lnTo>
                      <a:pt x="281" y="221"/>
                    </a:lnTo>
                    <a:lnTo>
                      <a:pt x="281" y="228"/>
                    </a:lnTo>
                    <a:lnTo>
                      <a:pt x="281" y="236"/>
                    </a:lnTo>
                    <a:lnTo>
                      <a:pt x="289" y="236"/>
                    </a:lnTo>
                    <a:lnTo>
                      <a:pt x="289" y="243"/>
                    </a:lnTo>
                    <a:lnTo>
                      <a:pt x="289" y="250"/>
                    </a:lnTo>
                    <a:lnTo>
                      <a:pt x="281" y="259"/>
                    </a:lnTo>
                    <a:lnTo>
                      <a:pt x="281" y="266"/>
                    </a:lnTo>
                    <a:lnTo>
                      <a:pt x="281" y="274"/>
                    </a:lnTo>
                    <a:lnTo>
                      <a:pt x="274" y="274"/>
                    </a:lnTo>
                    <a:lnTo>
                      <a:pt x="274" y="281"/>
                    </a:lnTo>
                    <a:lnTo>
                      <a:pt x="281" y="288"/>
                    </a:lnTo>
                    <a:lnTo>
                      <a:pt x="281" y="296"/>
                    </a:lnTo>
                    <a:lnTo>
                      <a:pt x="281" y="304"/>
                    </a:lnTo>
                    <a:lnTo>
                      <a:pt x="281" y="319"/>
                    </a:lnTo>
                    <a:lnTo>
                      <a:pt x="281" y="326"/>
                    </a:lnTo>
                    <a:lnTo>
                      <a:pt x="281" y="334"/>
                    </a:lnTo>
                    <a:lnTo>
                      <a:pt x="274" y="342"/>
                    </a:lnTo>
                    <a:lnTo>
                      <a:pt x="274" y="350"/>
                    </a:lnTo>
                    <a:lnTo>
                      <a:pt x="274" y="357"/>
                    </a:lnTo>
                    <a:lnTo>
                      <a:pt x="266" y="357"/>
                    </a:lnTo>
                    <a:lnTo>
                      <a:pt x="266" y="364"/>
                    </a:lnTo>
                    <a:lnTo>
                      <a:pt x="266" y="372"/>
                    </a:lnTo>
                    <a:lnTo>
                      <a:pt x="266" y="380"/>
                    </a:lnTo>
                    <a:lnTo>
                      <a:pt x="257" y="380"/>
                    </a:lnTo>
                    <a:lnTo>
                      <a:pt x="257" y="388"/>
                    </a:lnTo>
                    <a:lnTo>
                      <a:pt x="257" y="395"/>
                    </a:lnTo>
                    <a:lnTo>
                      <a:pt x="266" y="395"/>
                    </a:lnTo>
                    <a:lnTo>
                      <a:pt x="266" y="402"/>
                    </a:lnTo>
                    <a:lnTo>
                      <a:pt x="274" y="410"/>
                    </a:lnTo>
                    <a:lnTo>
                      <a:pt x="266" y="417"/>
                    </a:lnTo>
                    <a:lnTo>
                      <a:pt x="266" y="426"/>
                    </a:lnTo>
                    <a:lnTo>
                      <a:pt x="274" y="433"/>
                    </a:lnTo>
                    <a:lnTo>
                      <a:pt x="274" y="440"/>
                    </a:lnTo>
                    <a:lnTo>
                      <a:pt x="274" y="448"/>
                    </a:lnTo>
                    <a:lnTo>
                      <a:pt x="281" y="464"/>
                    </a:lnTo>
                    <a:lnTo>
                      <a:pt x="281" y="471"/>
                    </a:lnTo>
                    <a:lnTo>
                      <a:pt x="289" y="479"/>
                    </a:lnTo>
                    <a:lnTo>
                      <a:pt x="289" y="486"/>
                    </a:lnTo>
                    <a:lnTo>
                      <a:pt x="289" y="493"/>
                    </a:lnTo>
                    <a:lnTo>
                      <a:pt x="289" y="502"/>
                    </a:lnTo>
                    <a:lnTo>
                      <a:pt x="289" y="509"/>
                    </a:lnTo>
                    <a:lnTo>
                      <a:pt x="289" y="517"/>
                    </a:lnTo>
                    <a:lnTo>
                      <a:pt x="296" y="517"/>
                    </a:lnTo>
                    <a:lnTo>
                      <a:pt x="296" y="524"/>
                    </a:lnTo>
                    <a:lnTo>
                      <a:pt x="289" y="524"/>
                    </a:lnTo>
                    <a:lnTo>
                      <a:pt x="281" y="524"/>
                    </a:lnTo>
                    <a:lnTo>
                      <a:pt x="274" y="524"/>
                    </a:lnTo>
                    <a:lnTo>
                      <a:pt x="274" y="517"/>
                    </a:lnTo>
                    <a:lnTo>
                      <a:pt x="266" y="517"/>
                    </a:lnTo>
                    <a:lnTo>
                      <a:pt x="257" y="517"/>
                    </a:lnTo>
                    <a:lnTo>
                      <a:pt x="242" y="524"/>
                    </a:lnTo>
                    <a:lnTo>
                      <a:pt x="234" y="524"/>
                    </a:lnTo>
                    <a:lnTo>
                      <a:pt x="227" y="524"/>
                    </a:lnTo>
                    <a:lnTo>
                      <a:pt x="218" y="524"/>
                    </a:lnTo>
                    <a:lnTo>
                      <a:pt x="218" y="531"/>
                    </a:lnTo>
                    <a:lnTo>
                      <a:pt x="218" y="539"/>
                    </a:lnTo>
                    <a:lnTo>
                      <a:pt x="227" y="539"/>
                    </a:lnTo>
                    <a:lnTo>
                      <a:pt x="227" y="547"/>
                    </a:lnTo>
                    <a:lnTo>
                      <a:pt x="234" y="547"/>
                    </a:lnTo>
                    <a:lnTo>
                      <a:pt x="234" y="555"/>
                    </a:lnTo>
                    <a:lnTo>
                      <a:pt x="242" y="555"/>
                    </a:lnTo>
                    <a:lnTo>
                      <a:pt x="242" y="562"/>
                    </a:lnTo>
                    <a:lnTo>
                      <a:pt x="242" y="569"/>
                    </a:lnTo>
                    <a:lnTo>
                      <a:pt x="234" y="577"/>
                    </a:lnTo>
                    <a:lnTo>
                      <a:pt x="227" y="577"/>
                    </a:lnTo>
                    <a:lnTo>
                      <a:pt x="218" y="585"/>
                    </a:lnTo>
                    <a:lnTo>
                      <a:pt x="210" y="585"/>
                    </a:lnTo>
                    <a:lnTo>
                      <a:pt x="210" y="593"/>
                    </a:lnTo>
                    <a:lnTo>
                      <a:pt x="210" y="600"/>
                    </a:lnTo>
                    <a:lnTo>
                      <a:pt x="210" y="607"/>
                    </a:lnTo>
                    <a:lnTo>
                      <a:pt x="210" y="615"/>
                    </a:lnTo>
                    <a:lnTo>
                      <a:pt x="210" y="622"/>
                    </a:lnTo>
                    <a:lnTo>
                      <a:pt x="210" y="631"/>
                    </a:lnTo>
                    <a:lnTo>
                      <a:pt x="203" y="631"/>
                    </a:lnTo>
                    <a:lnTo>
                      <a:pt x="203" y="638"/>
                    </a:lnTo>
                    <a:lnTo>
                      <a:pt x="203" y="631"/>
                    </a:lnTo>
                    <a:lnTo>
                      <a:pt x="195" y="631"/>
                    </a:lnTo>
                    <a:lnTo>
                      <a:pt x="187" y="622"/>
                    </a:lnTo>
                    <a:lnTo>
                      <a:pt x="179" y="622"/>
                    </a:lnTo>
                    <a:lnTo>
                      <a:pt x="171" y="615"/>
                    </a:lnTo>
                    <a:lnTo>
                      <a:pt x="164" y="615"/>
                    </a:lnTo>
                    <a:lnTo>
                      <a:pt x="157" y="607"/>
                    </a:lnTo>
                    <a:lnTo>
                      <a:pt x="149" y="607"/>
                    </a:lnTo>
                    <a:lnTo>
                      <a:pt x="133" y="600"/>
                    </a:lnTo>
                    <a:lnTo>
                      <a:pt x="125" y="600"/>
                    </a:lnTo>
                    <a:lnTo>
                      <a:pt x="125" y="593"/>
                    </a:lnTo>
                    <a:lnTo>
                      <a:pt x="118" y="593"/>
                    </a:lnTo>
                    <a:lnTo>
                      <a:pt x="110" y="600"/>
                    </a:lnTo>
                    <a:lnTo>
                      <a:pt x="102" y="600"/>
                    </a:lnTo>
                    <a:lnTo>
                      <a:pt x="94" y="593"/>
                    </a:lnTo>
                    <a:lnTo>
                      <a:pt x="86" y="585"/>
                    </a:lnTo>
                    <a:lnTo>
                      <a:pt x="78" y="585"/>
                    </a:lnTo>
                    <a:lnTo>
                      <a:pt x="71" y="577"/>
                    </a:lnTo>
                    <a:lnTo>
                      <a:pt x="63" y="577"/>
                    </a:lnTo>
                    <a:lnTo>
                      <a:pt x="63" y="569"/>
                    </a:lnTo>
                    <a:lnTo>
                      <a:pt x="54" y="562"/>
                    </a:lnTo>
                    <a:lnTo>
                      <a:pt x="47" y="562"/>
                    </a:lnTo>
                    <a:lnTo>
                      <a:pt x="47" y="555"/>
                    </a:lnTo>
                    <a:lnTo>
                      <a:pt x="39" y="555"/>
                    </a:lnTo>
                    <a:lnTo>
                      <a:pt x="32" y="555"/>
                    </a:lnTo>
                    <a:lnTo>
                      <a:pt x="24" y="555"/>
                    </a:lnTo>
                    <a:lnTo>
                      <a:pt x="24" y="547"/>
                    </a:lnTo>
                    <a:lnTo>
                      <a:pt x="15" y="547"/>
                    </a:lnTo>
                    <a:lnTo>
                      <a:pt x="15" y="539"/>
                    </a:lnTo>
                    <a:lnTo>
                      <a:pt x="15" y="531"/>
                    </a:lnTo>
                    <a:lnTo>
                      <a:pt x="15" y="524"/>
                    </a:lnTo>
                    <a:lnTo>
                      <a:pt x="15" y="517"/>
                    </a:lnTo>
                    <a:lnTo>
                      <a:pt x="8" y="517"/>
                    </a:lnTo>
                    <a:lnTo>
                      <a:pt x="8" y="509"/>
                    </a:lnTo>
                    <a:lnTo>
                      <a:pt x="8" y="502"/>
                    </a:lnTo>
                    <a:lnTo>
                      <a:pt x="8" y="493"/>
                    </a:lnTo>
                    <a:lnTo>
                      <a:pt x="8" y="486"/>
                    </a:lnTo>
                    <a:lnTo>
                      <a:pt x="8" y="479"/>
                    </a:lnTo>
                    <a:lnTo>
                      <a:pt x="0" y="479"/>
                    </a:lnTo>
                    <a:lnTo>
                      <a:pt x="0" y="471"/>
                    </a:lnTo>
                    <a:lnTo>
                      <a:pt x="0" y="464"/>
                    </a:lnTo>
                    <a:lnTo>
                      <a:pt x="8" y="464"/>
                    </a:lnTo>
                    <a:lnTo>
                      <a:pt x="8" y="455"/>
                    </a:lnTo>
                    <a:lnTo>
                      <a:pt x="15" y="455"/>
                    </a:lnTo>
                    <a:lnTo>
                      <a:pt x="24" y="448"/>
                    </a:lnTo>
                    <a:lnTo>
                      <a:pt x="24" y="440"/>
                    </a:lnTo>
                    <a:lnTo>
                      <a:pt x="24" y="433"/>
                    </a:lnTo>
                    <a:lnTo>
                      <a:pt x="24" y="426"/>
                    </a:lnTo>
                    <a:lnTo>
                      <a:pt x="24" y="417"/>
                    </a:lnTo>
                    <a:lnTo>
                      <a:pt x="24" y="410"/>
                    </a:lnTo>
                    <a:lnTo>
                      <a:pt x="24" y="402"/>
                    </a:lnTo>
                    <a:lnTo>
                      <a:pt x="24" y="395"/>
                    </a:lnTo>
                    <a:lnTo>
                      <a:pt x="24" y="388"/>
                    </a:lnTo>
                    <a:lnTo>
                      <a:pt x="32" y="380"/>
                    </a:lnTo>
                    <a:lnTo>
                      <a:pt x="32" y="372"/>
                    </a:lnTo>
                    <a:lnTo>
                      <a:pt x="32" y="364"/>
                    </a:lnTo>
                    <a:lnTo>
                      <a:pt x="39" y="357"/>
                    </a:lnTo>
                    <a:lnTo>
                      <a:pt x="47" y="357"/>
                    </a:lnTo>
                    <a:lnTo>
                      <a:pt x="47" y="350"/>
                    </a:lnTo>
                    <a:lnTo>
                      <a:pt x="54" y="350"/>
                    </a:lnTo>
                    <a:lnTo>
                      <a:pt x="54" y="357"/>
                    </a:lnTo>
                    <a:lnTo>
                      <a:pt x="63" y="357"/>
                    </a:lnTo>
                    <a:lnTo>
                      <a:pt x="71" y="364"/>
                    </a:lnTo>
                    <a:lnTo>
                      <a:pt x="78" y="372"/>
                    </a:lnTo>
                    <a:lnTo>
                      <a:pt x="86" y="364"/>
                    </a:lnTo>
                    <a:lnTo>
                      <a:pt x="94" y="364"/>
                    </a:lnTo>
                    <a:lnTo>
                      <a:pt x="102" y="364"/>
                    </a:lnTo>
                    <a:lnTo>
                      <a:pt x="102" y="357"/>
                    </a:lnTo>
                    <a:lnTo>
                      <a:pt x="102" y="350"/>
                    </a:lnTo>
                    <a:lnTo>
                      <a:pt x="102" y="342"/>
                    </a:lnTo>
                    <a:lnTo>
                      <a:pt x="110" y="342"/>
                    </a:lnTo>
                    <a:lnTo>
                      <a:pt x="118" y="342"/>
                    </a:lnTo>
                    <a:lnTo>
                      <a:pt x="125" y="342"/>
                    </a:lnTo>
                    <a:lnTo>
                      <a:pt x="133" y="342"/>
                    </a:lnTo>
                    <a:lnTo>
                      <a:pt x="141" y="334"/>
                    </a:lnTo>
                    <a:lnTo>
                      <a:pt x="149" y="334"/>
                    </a:lnTo>
                    <a:lnTo>
                      <a:pt x="157" y="326"/>
                    </a:lnTo>
                    <a:lnTo>
                      <a:pt x="157" y="319"/>
                    </a:lnTo>
                    <a:lnTo>
                      <a:pt x="157" y="312"/>
                    </a:lnTo>
                    <a:lnTo>
                      <a:pt x="157" y="304"/>
                    </a:lnTo>
                    <a:lnTo>
                      <a:pt x="157" y="296"/>
                    </a:lnTo>
                    <a:lnTo>
                      <a:pt x="164" y="288"/>
                    </a:lnTo>
                    <a:lnTo>
                      <a:pt x="164" y="281"/>
                    </a:lnTo>
                    <a:lnTo>
                      <a:pt x="171" y="281"/>
                    </a:lnTo>
                    <a:lnTo>
                      <a:pt x="171" y="274"/>
                    </a:lnTo>
                    <a:lnTo>
                      <a:pt x="171" y="266"/>
                    </a:lnTo>
                    <a:lnTo>
                      <a:pt x="171" y="259"/>
                    </a:lnTo>
                    <a:lnTo>
                      <a:pt x="164" y="259"/>
                    </a:lnTo>
                    <a:lnTo>
                      <a:pt x="164" y="250"/>
                    </a:lnTo>
                    <a:lnTo>
                      <a:pt x="164" y="243"/>
                    </a:lnTo>
                    <a:lnTo>
                      <a:pt x="157" y="243"/>
                    </a:lnTo>
                    <a:lnTo>
                      <a:pt x="157" y="236"/>
                    </a:lnTo>
                    <a:lnTo>
                      <a:pt x="149" y="236"/>
                    </a:lnTo>
                    <a:lnTo>
                      <a:pt x="141" y="236"/>
                    </a:lnTo>
                    <a:lnTo>
                      <a:pt x="133" y="236"/>
                    </a:lnTo>
                    <a:lnTo>
                      <a:pt x="125" y="236"/>
                    </a:lnTo>
                    <a:lnTo>
                      <a:pt x="125" y="228"/>
                    </a:lnTo>
                    <a:lnTo>
                      <a:pt x="118" y="228"/>
                    </a:lnTo>
                    <a:lnTo>
                      <a:pt x="110" y="221"/>
                    </a:lnTo>
                    <a:lnTo>
                      <a:pt x="110" y="212"/>
                    </a:lnTo>
                    <a:lnTo>
                      <a:pt x="102" y="212"/>
                    </a:lnTo>
                    <a:lnTo>
                      <a:pt x="94" y="205"/>
                    </a:lnTo>
                    <a:lnTo>
                      <a:pt x="94" y="198"/>
                    </a:lnTo>
                    <a:lnTo>
                      <a:pt x="86" y="190"/>
                    </a:lnTo>
                    <a:lnTo>
                      <a:pt x="86" y="183"/>
                    </a:lnTo>
                    <a:lnTo>
                      <a:pt x="86" y="174"/>
                    </a:lnTo>
                    <a:lnTo>
                      <a:pt x="86" y="167"/>
                    </a:lnTo>
                    <a:lnTo>
                      <a:pt x="86" y="160"/>
                    </a:lnTo>
                    <a:lnTo>
                      <a:pt x="86" y="152"/>
                    </a:lnTo>
                    <a:lnTo>
                      <a:pt x="94" y="145"/>
                    </a:lnTo>
                    <a:lnTo>
                      <a:pt x="94" y="137"/>
                    </a:lnTo>
                    <a:lnTo>
                      <a:pt x="102" y="137"/>
                    </a:lnTo>
                    <a:lnTo>
                      <a:pt x="110" y="129"/>
                    </a:lnTo>
                    <a:lnTo>
                      <a:pt x="110" y="121"/>
                    </a:lnTo>
                    <a:lnTo>
                      <a:pt x="118" y="121"/>
                    </a:lnTo>
                    <a:lnTo>
                      <a:pt x="118" y="129"/>
                    </a:lnTo>
                    <a:lnTo>
                      <a:pt x="125" y="129"/>
                    </a:lnTo>
                    <a:lnTo>
                      <a:pt x="133" y="137"/>
                    </a:lnTo>
                    <a:lnTo>
                      <a:pt x="141" y="137"/>
                    </a:lnTo>
                    <a:lnTo>
                      <a:pt x="149" y="137"/>
                    </a:lnTo>
                    <a:lnTo>
                      <a:pt x="157" y="137"/>
                    </a:lnTo>
                    <a:lnTo>
                      <a:pt x="157" y="129"/>
                    </a:lnTo>
                    <a:lnTo>
                      <a:pt x="164" y="129"/>
                    </a:lnTo>
                    <a:lnTo>
                      <a:pt x="164" y="121"/>
                    </a:lnTo>
                    <a:lnTo>
                      <a:pt x="171" y="121"/>
                    </a:lnTo>
                    <a:lnTo>
                      <a:pt x="171" y="114"/>
                    </a:lnTo>
                    <a:lnTo>
                      <a:pt x="179" y="114"/>
                    </a:lnTo>
                    <a:lnTo>
                      <a:pt x="179" y="107"/>
                    </a:lnTo>
                    <a:lnTo>
                      <a:pt x="187" y="99"/>
                    </a:lnTo>
                    <a:lnTo>
                      <a:pt x="187" y="91"/>
                    </a:lnTo>
                    <a:lnTo>
                      <a:pt x="195" y="91"/>
                    </a:lnTo>
                    <a:lnTo>
                      <a:pt x="195" y="83"/>
                    </a:lnTo>
                    <a:lnTo>
                      <a:pt x="203" y="83"/>
                    </a:lnTo>
                    <a:lnTo>
                      <a:pt x="203" y="76"/>
                    </a:lnTo>
                    <a:lnTo>
                      <a:pt x="210" y="76"/>
                    </a:lnTo>
                    <a:lnTo>
                      <a:pt x="210" y="69"/>
                    </a:lnTo>
                    <a:lnTo>
                      <a:pt x="218" y="61"/>
                    </a:lnTo>
                    <a:lnTo>
                      <a:pt x="218" y="54"/>
                    </a:lnTo>
                    <a:lnTo>
                      <a:pt x="227" y="54"/>
                    </a:lnTo>
                    <a:lnTo>
                      <a:pt x="227" y="45"/>
                    </a:lnTo>
                    <a:lnTo>
                      <a:pt x="227" y="38"/>
                    </a:lnTo>
                    <a:lnTo>
                      <a:pt x="234" y="38"/>
                    </a:lnTo>
                    <a:lnTo>
                      <a:pt x="250" y="31"/>
                    </a:lnTo>
                    <a:lnTo>
                      <a:pt x="250" y="23"/>
                    </a:lnTo>
                    <a:lnTo>
                      <a:pt x="257" y="16"/>
                    </a:lnTo>
                    <a:lnTo>
                      <a:pt x="266" y="16"/>
                    </a:lnTo>
                    <a:lnTo>
                      <a:pt x="274" y="7"/>
                    </a:lnTo>
                    <a:lnTo>
                      <a:pt x="281" y="7"/>
                    </a:lnTo>
                    <a:lnTo>
                      <a:pt x="289" y="7"/>
                    </a:lnTo>
                    <a:lnTo>
                      <a:pt x="304" y="0"/>
                    </a:lnTo>
                    <a:lnTo>
                      <a:pt x="313" y="0"/>
                    </a:lnTo>
                    <a:lnTo>
                      <a:pt x="320" y="0"/>
                    </a:lnTo>
                    <a:lnTo>
                      <a:pt x="320" y="7"/>
                    </a:lnTo>
                    <a:lnTo>
                      <a:pt x="320" y="16"/>
                    </a:lnTo>
                    <a:close/>
                  </a:path>
                </a:pathLst>
              </a:custGeom>
              <a:solidFill>
                <a:srgbClr val="FFCC00"/>
              </a:solidFill>
              <a:ln w="12700" cap="rnd" cmpd="sng">
                <a:solidFill>
                  <a:schemeClr val="tx1"/>
                </a:solidFill>
                <a:prstDash val="solid"/>
                <a:round/>
                <a:headEnd type="none" w="med" len="med"/>
                <a:tailEnd type="none" w="med" len="med"/>
              </a:ln>
            </p:spPr>
            <p:txBody>
              <a:bodyPr/>
              <a:lstStyle/>
              <a:p>
                <a:endParaRPr lang="en-US"/>
              </a:p>
            </p:txBody>
          </p:sp>
          <p:sp>
            <p:nvSpPr>
              <p:cNvPr id="44104" name="Freeform 17"/>
              <p:cNvSpPr>
                <a:spLocks noChangeAspect="1"/>
              </p:cNvSpPr>
              <p:nvPr/>
            </p:nvSpPr>
            <p:spPr bwMode="auto">
              <a:xfrm>
                <a:off x="3851" y="1875"/>
                <a:ext cx="369" cy="600"/>
              </a:xfrm>
              <a:custGeom>
                <a:avLst/>
                <a:gdLst>
                  <a:gd name="T0" fmla="*/ 18614716 w 269"/>
                  <a:gd name="T1" fmla="*/ 60268 h 517"/>
                  <a:gd name="T2" fmla="*/ 17931356 w 269"/>
                  <a:gd name="T3" fmla="*/ 64648 h 517"/>
                  <a:gd name="T4" fmla="*/ 17931356 w 269"/>
                  <a:gd name="T5" fmla="*/ 69484 h 517"/>
                  <a:gd name="T6" fmla="*/ 17931356 w 269"/>
                  <a:gd name="T7" fmla="*/ 74202 h 517"/>
                  <a:gd name="T8" fmla="*/ 19214499 w 269"/>
                  <a:gd name="T9" fmla="*/ 78501 h 517"/>
                  <a:gd name="T10" fmla="*/ 17931356 w 269"/>
                  <a:gd name="T11" fmla="*/ 83262 h 517"/>
                  <a:gd name="T12" fmla="*/ 16039026 w 269"/>
                  <a:gd name="T13" fmla="*/ 89626 h 517"/>
                  <a:gd name="T14" fmla="*/ 14148847 w 269"/>
                  <a:gd name="T15" fmla="*/ 93956 h 517"/>
                  <a:gd name="T16" fmla="*/ 12167321 w 269"/>
                  <a:gd name="T17" fmla="*/ 95909 h 517"/>
                  <a:gd name="T18" fmla="*/ 10979523 w 269"/>
                  <a:gd name="T19" fmla="*/ 97265 h 517"/>
                  <a:gd name="T20" fmla="*/ 8894045 w 269"/>
                  <a:gd name="T21" fmla="*/ 97265 h 517"/>
                  <a:gd name="T22" fmla="*/ 7001249 w 269"/>
                  <a:gd name="T23" fmla="*/ 97265 h 517"/>
                  <a:gd name="T24" fmla="*/ 4579273 w 269"/>
                  <a:gd name="T25" fmla="*/ 101887 h 517"/>
                  <a:gd name="T26" fmla="*/ 2590082 w 269"/>
                  <a:gd name="T27" fmla="*/ 104995 h 517"/>
                  <a:gd name="T28" fmla="*/ 698581 w 269"/>
                  <a:gd name="T29" fmla="*/ 103699 h 517"/>
                  <a:gd name="T30" fmla="*/ 0 w 269"/>
                  <a:gd name="T31" fmla="*/ 100546 h 517"/>
                  <a:gd name="T32" fmla="*/ 698581 w 269"/>
                  <a:gd name="T33" fmla="*/ 95909 h 517"/>
                  <a:gd name="T34" fmla="*/ 1307402 w 269"/>
                  <a:gd name="T35" fmla="*/ 90950 h 517"/>
                  <a:gd name="T36" fmla="*/ 1975317 w 269"/>
                  <a:gd name="T37" fmla="*/ 86369 h 517"/>
                  <a:gd name="T38" fmla="*/ 1975317 w 269"/>
                  <a:gd name="T39" fmla="*/ 81744 h 517"/>
                  <a:gd name="T40" fmla="*/ 1307402 w 269"/>
                  <a:gd name="T41" fmla="*/ 77356 h 517"/>
                  <a:gd name="T42" fmla="*/ 1975317 w 269"/>
                  <a:gd name="T43" fmla="*/ 72341 h 517"/>
                  <a:gd name="T44" fmla="*/ 1975317 w 269"/>
                  <a:gd name="T45" fmla="*/ 67755 h 517"/>
                  <a:gd name="T46" fmla="*/ 1975317 w 269"/>
                  <a:gd name="T47" fmla="*/ 63156 h 517"/>
                  <a:gd name="T48" fmla="*/ 2590082 w 269"/>
                  <a:gd name="T49" fmla="*/ 58868 h 517"/>
                  <a:gd name="T50" fmla="*/ 3172198 w 269"/>
                  <a:gd name="T51" fmla="*/ 53893 h 517"/>
                  <a:gd name="T52" fmla="*/ 2590082 w 269"/>
                  <a:gd name="T53" fmla="*/ 51064 h 517"/>
                  <a:gd name="T54" fmla="*/ 1975317 w 269"/>
                  <a:gd name="T55" fmla="*/ 46178 h 517"/>
                  <a:gd name="T56" fmla="*/ 2590082 w 269"/>
                  <a:gd name="T57" fmla="*/ 41838 h 517"/>
                  <a:gd name="T58" fmla="*/ 3172198 w 269"/>
                  <a:gd name="T59" fmla="*/ 37044 h 517"/>
                  <a:gd name="T60" fmla="*/ 4579273 w 269"/>
                  <a:gd name="T61" fmla="*/ 35507 h 517"/>
                  <a:gd name="T62" fmla="*/ 5117763 w 269"/>
                  <a:gd name="T63" fmla="*/ 30680 h 517"/>
                  <a:gd name="T64" fmla="*/ 5117763 w 269"/>
                  <a:gd name="T65" fmla="*/ 26160 h 517"/>
                  <a:gd name="T66" fmla="*/ 5117763 w 269"/>
                  <a:gd name="T67" fmla="*/ 21559 h 517"/>
                  <a:gd name="T68" fmla="*/ 6358542 w 269"/>
                  <a:gd name="T69" fmla="*/ 20045 h 517"/>
                  <a:gd name="T70" fmla="*/ 8348952 w 269"/>
                  <a:gd name="T71" fmla="*/ 17027 h 517"/>
                  <a:gd name="T72" fmla="*/ 9577911 w 269"/>
                  <a:gd name="T73" fmla="*/ 12275 h 517"/>
                  <a:gd name="T74" fmla="*/ 11652126 w 269"/>
                  <a:gd name="T75" fmla="*/ 10611 h 517"/>
                  <a:gd name="T76" fmla="*/ 13489235 w 269"/>
                  <a:gd name="T77" fmla="*/ 9143 h 517"/>
                  <a:gd name="T78" fmla="*/ 16645250 w 269"/>
                  <a:gd name="T79" fmla="*/ 6357 h 517"/>
                  <a:gd name="T80" fmla="*/ 18614716 w 269"/>
                  <a:gd name="T81" fmla="*/ 4380 h 517"/>
                  <a:gd name="T82" fmla="*/ 19858166 w 269"/>
                  <a:gd name="T83" fmla="*/ 1350 h 517"/>
                  <a:gd name="T84" fmla="*/ 20513861 w 269"/>
                  <a:gd name="T85" fmla="*/ 1350 h 517"/>
                  <a:gd name="T86" fmla="*/ 21137336 w 269"/>
                  <a:gd name="T87" fmla="*/ 6357 h 517"/>
                  <a:gd name="T88" fmla="*/ 20513861 w 269"/>
                  <a:gd name="T89" fmla="*/ 9143 h 517"/>
                  <a:gd name="T90" fmla="*/ 19858166 w 269"/>
                  <a:gd name="T91" fmla="*/ 14037 h 517"/>
                  <a:gd name="T92" fmla="*/ 21137336 w 269"/>
                  <a:gd name="T93" fmla="*/ 17027 h 517"/>
                  <a:gd name="T94" fmla="*/ 21806979 w 269"/>
                  <a:gd name="T95" fmla="*/ 21559 h 517"/>
                  <a:gd name="T96" fmla="*/ 21137336 w 269"/>
                  <a:gd name="T97" fmla="*/ 26160 h 517"/>
                  <a:gd name="T98" fmla="*/ 19214499 w 269"/>
                  <a:gd name="T99" fmla="*/ 29313 h 517"/>
                  <a:gd name="T100" fmla="*/ 18614716 w 269"/>
                  <a:gd name="T101" fmla="*/ 32442 h 517"/>
                  <a:gd name="T102" fmla="*/ 16645250 w 269"/>
                  <a:gd name="T103" fmla="*/ 37044 h 517"/>
                  <a:gd name="T104" fmla="*/ 16645250 w 269"/>
                  <a:gd name="T105" fmla="*/ 41838 h 517"/>
                  <a:gd name="T106" fmla="*/ 19214499 w 269"/>
                  <a:gd name="T107" fmla="*/ 46178 h 517"/>
                  <a:gd name="T108" fmla="*/ 19858166 w 269"/>
                  <a:gd name="T109" fmla="*/ 49672 h 517"/>
                  <a:gd name="T110" fmla="*/ 19214499 w 269"/>
                  <a:gd name="T111" fmla="*/ 55402 h 5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69"/>
                  <a:gd name="T169" fmla="*/ 0 h 517"/>
                  <a:gd name="T170" fmla="*/ 269 w 269"/>
                  <a:gd name="T171" fmla="*/ 517 h 5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69" h="517">
                    <a:moveTo>
                      <a:pt x="236" y="280"/>
                    </a:moveTo>
                    <a:lnTo>
                      <a:pt x="229" y="289"/>
                    </a:lnTo>
                    <a:lnTo>
                      <a:pt x="229" y="296"/>
                    </a:lnTo>
                    <a:lnTo>
                      <a:pt x="229" y="303"/>
                    </a:lnTo>
                    <a:lnTo>
                      <a:pt x="221" y="311"/>
                    </a:lnTo>
                    <a:lnTo>
                      <a:pt x="221" y="318"/>
                    </a:lnTo>
                    <a:lnTo>
                      <a:pt x="221" y="327"/>
                    </a:lnTo>
                    <a:lnTo>
                      <a:pt x="221" y="334"/>
                    </a:lnTo>
                    <a:lnTo>
                      <a:pt x="221" y="342"/>
                    </a:lnTo>
                    <a:lnTo>
                      <a:pt x="221" y="349"/>
                    </a:lnTo>
                    <a:lnTo>
                      <a:pt x="221" y="356"/>
                    </a:lnTo>
                    <a:lnTo>
                      <a:pt x="221" y="365"/>
                    </a:lnTo>
                    <a:lnTo>
                      <a:pt x="229" y="372"/>
                    </a:lnTo>
                    <a:lnTo>
                      <a:pt x="236" y="380"/>
                    </a:lnTo>
                    <a:lnTo>
                      <a:pt x="236" y="387"/>
                    </a:lnTo>
                    <a:lnTo>
                      <a:pt x="229" y="394"/>
                    </a:lnTo>
                    <a:lnTo>
                      <a:pt x="229" y="402"/>
                    </a:lnTo>
                    <a:lnTo>
                      <a:pt x="221" y="410"/>
                    </a:lnTo>
                    <a:lnTo>
                      <a:pt x="212" y="425"/>
                    </a:lnTo>
                    <a:lnTo>
                      <a:pt x="205" y="432"/>
                    </a:lnTo>
                    <a:lnTo>
                      <a:pt x="197" y="440"/>
                    </a:lnTo>
                    <a:lnTo>
                      <a:pt x="190" y="456"/>
                    </a:lnTo>
                    <a:lnTo>
                      <a:pt x="182" y="456"/>
                    </a:lnTo>
                    <a:lnTo>
                      <a:pt x="174" y="463"/>
                    </a:lnTo>
                    <a:lnTo>
                      <a:pt x="166" y="463"/>
                    </a:lnTo>
                    <a:lnTo>
                      <a:pt x="158" y="463"/>
                    </a:lnTo>
                    <a:lnTo>
                      <a:pt x="150" y="471"/>
                    </a:lnTo>
                    <a:lnTo>
                      <a:pt x="143" y="471"/>
                    </a:lnTo>
                    <a:lnTo>
                      <a:pt x="135" y="471"/>
                    </a:lnTo>
                    <a:lnTo>
                      <a:pt x="135" y="478"/>
                    </a:lnTo>
                    <a:lnTo>
                      <a:pt x="125" y="478"/>
                    </a:lnTo>
                    <a:lnTo>
                      <a:pt x="118" y="478"/>
                    </a:lnTo>
                    <a:lnTo>
                      <a:pt x="110" y="478"/>
                    </a:lnTo>
                    <a:lnTo>
                      <a:pt x="102" y="478"/>
                    </a:lnTo>
                    <a:lnTo>
                      <a:pt x="95" y="478"/>
                    </a:lnTo>
                    <a:lnTo>
                      <a:pt x="86" y="478"/>
                    </a:lnTo>
                    <a:lnTo>
                      <a:pt x="78" y="486"/>
                    </a:lnTo>
                    <a:lnTo>
                      <a:pt x="71" y="494"/>
                    </a:lnTo>
                    <a:lnTo>
                      <a:pt x="56" y="501"/>
                    </a:lnTo>
                    <a:lnTo>
                      <a:pt x="47" y="509"/>
                    </a:lnTo>
                    <a:lnTo>
                      <a:pt x="39" y="516"/>
                    </a:lnTo>
                    <a:lnTo>
                      <a:pt x="32" y="516"/>
                    </a:lnTo>
                    <a:lnTo>
                      <a:pt x="24" y="516"/>
                    </a:lnTo>
                    <a:lnTo>
                      <a:pt x="16" y="516"/>
                    </a:lnTo>
                    <a:lnTo>
                      <a:pt x="9" y="509"/>
                    </a:lnTo>
                    <a:lnTo>
                      <a:pt x="9" y="501"/>
                    </a:lnTo>
                    <a:lnTo>
                      <a:pt x="0" y="501"/>
                    </a:lnTo>
                    <a:lnTo>
                      <a:pt x="0" y="494"/>
                    </a:lnTo>
                    <a:lnTo>
                      <a:pt x="0" y="486"/>
                    </a:lnTo>
                    <a:lnTo>
                      <a:pt x="9" y="478"/>
                    </a:lnTo>
                    <a:lnTo>
                      <a:pt x="9" y="471"/>
                    </a:lnTo>
                    <a:lnTo>
                      <a:pt x="9" y="463"/>
                    </a:lnTo>
                    <a:lnTo>
                      <a:pt x="16" y="456"/>
                    </a:lnTo>
                    <a:lnTo>
                      <a:pt x="16" y="448"/>
                    </a:lnTo>
                    <a:lnTo>
                      <a:pt x="24" y="440"/>
                    </a:lnTo>
                    <a:lnTo>
                      <a:pt x="24" y="432"/>
                    </a:lnTo>
                    <a:lnTo>
                      <a:pt x="24" y="425"/>
                    </a:lnTo>
                    <a:lnTo>
                      <a:pt x="24" y="418"/>
                    </a:lnTo>
                    <a:lnTo>
                      <a:pt x="24" y="410"/>
                    </a:lnTo>
                    <a:lnTo>
                      <a:pt x="24" y="402"/>
                    </a:lnTo>
                    <a:lnTo>
                      <a:pt x="24" y="394"/>
                    </a:lnTo>
                    <a:lnTo>
                      <a:pt x="16" y="387"/>
                    </a:lnTo>
                    <a:lnTo>
                      <a:pt x="16" y="380"/>
                    </a:lnTo>
                    <a:lnTo>
                      <a:pt x="24" y="380"/>
                    </a:lnTo>
                    <a:lnTo>
                      <a:pt x="24" y="372"/>
                    </a:lnTo>
                    <a:lnTo>
                      <a:pt x="24" y="356"/>
                    </a:lnTo>
                    <a:lnTo>
                      <a:pt x="32" y="349"/>
                    </a:lnTo>
                    <a:lnTo>
                      <a:pt x="24" y="342"/>
                    </a:lnTo>
                    <a:lnTo>
                      <a:pt x="24" y="334"/>
                    </a:lnTo>
                    <a:lnTo>
                      <a:pt x="24" y="327"/>
                    </a:lnTo>
                    <a:lnTo>
                      <a:pt x="24" y="318"/>
                    </a:lnTo>
                    <a:lnTo>
                      <a:pt x="24" y="311"/>
                    </a:lnTo>
                    <a:lnTo>
                      <a:pt x="24" y="303"/>
                    </a:lnTo>
                    <a:lnTo>
                      <a:pt x="24" y="296"/>
                    </a:lnTo>
                    <a:lnTo>
                      <a:pt x="32" y="289"/>
                    </a:lnTo>
                    <a:lnTo>
                      <a:pt x="39" y="280"/>
                    </a:lnTo>
                    <a:lnTo>
                      <a:pt x="39" y="273"/>
                    </a:lnTo>
                    <a:lnTo>
                      <a:pt x="39" y="265"/>
                    </a:lnTo>
                    <a:lnTo>
                      <a:pt x="39" y="258"/>
                    </a:lnTo>
                    <a:lnTo>
                      <a:pt x="39" y="251"/>
                    </a:lnTo>
                    <a:lnTo>
                      <a:pt x="32" y="251"/>
                    </a:lnTo>
                    <a:lnTo>
                      <a:pt x="32" y="243"/>
                    </a:lnTo>
                    <a:lnTo>
                      <a:pt x="32" y="235"/>
                    </a:lnTo>
                    <a:lnTo>
                      <a:pt x="24" y="227"/>
                    </a:lnTo>
                    <a:lnTo>
                      <a:pt x="24" y="220"/>
                    </a:lnTo>
                    <a:lnTo>
                      <a:pt x="24" y="213"/>
                    </a:lnTo>
                    <a:lnTo>
                      <a:pt x="32" y="205"/>
                    </a:lnTo>
                    <a:lnTo>
                      <a:pt x="32" y="197"/>
                    </a:lnTo>
                    <a:lnTo>
                      <a:pt x="32" y="189"/>
                    </a:lnTo>
                    <a:lnTo>
                      <a:pt x="39" y="182"/>
                    </a:lnTo>
                    <a:lnTo>
                      <a:pt x="47" y="182"/>
                    </a:lnTo>
                    <a:lnTo>
                      <a:pt x="47" y="174"/>
                    </a:lnTo>
                    <a:lnTo>
                      <a:pt x="56" y="174"/>
                    </a:lnTo>
                    <a:lnTo>
                      <a:pt x="56" y="167"/>
                    </a:lnTo>
                    <a:lnTo>
                      <a:pt x="63" y="160"/>
                    </a:lnTo>
                    <a:lnTo>
                      <a:pt x="63" y="151"/>
                    </a:lnTo>
                    <a:lnTo>
                      <a:pt x="63" y="144"/>
                    </a:lnTo>
                    <a:lnTo>
                      <a:pt x="63" y="136"/>
                    </a:lnTo>
                    <a:lnTo>
                      <a:pt x="63" y="129"/>
                    </a:lnTo>
                    <a:lnTo>
                      <a:pt x="63" y="122"/>
                    </a:lnTo>
                    <a:lnTo>
                      <a:pt x="63" y="113"/>
                    </a:lnTo>
                    <a:lnTo>
                      <a:pt x="63" y="106"/>
                    </a:lnTo>
                    <a:lnTo>
                      <a:pt x="63" y="98"/>
                    </a:lnTo>
                    <a:lnTo>
                      <a:pt x="71" y="98"/>
                    </a:lnTo>
                    <a:lnTo>
                      <a:pt x="78" y="98"/>
                    </a:lnTo>
                    <a:lnTo>
                      <a:pt x="86" y="91"/>
                    </a:lnTo>
                    <a:lnTo>
                      <a:pt x="95" y="91"/>
                    </a:lnTo>
                    <a:lnTo>
                      <a:pt x="102" y="84"/>
                    </a:lnTo>
                    <a:lnTo>
                      <a:pt x="110" y="75"/>
                    </a:lnTo>
                    <a:lnTo>
                      <a:pt x="110" y="68"/>
                    </a:lnTo>
                    <a:lnTo>
                      <a:pt x="118" y="60"/>
                    </a:lnTo>
                    <a:lnTo>
                      <a:pt x="125" y="60"/>
                    </a:lnTo>
                    <a:lnTo>
                      <a:pt x="135" y="53"/>
                    </a:lnTo>
                    <a:lnTo>
                      <a:pt x="143" y="53"/>
                    </a:lnTo>
                    <a:lnTo>
                      <a:pt x="150" y="53"/>
                    </a:lnTo>
                    <a:lnTo>
                      <a:pt x="158" y="45"/>
                    </a:lnTo>
                    <a:lnTo>
                      <a:pt x="166" y="45"/>
                    </a:lnTo>
                    <a:lnTo>
                      <a:pt x="174" y="38"/>
                    </a:lnTo>
                    <a:lnTo>
                      <a:pt x="197" y="30"/>
                    </a:lnTo>
                    <a:lnTo>
                      <a:pt x="205" y="30"/>
                    </a:lnTo>
                    <a:lnTo>
                      <a:pt x="212" y="30"/>
                    </a:lnTo>
                    <a:lnTo>
                      <a:pt x="221" y="22"/>
                    </a:lnTo>
                    <a:lnTo>
                      <a:pt x="229" y="22"/>
                    </a:lnTo>
                    <a:lnTo>
                      <a:pt x="229" y="15"/>
                    </a:lnTo>
                    <a:lnTo>
                      <a:pt x="236" y="7"/>
                    </a:lnTo>
                    <a:lnTo>
                      <a:pt x="244" y="7"/>
                    </a:lnTo>
                    <a:lnTo>
                      <a:pt x="244" y="0"/>
                    </a:lnTo>
                    <a:lnTo>
                      <a:pt x="252" y="0"/>
                    </a:lnTo>
                    <a:lnTo>
                      <a:pt x="252" y="7"/>
                    </a:lnTo>
                    <a:lnTo>
                      <a:pt x="252" y="15"/>
                    </a:lnTo>
                    <a:lnTo>
                      <a:pt x="260" y="22"/>
                    </a:lnTo>
                    <a:lnTo>
                      <a:pt x="260" y="30"/>
                    </a:lnTo>
                    <a:lnTo>
                      <a:pt x="260" y="38"/>
                    </a:lnTo>
                    <a:lnTo>
                      <a:pt x="260" y="45"/>
                    </a:lnTo>
                    <a:lnTo>
                      <a:pt x="252" y="45"/>
                    </a:lnTo>
                    <a:lnTo>
                      <a:pt x="252" y="53"/>
                    </a:lnTo>
                    <a:lnTo>
                      <a:pt x="244" y="60"/>
                    </a:lnTo>
                    <a:lnTo>
                      <a:pt x="244" y="68"/>
                    </a:lnTo>
                    <a:lnTo>
                      <a:pt x="244" y="75"/>
                    </a:lnTo>
                    <a:lnTo>
                      <a:pt x="252" y="75"/>
                    </a:lnTo>
                    <a:lnTo>
                      <a:pt x="260" y="84"/>
                    </a:lnTo>
                    <a:lnTo>
                      <a:pt x="260" y="91"/>
                    </a:lnTo>
                    <a:lnTo>
                      <a:pt x="260" y="98"/>
                    </a:lnTo>
                    <a:lnTo>
                      <a:pt x="268" y="106"/>
                    </a:lnTo>
                    <a:lnTo>
                      <a:pt x="268" y="113"/>
                    </a:lnTo>
                    <a:lnTo>
                      <a:pt x="260" y="122"/>
                    </a:lnTo>
                    <a:lnTo>
                      <a:pt x="260" y="129"/>
                    </a:lnTo>
                    <a:lnTo>
                      <a:pt x="252" y="136"/>
                    </a:lnTo>
                    <a:lnTo>
                      <a:pt x="244" y="136"/>
                    </a:lnTo>
                    <a:lnTo>
                      <a:pt x="236" y="144"/>
                    </a:lnTo>
                    <a:lnTo>
                      <a:pt x="229" y="144"/>
                    </a:lnTo>
                    <a:lnTo>
                      <a:pt x="229" y="151"/>
                    </a:lnTo>
                    <a:lnTo>
                      <a:pt x="229" y="160"/>
                    </a:lnTo>
                    <a:lnTo>
                      <a:pt x="221" y="167"/>
                    </a:lnTo>
                    <a:lnTo>
                      <a:pt x="212" y="182"/>
                    </a:lnTo>
                    <a:lnTo>
                      <a:pt x="205" y="182"/>
                    </a:lnTo>
                    <a:lnTo>
                      <a:pt x="205" y="189"/>
                    </a:lnTo>
                    <a:lnTo>
                      <a:pt x="205" y="197"/>
                    </a:lnTo>
                    <a:lnTo>
                      <a:pt x="205" y="205"/>
                    </a:lnTo>
                    <a:lnTo>
                      <a:pt x="212" y="213"/>
                    </a:lnTo>
                    <a:lnTo>
                      <a:pt x="229" y="220"/>
                    </a:lnTo>
                    <a:lnTo>
                      <a:pt x="236" y="227"/>
                    </a:lnTo>
                    <a:lnTo>
                      <a:pt x="236" y="235"/>
                    </a:lnTo>
                    <a:lnTo>
                      <a:pt x="244" y="235"/>
                    </a:lnTo>
                    <a:lnTo>
                      <a:pt x="244" y="243"/>
                    </a:lnTo>
                    <a:lnTo>
                      <a:pt x="244" y="251"/>
                    </a:lnTo>
                    <a:lnTo>
                      <a:pt x="244" y="265"/>
                    </a:lnTo>
                    <a:lnTo>
                      <a:pt x="236" y="273"/>
                    </a:lnTo>
                    <a:lnTo>
                      <a:pt x="236" y="280"/>
                    </a:lnTo>
                  </a:path>
                </a:pathLst>
              </a:custGeom>
              <a:solidFill>
                <a:srgbClr val="FFCC00"/>
              </a:solidFill>
              <a:ln w="12700" cap="rnd" cmpd="sng">
                <a:solidFill>
                  <a:schemeClr val="tx1"/>
                </a:solidFill>
                <a:prstDash val="solid"/>
                <a:round/>
                <a:headEnd type="none" w="med" len="med"/>
                <a:tailEnd type="none" w="med" len="med"/>
              </a:ln>
            </p:spPr>
            <p:txBody>
              <a:bodyPr/>
              <a:lstStyle/>
              <a:p>
                <a:endParaRPr lang="en-US"/>
              </a:p>
            </p:txBody>
          </p:sp>
          <p:sp>
            <p:nvSpPr>
              <p:cNvPr id="44105" name="Freeform 18"/>
              <p:cNvSpPr>
                <a:spLocks noChangeAspect="1"/>
              </p:cNvSpPr>
              <p:nvPr/>
            </p:nvSpPr>
            <p:spPr bwMode="auto">
              <a:xfrm>
                <a:off x="3863" y="2299"/>
                <a:ext cx="540" cy="484"/>
              </a:xfrm>
              <a:custGeom>
                <a:avLst/>
                <a:gdLst>
                  <a:gd name="T0" fmla="*/ 26917186 w 393"/>
                  <a:gd name="T1" fmla="*/ 3088 h 418"/>
                  <a:gd name="T2" fmla="*/ 29833042 w 393"/>
                  <a:gd name="T3" fmla="*/ 1436 h 418"/>
                  <a:gd name="T4" fmla="*/ 30629351 w 393"/>
                  <a:gd name="T5" fmla="*/ 6358 h 418"/>
                  <a:gd name="T6" fmla="*/ 33442583 w 393"/>
                  <a:gd name="T7" fmla="*/ 7796 h 418"/>
                  <a:gd name="T8" fmla="*/ 32064404 w 393"/>
                  <a:gd name="T9" fmla="*/ 12318 h 418"/>
                  <a:gd name="T10" fmla="*/ 29833042 w 393"/>
                  <a:gd name="T11" fmla="*/ 17197 h 418"/>
                  <a:gd name="T12" fmla="*/ 27646485 w 393"/>
                  <a:gd name="T13" fmla="*/ 19032 h 418"/>
                  <a:gd name="T14" fmla="*/ 28414214 w 393"/>
                  <a:gd name="T15" fmla="*/ 22082 h 418"/>
                  <a:gd name="T16" fmla="*/ 29071206 w 393"/>
                  <a:gd name="T17" fmla="*/ 26864 h 418"/>
                  <a:gd name="T18" fmla="*/ 31296126 w 393"/>
                  <a:gd name="T19" fmla="*/ 28117 h 418"/>
                  <a:gd name="T20" fmla="*/ 33442583 w 393"/>
                  <a:gd name="T21" fmla="*/ 29794 h 418"/>
                  <a:gd name="T22" fmla="*/ 35030473 w 393"/>
                  <a:gd name="T23" fmla="*/ 32624 h 418"/>
                  <a:gd name="T24" fmla="*/ 36457964 w 393"/>
                  <a:gd name="T25" fmla="*/ 37743 h 418"/>
                  <a:gd name="T26" fmla="*/ 35692236 w 393"/>
                  <a:gd name="T27" fmla="*/ 42363 h 418"/>
                  <a:gd name="T28" fmla="*/ 33442583 w 393"/>
                  <a:gd name="T29" fmla="*/ 45535 h 418"/>
                  <a:gd name="T30" fmla="*/ 30629351 w 393"/>
                  <a:gd name="T31" fmla="*/ 48687 h 418"/>
                  <a:gd name="T32" fmla="*/ 29833042 w 393"/>
                  <a:gd name="T33" fmla="*/ 53484 h 418"/>
                  <a:gd name="T34" fmla="*/ 28414214 w 393"/>
                  <a:gd name="T35" fmla="*/ 56487 h 418"/>
                  <a:gd name="T36" fmla="*/ 29071206 w 393"/>
                  <a:gd name="T37" fmla="*/ 62666 h 418"/>
                  <a:gd name="T38" fmla="*/ 30629351 w 393"/>
                  <a:gd name="T39" fmla="*/ 65775 h 418"/>
                  <a:gd name="T40" fmla="*/ 32762507 w 393"/>
                  <a:gd name="T41" fmla="*/ 69259 h 418"/>
                  <a:gd name="T42" fmla="*/ 34197450 w 393"/>
                  <a:gd name="T43" fmla="*/ 72088 h 418"/>
                  <a:gd name="T44" fmla="*/ 34197450 w 393"/>
                  <a:gd name="T45" fmla="*/ 78575 h 418"/>
                  <a:gd name="T46" fmla="*/ 30629351 w 393"/>
                  <a:gd name="T47" fmla="*/ 84869 h 418"/>
                  <a:gd name="T48" fmla="*/ 27646485 w 393"/>
                  <a:gd name="T49" fmla="*/ 83138 h 418"/>
                  <a:gd name="T50" fmla="*/ 25439241 w 393"/>
                  <a:gd name="T51" fmla="*/ 80001 h 418"/>
                  <a:gd name="T52" fmla="*/ 24031053 w 393"/>
                  <a:gd name="T53" fmla="*/ 80001 h 418"/>
                  <a:gd name="T54" fmla="*/ 21739503 w 393"/>
                  <a:gd name="T55" fmla="*/ 78575 h 418"/>
                  <a:gd name="T56" fmla="*/ 20385200 w 393"/>
                  <a:gd name="T57" fmla="*/ 73635 h 418"/>
                  <a:gd name="T58" fmla="*/ 20385200 w 393"/>
                  <a:gd name="T59" fmla="*/ 67549 h 418"/>
                  <a:gd name="T60" fmla="*/ 17489273 w 393"/>
                  <a:gd name="T61" fmla="*/ 70689 h 418"/>
                  <a:gd name="T62" fmla="*/ 13140364 w 393"/>
                  <a:gd name="T63" fmla="*/ 69259 h 418"/>
                  <a:gd name="T64" fmla="*/ 10146745 w 393"/>
                  <a:gd name="T65" fmla="*/ 69259 h 418"/>
                  <a:gd name="T66" fmla="*/ 7247751 w 393"/>
                  <a:gd name="T67" fmla="*/ 65775 h 418"/>
                  <a:gd name="T68" fmla="*/ 5103728 w 393"/>
                  <a:gd name="T69" fmla="*/ 59692 h 418"/>
                  <a:gd name="T70" fmla="*/ 2901207 w 393"/>
                  <a:gd name="T71" fmla="*/ 53484 h 418"/>
                  <a:gd name="T72" fmla="*/ 2146313 w 393"/>
                  <a:gd name="T73" fmla="*/ 48687 h 418"/>
                  <a:gd name="T74" fmla="*/ 1431802 w 393"/>
                  <a:gd name="T75" fmla="*/ 40452 h 418"/>
                  <a:gd name="T76" fmla="*/ 0 w 393"/>
                  <a:gd name="T77" fmla="*/ 34571 h 418"/>
                  <a:gd name="T78" fmla="*/ 758369 w 393"/>
                  <a:gd name="T79" fmla="*/ 29794 h 418"/>
                  <a:gd name="T80" fmla="*/ 3511251 w 393"/>
                  <a:gd name="T81" fmla="*/ 29794 h 418"/>
                  <a:gd name="T82" fmla="*/ 6489701 w 393"/>
                  <a:gd name="T83" fmla="*/ 24970 h 418"/>
                  <a:gd name="T84" fmla="*/ 9476085 w 393"/>
                  <a:gd name="T85" fmla="*/ 23369 h 418"/>
                  <a:gd name="T86" fmla="*/ 12464598 w 393"/>
                  <a:gd name="T87" fmla="*/ 22082 h 418"/>
                  <a:gd name="T88" fmla="*/ 15351192 w 393"/>
                  <a:gd name="T89" fmla="*/ 20380 h 418"/>
                  <a:gd name="T90" fmla="*/ 17489273 w 393"/>
                  <a:gd name="T91" fmla="*/ 14174 h 418"/>
                  <a:gd name="T92" fmla="*/ 18825383 w 393"/>
                  <a:gd name="T93" fmla="*/ 10866 h 418"/>
                  <a:gd name="T94" fmla="*/ 20385200 w 393"/>
                  <a:gd name="T95" fmla="*/ 4721 h 418"/>
                  <a:gd name="T96" fmla="*/ 23335764 w 393"/>
                  <a:gd name="T97" fmla="*/ 4721 h 4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93"/>
                  <a:gd name="T148" fmla="*/ 0 h 418"/>
                  <a:gd name="T149" fmla="*/ 393 w 393"/>
                  <a:gd name="T150" fmla="*/ 418 h 4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93" h="418">
                    <a:moveTo>
                      <a:pt x="274" y="22"/>
                    </a:moveTo>
                    <a:lnTo>
                      <a:pt x="281" y="22"/>
                    </a:lnTo>
                    <a:lnTo>
                      <a:pt x="290" y="22"/>
                    </a:lnTo>
                    <a:lnTo>
                      <a:pt x="290" y="15"/>
                    </a:lnTo>
                    <a:lnTo>
                      <a:pt x="298" y="7"/>
                    </a:lnTo>
                    <a:lnTo>
                      <a:pt x="306" y="0"/>
                    </a:lnTo>
                    <a:lnTo>
                      <a:pt x="313" y="0"/>
                    </a:lnTo>
                    <a:lnTo>
                      <a:pt x="321" y="7"/>
                    </a:lnTo>
                    <a:lnTo>
                      <a:pt x="321" y="15"/>
                    </a:lnTo>
                    <a:lnTo>
                      <a:pt x="321" y="22"/>
                    </a:lnTo>
                    <a:lnTo>
                      <a:pt x="321" y="30"/>
                    </a:lnTo>
                    <a:lnTo>
                      <a:pt x="330" y="30"/>
                    </a:lnTo>
                    <a:lnTo>
                      <a:pt x="337" y="30"/>
                    </a:lnTo>
                    <a:lnTo>
                      <a:pt x="345" y="30"/>
                    </a:lnTo>
                    <a:lnTo>
                      <a:pt x="353" y="30"/>
                    </a:lnTo>
                    <a:lnTo>
                      <a:pt x="360" y="37"/>
                    </a:lnTo>
                    <a:lnTo>
                      <a:pt x="360" y="45"/>
                    </a:lnTo>
                    <a:lnTo>
                      <a:pt x="353" y="45"/>
                    </a:lnTo>
                    <a:lnTo>
                      <a:pt x="345" y="53"/>
                    </a:lnTo>
                    <a:lnTo>
                      <a:pt x="345" y="60"/>
                    </a:lnTo>
                    <a:lnTo>
                      <a:pt x="337" y="60"/>
                    </a:lnTo>
                    <a:lnTo>
                      <a:pt x="330" y="75"/>
                    </a:lnTo>
                    <a:lnTo>
                      <a:pt x="321" y="75"/>
                    </a:lnTo>
                    <a:lnTo>
                      <a:pt x="321" y="83"/>
                    </a:lnTo>
                    <a:lnTo>
                      <a:pt x="313" y="83"/>
                    </a:lnTo>
                    <a:lnTo>
                      <a:pt x="306" y="83"/>
                    </a:lnTo>
                    <a:lnTo>
                      <a:pt x="298" y="83"/>
                    </a:lnTo>
                    <a:lnTo>
                      <a:pt x="298" y="91"/>
                    </a:lnTo>
                    <a:lnTo>
                      <a:pt x="290" y="91"/>
                    </a:lnTo>
                    <a:lnTo>
                      <a:pt x="290" y="98"/>
                    </a:lnTo>
                    <a:lnTo>
                      <a:pt x="298" y="106"/>
                    </a:lnTo>
                    <a:lnTo>
                      <a:pt x="306" y="106"/>
                    </a:lnTo>
                    <a:lnTo>
                      <a:pt x="306" y="113"/>
                    </a:lnTo>
                    <a:lnTo>
                      <a:pt x="313" y="113"/>
                    </a:lnTo>
                    <a:lnTo>
                      <a:pt x="313" y="121"/>
                    </a:lnTo>
                    <a:lnTo>
                      <a:pt x="313" y="129"/>
                    </a:lnTo>
                    <a:lnTo>
                      <a:pt x="321" y="129"/>
                    </a:lnTo>
                    <a:lnTo>
                      <a:pt x="330" y="129"/>
                    </a:lnTo>
                    <a:lnTo>
                      <a:pt x="337" y="129"/>
                    </a:lnTo>
                    <a:lnTo>
                      <a:pt x="337" y="136"/>
                    </a:lnTo>
                    <a:lnTo>
                      <a:pt x="345" y="136"/>
                    </a:lnTo>
                    <a:lnTo>
                      <a:pt x="353" y="136"/>
                    </a:lnTo>
                    <a:lnTo>
                      <a:pt x="360" y="136"/>
                    </a:lnTo>
                    <a:lnTo>
                      <a:pt x="360" y="144"/>
                    </a:lnTo>
                    <a:lnTo>
                      <a:pt x="360" y="151"/>
                    </a:lnTo>
                    <a:lnTo>
                      <a:pt x="368" y="151"/>
                    </a:lnTo>
                    <a:lnTo>
                      <a:pt x="377" y="151"/>
                    </a:lnTo>
                    <a:lnTo>
                      <a:pt x="377" y="158"/>
                    </a:lnTo>
                    <a:lnTo>
                      <a:pt x="384" y="167"/>
                    </a:lnTo>
                    <a:lnTo>
                      <a:pt x="384" y="174"/>
                    </a:lnTo>
                    <a:lnTo>
                      <a:pt x="392" y="174"/>
                    </a:lnTo>
                    <a:lnTo>
                      <a:pt x="392" y="182"/>
                    </a:lnTo>
                    <a:lnTo>
                      <a:pt x="392" y="189"/>
                    </a:lnTo>
                    <a:lnTo>
                      <a:pt x="392" y="196"/>
                    </a:lnTo>
                    <a:lnTo>
                      <a:pt x="392" y="205"/>
                    </a:lnTo>
                    <a:lnTo>
                      <a:pt x="384" y="205"/>
                    </a:lnTo>
                    <a:lnTo>
                      <a:pt x="377" y="212"/>
                    </a:lnTo>
                    <a:lnTo>
                      <a:pt x="369" y="222"/>
                    </a:lnTo>
                    <a:lnTo>
                      <a:pt x="368" y="212"/>
                    </a:lnTo>
                    <a:lnTo>
                      <a:pt x="360" y="220"/>
                    </a:lnTo>
                    <a:lnTo>
                      <a:pt x="345" y="220"/>
                    </a:lnTo>
                    <a:lnTo>
                      <a:pt x="345" y="227"/>
                    </a:lnTo>
                    <a:lnTo>
                      <a:pt x="337" y="227"/>
                    </a:lnTo>
                    <a:lnTo>
                      <a:pt x="330" y="234"/>
                    </a:lnTo>
                    <a:lnTo>
                      <a:pt x="330" y="243"/>
                    </a:lnTo>
                    <a:lnTo>
                      <a:pt x="321" y="243"/>
                    </a:lnTo>
                    <a:lnTo>
                      <a:pt x="321" y="250"/>
                    </a:lnTo>
                    <a:lnTo>
                      <a:pt x="321" y="258"/>
                    </a:lnTo>
                    <a:lnTo>
                      <a:pt x="321" y="265"/>
                    </a:lnTo>
                    <a:lnTo>
                      <a:pt x="313" y="265"/>
                    </a:lnTo>
                    <a:lnTo>
                      <a:pt x="306" y="265"/>
                    </a:lnTo>
                    <a:lnTo>
                      <a:pt x="306" y="272"/>
                    </a:lnTo>
                    <a:lnTo>
                      <a:pt x="306" y="280"/>
                    </a:lnTo>
                    <a:lnTo>
                      <a:pt x="313" y="288"/>
                    </a:lnTo>
                    <a:lnTo>
                      <a:pt x="313" y="296"/>
                    </a:lnTo>
                    <a:lnTo>
                      <a:pt x="313" y="303"/>
                    </a:lnTo>
                    <a:lnTo>
                      <a:pt x="313" y="310"/>
                    </a:lnTo>
                    <a:lnTo>
                      <a:pt x="313" y="318"/>
                    </a:lnTo>
                    <a:lnTo>
                      <a:pt x="321" y="318"/>
                    </a:lnTo>
                    <a:lnTo>
                      <a:pt x="330" y="318"/>
                    </a:lnTo>
                    <a:lnTo>
                      <a:pt x="337" y="318"/>
                    </a:lnTo>
                    <a:lnTo>
                      <a:pt x="337" y="326"/>
                    </a:lnTo>
                    <a:lnTo>
                      <a:pt x="345" y="334"/>
                    </a:lnTo>
                    <a:lnTo>
                      <a:pt x="353" y="334"/>
                    </a:lnTo>
                    <a:lnTo>
                      <a:pt x="360" y="334"/>
                    </a:lnTo>
                    <a:lnTo>
                      <a:pt x="360" y="341"/>
                    </a:lnTo>
                    <a:lnTo>
                      <a:pt x="368" y="341"/>
                    </a:lnTo>
                    <a:lnTo>
                      <a:pt x="368" y="348"/>
                    </a:lnTo>
                    <a:lnTo>
                      <a:pt x="368" y="356"/>
                    </a:lnTo>
                    <a:lnTo>
                      <a:pt x="368" y="363"/>
                    </a:lnTo>
                    <a:lnTo>
                      <a:pt x="368" y="372"/>
                    </a:lnTo>
                    <a:lnTo>
                      <a:pt x="368" y="379"/>
                    </a:lnTo>
                    <a:lnTo>
                      <a:pt x="360" y="386"/>
                    </a:lnTo>
                    <a:lnTo>
                      <a:pt x="353" y="394"/>
                    </a:lnTo>
                    <a:lnTo>
                      <a:pt x="337" y="401"/>
                    </a:lnTo>
                    <a:lnTo>
                      <a:pt x="330" y="410"/>
                    </a:lnTo>
                    <a:lnTo>
                      <a:pt x="321" y="417"/>
                    </a:lnTo>
                    <a:lnTo>
                      <a:pt x="313" y="417"/>
                    </a:lnTo>
                    <a:lnTo>
                      <a:pt x="306" y="410"/>
                    </a:lnTo>
                    <a:lnTo>
                      <a:pt x="298" y="401"/>
                    </a:lnTo>
                    <a:lnTo>
                      <a:pt x="290" y="401"/>
                    </a:lnTo>
                    <a:lnTo>
                      <a:pt x="281" y="401"/>
                    </a:lnTo>
                    <a:lnTo>
                      <a:pt x="274" y="394"/>
                    </a:lnTo>
                    <a:lnTo>
                      <a:pt x="274" y="386"/>
                    </a:lnTo>
                    <a:lnTo>
                      <a:pt x="266" y="386"/>
                    </a:lnTo>
                    <a:lnTo>
                      <a:pt x="266" y="379"/>
                    </a:lnTo>
                    <a:lnTo>
                      <a:pt x="258" y="379"/>
                    </a:lnTo>
                    <a:lnTo>
                      <a:pt x="258" y="386"/>
                    </a:lnTo>
                    <a:lnTo>
                      <a:pt x="251" y="386"/>
                    </a:lnTo>
                    <a:lnTo>
                      <a:pt x="242" y="386"/>
                    </a:lnTo>
                    <a:lnTo>
                      <a:pt x="234" y="386"/>
                    </a:lnTo>
                    <a:lnTo>
                      <a:pt x="234" y="379"/>
                    </a:lnTo>
                    <a:lnTo>
                      <a:pt x="227" y="379"/>
                    </a:lnTo>
                    <a:lnTo>
                      <a:pt x="219" y="372"/>
                    </a:lnTo>
                    <a:lnTo>
                      <a:pt x="219" y="363"/>
                    </a:lnTo>
                    <a:lnTo>
                      <a:pt x="219" y="356"/>
                    </a:lnTo>
                    <a:lnTo>
                      <a:pt x="219" y="348"/>
                    </a:lnTo>
                    <a:lnTo>
                      <a:pt x="219" y="341"/>
                    </a:lnTo>
                    <a:lnTo>
                      <a:pt x="219" y="334"/>
                    </a:lnTo>
                    <a:lnTo>
                      <a:pt x="219" y="326"/>
                    </a:lnTo>
                    <a:lnTo>
                      <a:pt x="211" y="326"/>
                    </a:lnTo>
                    <a:lnTo>
                      <a:pt x="203" y="334"/>
                    </a:lnTo>
                    <a:lnTo>
                      <a:pt x="196" y="341"/>
                    </a:lnTo>
                    <a:lnTo>
                      <a:pt x="188" y="341"/>
                    </a:lnTo>
                    <a:lnTo>
                      <a:pt x="181" y="341"/>
                    </a:lnTo>
                    <a:lnTo>
                      <a:pt x="165" y="334"/>
                    </a:lnTo>
                    <a:lnTo>
                      <a:pt x="157" y="334"/>
                    </a:lnTo>
                    <a:lnTo>
                      <a:pt x="141" y="334"/>
                    </a:lnTo>
                    <a:lnTo>
                      <a:pt x="134" y="334"/>
                    </a:lnTo>
                    <a:lnTo>
                      <a:pt x="126" y="334"/>
                    </a:lnTo>
                    <a:lnTo>
                      <a:pt x="117" y="334"/>
                    </a:lnTo>
                    <a:lnTo>
                      <a:pt x="109" y="334"/>
                    </a:lnTo>
                    <a:lnTo>
                      <a:pt x="102" y="326"/>
                    </a:lnTo>
                    <a:lnTo>
                      <a:pt x="94" y="326"/>
                    </a:lnTo>
                    <a:lnTo>
                      <a:pt x="86" y="318"/>
                    </a:lnTo>
                    <a:lnTo>
                      <a:pt x="78" y="318"/>
                    </a:lnTo>
                    <a:lnTo>
                      <a:pt x="78" y="310"/>
                    </a:lnTo>
                    <a:lnTo>
                      <a:pt x="70" y="303"/>
                    </a:lnTo>
                    <a:lnTo>
                      <a:pt x="62" y="296"/>
                    </a:lnTo>
                    <a:lnTo>
                      <a:pt x="55" y="288"/>
                    </a:lnTo>
                    <a:lnTo>
                      <a:pt x="47" y="272"/>
                    </a:lnTo>
                    <a:lnTo>
                      <a:pt x="38" y="272"/>
                    </a:lnTo>
                    <a:lnTo>
                      <a:pt x="31" y="265"/>
                    </a:lnTo>
                    <a:lnTo>
                      <a:pt x="31" y="258"/>
                    </a:lnTo>
                    <a:lnTo>
                      <a:pt x="23" y="258"/>
                    </a:lnTo>
                    <a:lnTo>
                      <a:pt x="23" y="250"/>
                    </a:lnTo>
                    <a:lnTo>
                      <a:pt x="23" y="243"/>
                    </a:lnTo>
                    <a:lnTo>
                      <a:pt x="23" y="234"/>
                    </a:lnTo>
                    <a:lnTo>
                      <a:pt x="23" y="220"/>
                    </a:lnTo>
                    <a:lnTo>
                      <a:pt x="15" y="212"/>
                    </a:lnTo>
                    <a:lnTo>
                      <a:pt x="15" y="205"/>
                    </a:lnTo>
                    <a:lnTo>
                      <a:pt x="15" y="196"/>
                    </a:lnTo>
                    <a:lnTo>
                      <a:pt x="8" y="189"/>
                    </a:lnTo>
                    <a:lnTo>
                      <a:pt x="8" y="174"/>
                    </a:lnTo>
                    <a:lnTo>
                      <a:pt x="0" y="174"/>
                    </a:lnTo>
                    <a:lnTo>
                      <a:pt x="0" y="167"/>
                    </a:lnTo>
                    <a:lnTo>
                      <a:pt x="0" y="158"/>
                    </a:lnTo>
                    <a:lnTo>
                      <a:pt x="0" y="151"/>
                    </a:lnTo>
                    <a:lnTo>
                      <a:pt x="0" y="144"/>
                    </a:lnTo>
                    <a:lnTo>
                      <a:pt x="8" y="144"/>
                    </a:lnTo>
                    <a:lnTo>
                      <a:pt x="15" y="151"/>
                    </a:lnTo>
                    <a:lnTo>
                      <a:pt x="23" y="151"/>
                    </a:lnTo>
                    <a:lnTo>
                      <a:pt x="31" y="151"/>
                    </a:lnTo>
                    <a:lnTo>
                      <a:pt x="38" y="144"/>
                    </a:lnTo>
                    <a:lnTo>
                      <a:pt x="47" y="136"/>
                    </a:lnTo>
                    <a:lnTo>
                      <a:pt x="55" y="129"/>
                    </a:lnTo>
                    <a:lnTo>
                      <a:pt x="62" y="121"/>
                    </a:lnTo>
                    <a:lnTo>
                      <a:pt x="70" y="121"/>
                    </a:lnTo>
                    <a:lnTo>
                      <a:pt x="78" y="113"/>
                    </a:lnTo>
                    <a:lnTo>
                      <a:pt x="86" y="113"/>
                    </a:lnTo>
                    <a:lnTo>
                      <a:pt x="94" y="113"/>
                    </a:lnTo>
                    <a:lnTo>
                      <a:pt x="102" y="113"/>
                    </a:lnTo>
                    <a:lnTo>
                      <a:pt x="109" y="113"/>
                    </a:lnTo>
                    <a:lnTo>
                      <a:pt x="117" y="113"/>
                    </a:lnTo>
                    <a:lnTo>
                      <a:pt x="126" y="113"/>
                    </a:lnTo>
                    <a:lnTo>
                      <a:pt x="134" y="106"/>
                    </a:lnTo>
                    <a:lnTo>
                      <a:pt x="141" y="106"/>
                    </a:lnTo>
                    <a:lnTo>
                      <a:pt x="149" y="98"/>
                    </a:lnTo>
                    <a:lnTo>
                      <a:pt x="157" y="98"/>
                    </a:lnTo>
                    <a:lnTo>
                      <a:pt x="165" y="98"/>
                    </a:lnTo>
                    <a:lnTo>
                      <a:pt x="173" y="98"/>
                    </a:lnTo>
                    <a:lnTo>
                      <a:pt x="173" y="91"/>
                    </a:lnTo>
                    <a:lnTo>
                      <a:pt x="181" y="83"/>
                    </a:lnTo>
                    <a:lnTo>
                      <a:pt x="188" y="68"/>
                    </a:lnTo>
                    <a:lnTo>
                      <a:pt x="196" y="68"/>
                    </a:lnTo>
                    <a:lnTo>
                      <a:pt x="196" y="60"/>
                    </a:lnTo>
                    <a:lnTo>
                      <a:pt x="203" y="60"/>
                    </a:lnTo>
                    <a:lnTo>
                      <a:pt x="203" y="53"/>
                    </a:lnTo>
                    <a:lnTo>
                      <a:pt x="211" y="45"/>
                    </a:lnTo>
                    <a:lnTo>
                      <a:pt x="211" y="37"/>
                    </a:lnTo>
                    <a:lnTo>
                      <a:pt x="219" y="30"/>
                    </a:lnTo>
                    <a:lnTo>
                      <a:pt x="219" y="22"/>
                    </a:lnTo>
                    <a:lnTo>
                      <a:pt x="227" y="15"/>
                    </a:lnTo>
                    <a:lnTo>
                      <a:pt x="234" y="15"/>
                    </a:lnTo>
                    <a:lnTo>
                      <a:pt x="242" y="15"/>
                    </a:lnTo>
                    <a:lnTo>
                      <a:pt x="251" y="22"/>
                    </a:lnTo>
                    <a:lnTo>
                      <a:pt x="258" y="22"/>
                    </a:lnTo>
                    <a:lnTo>
                      <a:pt x="266" y="22"/>
                    </a:lnTo>
                    <a:lnTo>
                      <a:pt x="274" y="22"/>
                    </a:lnTo>
                  </a:path>
                </a:pathLst>
              </a:custGeom>
              <a:solidFill>
                <a:srgbClr val="FFCC00"/>
              </a:solidFill>
              <a:ln w="12700" cap="rnd" cmpd="sng">
                <a:solidFill>
                  <a:schemeClr val="tx1"/>
                </a:solidFill>
                <a:prstDash val="solid"/>
                <a:round/>
                <a:headEnd type="none" w="med" len="med"/>
                <a:tailEnd type="none" w="med" len="med"/>
              </a:ln>
            </p:spPr>
            <p:txBody>
              <a:bodyPr/>
              <a:lstStyle/>
              <a:p>
                <a:endParaRPr lang="en-US"/>
              </a:p>
            </p:txBody>
          </p:sp>
          <p:sp>
            <p:nvSpPr>
              <p:cNvPr id="44106" name="Freeform 19"/>
              <p:cNvSpPr>
                <a:spLocks noChangeAspect="1"/>
              </p:cNvSpPr>
              <p:nvPr/>
            </p:nvSpPr>
            <p:spPr bwMode="auto">
              <a:xfrm>
                <a:off x="4258" y="2099"/>
                <a:ext cx="671" cy="362"/>
              </a:xfrm>
              <a:custGeom>
                <a:avLst/>
                <a:gdLst>
                  <a:gd name="T0" fmla="*/ 33688848 w 490"/>
                  <a:gd name="T1" fmla="*/ 24056 h 312"/>
                  <a:gd name="T2" fmla="*/ 36317480 w 490"/>
                  <a:gd name="T3" fmla="*/ 24056 h 312"/>
                  <a:gd name="T4" fmla="*/ 38307057 w 490"/>
                  <a:gd name="T5" fmla="*/ 22321 h 312"/>
                  <a:gd name="T6" fmla="*/ 39551622 w 490"/>
                  <a:gd name="T7" fmla="*/ 16903 h 312"/>
                  <a:gd name="T8" fmla="*/ 39551622 w 490"/>
                  <a:gd name="T9" fmla="*/ 12180 h 312"/>
                  <a:gd name="T10" fmla="*/ 36919857 w 490"/>
                  <a:gd name="T11" fmla="*/ 9999 h 312"/>
                  <a:gd name="T12" fmla="*/ 34432721 w 490"/>
                  <a:gd name="T13" fmla="*/ 9999 h 312"/>
                  <a:gd name="T14" fmla="*/ 32403771 w 490"/>
                  <a:gd name="T15" fmla="*/ 5109 h 312"/>
                  <a:gd name="T16" fmla="*/ 30419101 w 490"/>
                  <a:gd name="T17" fmla="*/ 6919 h 312"/>
                  <a:gd name="T18" fmla="*/ 27973857 w 490"/>
                  <a:gd name="T19" fmla="*/ 8551 h 312"/>
                  <a:gd name="T20" fmla="*/ 24681083 w 490"/>
                  <a:gd name="T21" fmla="*/ 16903 h 312"/>
                  <a:gd name="T22" fmla="*/ 23383101 w 490"/>
                  <a:gd name="T23" fmla="*/ 20679 h 312"/>
                  <a:gd name="T24" fmla="*/ 21396355 w 490"/>
                  <a:gd name="T25" fmla="*/ 15328 h 312"/>
                  <a:gd name="T26" fmla="*/ 20782881 w 490"/>
                  <a:gd name="T27" fmla="*/ 8551 h 312"/>
                  <a:gd name="T28" fmla="*/ 18181110 w 490"/>
                  <a:gd name="T29" fmla="*/ 3304 h 312"/>
                  <a:gd name="T30" fmla="*/ 15570368 w 490"/>
                  <a:gd name="T31" fmla="*/ 3304 h 312"/>
                  <a:gd name="T32" fmla="*/ 14917630 w 490"/>
                  <a:gd name="T33" fmla="*/ 1522 h 312"/>
                  <a:gd name="T34" fmla="*/ 12899306 w 490"/>
                  <a:gd name="T35" fmla="*/ 3304 h 312"/>
                  <a:gd name="T36" fmla="*/ 11643688 w 490"/>
                  <a:gd name="T37" fmla="*/ 8551 h 312"/>
                  <a:gd name="T38" fmla="*/ 9070283 w 490"/>
                  <a:gd name="T39" fmla="*/ 8551 h 312"/>
                  <a:gd name="T40" fmla="*/ 7807379 w 490"/>
                  <a:gd name="T41" fmla="*/ 13532 h 312"/>
                  <a:gd name="T42" fmla="*/ 5740413 w 490"/>
                  <a:gd name="T43" fmla="*/ 19184 h 312"/>
                  <a:gd name="T44" fmla="*/ 4519478 w 490"/>
                  <a:gd name="T45" fmla="*/ 24056 h 312"/>
                  <a:gd name="T46" fmla="*/ 3300365 w 490"/>
                  <a:gd name="T47" fmla="*/ 30890 h 312"/>
                  <a:gd name="T48" fmla="*/ 1851425 w 490"/>
                  <a:gd name="T49" fmla="*/ 37971 h 312"/>
                  <a:gd name="T50" fmla="*/ 2535319 w 490"/>
                  <a:gd name="T51" fmla="*/ 43051 h 312"/>
                  <a:gd name="T52" fmla="*/ 5191949 w 490"/>
                  <a:gd name="T53" fmla="*/ 43051 h 312"/>
                  <a:gd name="T54" fmla="*/ 3875677 w 490"/>
                  <a:gd name="T55" fmla="*/ 50089 h 312"/>
                  <a:gd name="T56" fmla="*/ 2535319 w 490"/>
                  <a:gd name="T57" fmla="*/ 55369 h 312"/>
                  <a:gd name="T58" fmla="*/ 685377 w 490"/>
                  <a:gd name="T59" fmla="*/ 57198 h 312"/>
                  <a:gd name="T60" fmla="*/ 1285235 w 490"/>
                  <a:gd name="T61" fmla="*/ 60496 h 312"/>
                  <a:gd name="T62" fmla="*/ 2535319 w 490"/>
                  <a:gd name="T63" fmla="*/ 65474 h 312"/>
                  <a:gd name="T64" fmla="*/ 5191949 w 490"/>
                  <a:gd name="T65" fmla="*/ 67026 h 312"/>
                  <a:gd name="T66" fmla="*/ 6439772 w 490"/>
                  <a:gd name="T67" fmla="*/ 70678 h 312"/>
                  <a:gd name="T68" fmla="*/ 8410194 w 490"/>
                  <a:gd name="T69" fmla="*/ 65474 h 312"/>
                  <a:gd name="T70" fmla="*/ 10396638 w 490"/>
                  <a:gd name="T71" fmla="*/ 62052 h 312"/>
                  <a:gd name="T72" fmla="*/ 12899306 w 490"/>
                  <a:gd name="T73" fmla="*/ 69062 h 312"/>
                  <a:gd name="T74" fmla="*/ 15570368 w 490"/>
                  <a:gd name="T75" fmla="*/ 70678 h 312"/>
                  <a:gd name="T76" fmla="*/ 17526412 w 490"/>
                  <a:gd name="T77" fmla="*/ 67026 h 312"/>
                  <a:gd name="T78" fmla="*/ 20048604 w 490"/>
                  <a:gd name="T79" fmla="*/ 69062 h 312"/>
                  <a:gd name="T80" fmla="*/ 21396355 w 490"/>
                  <a:gd name="T81" fmla="*/ 62052 h 312"/>
                  <a:gd name="T82" fmla="*/ 24000443 w 490"/>
                  <a:gd name="T83" fmla="*/ 58399 h 312"/>
                  <a:gd name="T84" fmla="*/ 24681083 w 490"/>
                  <a:gd name="T85" fmla="*/ 51455 h 312"/>
                  <a:gd name="T86" fmla="*/ 26520970 w 490"/>
                  <a:gd name="T87" fmla="*/ 46511 h 312"/>
                  <a:gd name="T88" fmla="*/ 26520970 w 490"/>
                  <a:gd name="T89" fmla="*/ 43051 h 312"/>
                  <a:gd name="T90" fmla="*/ 27306231 w 490"/>
                  <a:gd name="T91" fmla="*/ 39760 h 312"/>
                  <a:gd name="T92" fmla="*/ 29197892 w 490"/>
                  <a:gd name="T93" fmla="*/ 36317 h 312"/>
                  <a:gd name="T94" fmla="*/ 29873427 w 490"/>
                  <a:gd name="T95" fmla="*/ 30890 h 312"/>
                  <a:gd name="T96" fmla="*/ 31827247 w 490"/>
                  <a:gd name="T97" fmla="*/ 27536 h 3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90"/>
                  <a:gd name="T148" fmla="*/ 0 h 312"/>
                  <a:gd name="T149" fmla="*/ 490 w 490"/>
                  <a:gd name="T150" fmla="*/ 312 h 3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90" h="312">
                    <a:moveTo>
                      <a:pt x="394" y="113"/>
                    </a:moveTo>
                    <a:lnTo>
                      <a:pt x="402" y="113"/>
                    </a:lnTo>
                    <a:lnTo>
                      <a:pt x="410" y="113"/>
                    </a:lnTo>
                    <a:lnTo>
                      <a:pt x="410" y="106"/>
                    </a:lnTo>
                    <a:lnTo>
                      <a:pt x="419" y="106"/>
                    </a:lnTo>
                    <a:lnTo>
                      <a:pt x="426" y="106"/>
                    </a:lnTo>
                    <a:lnTo>
                      <a:pt x="434" y="106"/>
                    </a:lnTo>
                    <a:lnTo>
                      <a:pt x="442" y="106"/>
                    </a:lnTo>
                    <a:lnTo>
                      <a:pt x="442" y="98"/>
                    </a:lnTo>
                    <a:lnTo>
                      <a:pt x="449" y="98"/>
                    </a:lnTo>
                    <a:lnTo>
                      <a:pt x="458" y="98"/>
                    </a:lnTo>
                    <a:lnTo>
                      <a:pt x="466" y="98"/>
                    </a:lnTo>
                    <a:lnTo>
                      <a:pt x="474" y="98"/>
                    </a:lnTo>
                    <a:lnTo>
                      <a:pt x="481" y="91"/>
                    </a:lnTo>
                    <a:lnTo>
                      <a:pt x="481" y="84"/>
                    </a:lnTo>
                    <a:lnTo>
                      <a:pt x="481" y="75"/>
                    </a:lnTo>
                    <a:lnTo>
                      <a:pt x="489" y="68"/>
                    </a:lnTo>
                    <a:lnTo>
                      <a:pt x="489" y="60"/>
                    </a:lnTo>
                    <a:lnTo>
                      <a:pt x="481" y="60"/>
                    </a:lnTo>
                    <a:lnTo>
                      <a:pt x="481" y="53"/>
                    </a:lnTo>
                    <a:lnTo>
                      <a:pt x="474" y="53"/>
                    </a:lnTo>
                    <a:lnTo>
                      <a:pt x="466" y="53"/>
                    </a:lnTo>
                    <a:lnTo>
                      <a:pt x="458" y="45"/>
                    </a:lnTo>
                    <a:lnTo>
                      <a:pt x="449" y="45"/>
                    </a:lnTo>
                    <a:lnTo>
                      <a:pt x="442" y="38"/>
                    </a:lnTo>
                    <a:lnTo>
                      <a:pt x="434" y="38"/>
                    </a:lnTo>
                    <a:lnTo>
                      <a:pt x="426" y="45"/>
                    </a:lnTo>
                    <a:lnTo>
                      <a:pt x="419" y="45"/>
                    </a:lnTo>
                    <a:lnTo>
                      <a:pt x="410" y="38"/>
                    </a:lnTo>
                    <a:lnTo>
                      <a:pt x="402" y="30"/>
                    </a:lnTo>
                    <a:lnTo>
                      <a:pt x="394" y="30"/>
                    </a:lnTo>
                    <a:lnTo>
                      <a:pt x="394" y="22"/>
                    </a:lnTo>
                    <a:lnTo>
                      <a:pt x="387" y="22"/>
                    </a:lnTo>
                    <a:lnTo>
                      <a:pt x="379" y="22"/>
                    </a:lnTo>
                    <a:lnTo>
                      <a:pt x="379" y="30"/>
                    </a:lnTo>
                    <a:lnTo>
                      <a:pt x="370" y="30"/>
                    </a:lnTo>
                    <a:lnTo>
                      <a:pt x="363" y="30"/>
                    </a:lnTo>
                    <a:lnTo>
                      <a:pt x="355" y="30"/>
                    </a:lnTo>
                    <a:lnTo>
                      <a:pt x="347" y="30"/>
                    </a:lnTo>
                    <a:lnTo>
                      <a:pt x="340" y="38"/>
                    </a:lnTo>
                    <a:lnTo>
                      <a:pt x="332" y="45"/>
                    </a:lnTo>
                    <a:lnTo>
                      <a:pt x="323" y="60"/>
                    </a:lnTo>
                    <a:lnTo>
                      <a:pt x="308" y="68"/>
                    </a:lnTo>
                    <a:lnTo>
                      <a:pt x="300" y="75"/>
                    </a:lnTo>
                    <a:lnTo>
                      <a:pt x="300" y="84"/>
                    </a:lnTo>
                    <a:lnTo>
                      <a:pt x="292" y="84"/>
                    </a:lnTo>
                    <a:lnTo>
                      <a:pt x="292" y="91"/>
                    </a:lnTo>
                    <a:lnTo>
                      <a:pt x="284" y="91"/>
                    </a:lnTo>
                    <a:lnTo>
                      <a:pt x="276" y="84"/>
                    </a:lnTo>
                    <a:lnTo>
                      <a:pt x="268" y="84"/>
                    </a:lnTo>
                    <a:lnTo>
                      <a:pt x="260" y="75"/>
                    </a:lnTo>
                    <a:lnTo>
                      <a:pt x="260" y="68"/>
                    </a:lnTo>
                    <a:lnTo>
                      <a:pt x="260" y="60"/>
                    </a:lnTo>
                    <a:lnTo>
                      <a:pt x="260" y="53"/>
                    </a:lnTo>
                    <a:lnTo>
                      <a:pt x="260" y="45"/>
                    </a:lnTo>
                    <a:lnTo>
                      <a:pt x="253" y="38"/>
                    </a:lnTo>
                    <a:lnTo>
                      <a:pt x="244" y="38"/>
                    </a:lnTo>
                    <a:lnTo>
                      <a:pt x="236" y="22"/>
                    </a:lnTo>
                    <a:lnTo>
                      <a:pt x="229" y="15"/>
                    </a:lnTo>
                    <a:lnTo>
                      <a:pt x="221" y="15"/>
                    </a:lnTo>
                    <a:lnTo>
                      <a:pt x="213" y="7"/>
                    </a:lnTo>
                    <a:lnTo>
                      <a:pt x="205" y="15"/>
                    </a:lnTo>
                    <a:lnTo>
                      <a:pt x="197" y="15"/>
                    </a:lnTo>
                    <a:lnTo>
                      <a:pt x="189" y="15"/>
                    </a:lnTo>
                    <a:lnTo>
                      <a:pt x="189" y="7"/>
                    </a:lnTo>
                    <a:lnTo>
                      <a:pt x="181" y="7"/>
                    </a:lnTo>
                    <a:lnTo>
                      <a:pt x="181" y="0"/>
                    </a:lnTo>
                    <a:lnTo>
                      <a:pt x="181" y="7"/>
                    </a:lnTo>
                    <a:lnTo>
                      <a:pt x="174" y="7"/>
                    </a:lnTo>
                    <a:lnTo>
                      <a:pt x="174" y="15"/>
                    </a:lnTo>
                    <a:lnTo>
                      <a:pt x="166" y="15"/>
                    </a:lnTo>
                    <a:lnTo>
                      <a:pt x="157" y="15"/>
                    </a:lnTo>
                    <a:lnTo>
                      <a:pt x="157" y="22"/>
                    </a:lnTo>
                    <a:lnTo>
                      <a:pt x="157" y="30"/>
                    </a:lnTo>
                    <a:lnTo>
                      <a:pt x="149" y="30"/>
                    </a:lnTo>
                    <a:lnTo>
                      <a:pt x="142" y="38"/>
                    </a:lnTo>
                    <a:lnTo>
                      <a:pt x="134" y="38"/>
                    </a:lnTo>
                    <a:lnTo>
                      <a:pt x="126" y="38"/>
                    </a:lnTo>
                    <a:lnTo>
                      <a:pt x="118" y="38"/>
                    </a:lnTo>
                    <a:lnTo>
                      <a:pt x="110" y="38"/>
                    </a:lnTo>
                    <a:lnTo>
                      <a:pt x="102" y="38"/>
                    </a:lnTo>
                    <a:lnTo>
                      <a:pt x="102" y="45"/>
                    </a:lnTo>
                    <a:lnTo>
                      <a:pt x="102" y="53"/>
                    </a:lnTo>
                    <a:lnTo>
                      <a:pt x="95" y="60"/>
                    </a:lnTo>
                    <a:lnTo>
                      <a:pt x="95" y="68"/>
                    </a:lnTo>
                    <a:lnTo>
                      <a:pt x="87" y="68"/>
                    </a:lnTo>
                    <a:lnTo>
                      <a:pt x="78" y="75"/>
                    </a:lnTo>
                    <a:lnTo>
                      <a:pt x="70" y="84"/>
                    </a:lnTo>
                    <a:lnTo>
                      <a:pt x="70" y="91"/>
                    </a:lnTo>
                    <a:lnTo>
                      <a:pt x="70" y="98"/>
                    </a:lnTo>
                    <a:lnTo>
                      <a:pt x="63" y="106"/>
                    </a:lnTo>
                    <a:lnTo>
                      <a:pt x="55" y="106"/>
                    </a:lnTo>
                    <a:lnTo>
                      <a:pt x="47" y="113"/>
                    </a:lnTo>
                    <a:lnTo>
                      <a:pt x="40" y="122"/>
                    </a:lnTo>
                    <a:lnTo>
                      <a:pt x="40" y="129"/>
                    </a:lnTo>
                    <a:lnTo>
                      <a:pt x="40" y="136"/>
                    </a:lnTo>
                    <a:lnTo>
                      <a:pt x="31" y="144"/>
                    </a:lnTo>
                    <a:lnTo>
                      <a:pt x="31" y="151"/>
                    </a:lnTo>
                    <a:lnTo>
                      <a:pt x="23" y="160"/>
                    </a:lnTo>
                    <a:lnTo>
                      <a:pt x="23" y="167"/>
                    </a:lnTo>
                    <a:lnTo>
                      <a:pt x="31" y="167"/>
                    </a:lnTo>
                    <a:lnTo>
                      <a:pt x="31" y="175"/>
                    </a:lnTo>
                    <a:lnTo>
                      <a:pt x="31" y="182"/>
                    </a:lnTo>
                    <a:lnTo>
                      <a:pt x="31" y="189"/>
                    </a:lnTo>
                    <a:lnTo>
                      <a:pt x="40" y="189"/>
                    </a:lnTo>
                    <a:lnTo>
                      <a:pt x="47" y="189"/>
                    </a:lnTo>
                    <a:lnTo>
                      <a:pt x="55" y="189"/>
                    </a:lnTo>
                    <a:lnTo>
                      <a:pt x="63" y="189"/>
                    </a:lnTo>
                    <a:lnTo>
                      <a:pt x="70" y="197"/>
                    </a:lnTo>
                    <a:lnTo>
                      <a:pt x="63" y="205"/>
                    </a:lnTo>
                    <a:lnTo>
                      <a:pt x="55" y="213"/>
                    </a:lnTo>
                    <a:lnTo>
                      <a:pt x="47" y="220"/>
                    </a:lnTo>
                    <a:lnTo>
                      <a:pt x="47" y="227"/>
                    </a:lnTo>
                    <a:lnTo>
                      <a:pt x="40" y="235"/>
                    </a:lnTo>
                    <a:lnTo>
                      <a:pt x="31" y="235"/>
                    </a:lnTo>
                    <a:lnTo>
                      <a:pt x="31" y="243"/>
                    </a:lnTo>
                    <a:lnTo>
                      <a:pt x="23" y="243"/>
                    </a:lnTo>
                    <a:lnTo>
                      <a:pt x="15" y="243"/>
                    </a:lnTo>
                    <a:lnTo>
                      <a:pt x="8" y="243"/>
                    </a:lnTo>
                    <a:lnTo>
                      <a:pt x="8" y="251"/>
                    </a:lnTo>
                    <a:lnTo>
                      <a:pt x="0" y="258"/>
                    </a:lnTo>
                    <a:lnTo>
                      <a:pt x="8" y="258"/>
                    </a:lnTo>
                    <a:lnTo>
                      <a:pt x="8" y="266"/>
                    </a:lnTo>
                    <a:lnTo>
                      <a:pt x="15" y="266"/>
                    </a:lnTo>
                    <a:lnTo>
                      <a:pt x="15" y="273"/>
                    </a:lnTo>
                    <a:lnTo>
                      <a:pt x="23" y="273"/>
                    </a:lnTo>
                    <a:lnTo>
                      <a:pt x="31" y="281"/>
                    </a:lnTo>
                    <a:lnTo>
                      <a:pt x="31" y="289"/>
                    </a:lnTo>
                    <a:lnTo>
                      <a:pt x="40" y="289"/>
                    </a:lnTo>
                    <a:lnTo>
                      <a:pt x="47" y="296"/>
                    </a:lnTo>
                    <a:lnTo>
                      <a:pt x="55" y="296"/>
                    </a:lnTo>
                    <a:lnTo>
                      <a:pt x="63" y="296"/>
                    </a:lnTo>
                    <a:lnTo>
                      <a:pt x="70" y="296"/>
                    </a:lnTo>
                    <a:lnTo>
                      <a:pt x="70" y="304"/>
                    </a:lnTo>
                    <a:lnTo>
                      <a:pt x="70" y="311"/>
                    </a:lnTo>
                    <a:lnTo>
                      <a:pt x="78" y="311"/>
                    </a:lnTo>
                    <a:lnTo>
                      <a:pt x="87" y="311"/>
                    </a:lnTo>
                    <a:lnTo>
                      <a:pt x="87" y="304"/>
                    </a:lnTo>
                    <a:lnTo>
                      <a:pt x="95" y="296"/>
                    </a:lnTo>
                    <a:lnTo>
                      <a:pt x="102" y="289"/>
                    </a:lnTo>
                    <a:lnTo>
                      <a:pt x="110" y="281"/>
                    </a:lnTo>
                    <a:lnTo>
                      <a:pt x="118" y="281"/>
                    </a:lnTo>
                    <a:lnTo>
                      <a:pt x="118" y="273"/>
                    </a:lnTo>
                    <a:lnTo>
                      <a:pt x="126" y="273"/>
                    </a:lnTo>
                    <a:lnTo>
                      <a:pt x="134" y="273"/>
                    </a:lnTo>
                    <a:lnTo>
                      <a:pt x="142" y="281"/>
                    </a:lnTo>
                    <a:lnTo>
                      <a:pt x="149" y="296"/>
                    </a:lnTo>
                    <a:lnTo>
                      <a:pt x="157" y="304"/>
                    </a:lnTo>
                    <a:lnTo>
                      <a:pt x="166" y="311"/>
                    </a:lnTo>
                    <a:lnTo>
                      <a:pt x="174" y="311"/>
                    </a:lnTo>
                    <a:lnTo>
                      <a:pt x="181" y="311"/>
                    </a:lnTo>
                    <a:lnTo>
                      <a:pt x="189" y="311"/>
                    </a:lnTo>
                    <a:lnTo>
                      <a:pt x="197" y="304"/>
                    </a:lnTo>
                    <a:lnTo>
                      <a:pt x="197" y="296"/>
                    </a:lnTo>
                    <a:lnTo>
                      <a:pt x="205" y="296"/>
                    </a:lnTo>
                    <a:lnTo>
                      <a:pt x="213" y="296"/>
                    </a:lnTo>
                    <a:lnTo>
                      <a:pt x="221" y="296"/>
                    </a:lnTo>
                    <a:lnTo>
                      <a:pt x="229" y="304"/>
                    </a:lnTo>
                    <a:lnTo>
                      <a:pt x="236" y="304"/>
                    </a:lnTo>
                    <a:lnTo>
                      <a:pt x="244" y="304"/>
                    </a:lnTo>
                    <a:lnTo>
                      <a:pt x="253" y="296"/>
                    </a:lnTo>
                    <a:lnTo>
                      <a:pt x="253" y="289"/>
                    </a:lnTo>
                    <a:lnTo>
                      <a:pt x="260" y="281"/>
                    </a:lnTo>
                    <a:lnTo>
                      <a:pt x="260" y="273"/>
                    </a:lnTo>
                    <a:lnTo>
                      <a:pt x="268" y="273"/>
                    </a:lnTo>
                    <a:lnTo>
                      <a:pt x="276" y="273"/>
                    </a:lnTo>
                    <a:lnTo>
                      <a:pt x="284" y="266"/>
                    </a:lnTo>
                    <a:lnTo>
                      <a:pt x="292" y="258"/>
                    </a:lnTo>
                    <a:lnTo>
                      <a:pt x="292" y="251"/>
                    </a:lnTo>
                    <a:lnTo>
                      <a:pt x="300" y="243"/>
                    </a:lnTo>
                    <a:lnTo>
                      <a:pt x="300" y="235"/>
                    </a:lnTo>
                    <a:lnTo>
                      <a:pt x="300" y="227"/>
                    </a:lnTo>
                    <a:lnTo>
                      <a:pt x="300" y="220"/>
                    </a:lnTo>
                    <a:lnTo>
                      <a:pt x="308" y="220"/>
                    </a:lnTo>
                    <a:lnTo>
                      <a:pt x="315" y="213"/>
                    </a:lnTo>
                    <a:lnTo>
                      <a:pt x="323" y="205"/>
                    </a:lnTo>
                    <a:lnTo>
                      <a:pt x="332" y="205"/>
                    </a:lnTo>
                    <a:lnTo>
                      <a:pt x="332" y="197"/>
                    </a:lnTo>
                    <a:lnTo>
                      <a:pt x="323" y="197"/>
                    </a:lnTo>
                    <a:lnTo>
                      <a:pt x="323" y="189"/>
                    </a:lnTo>
                    <a:lnTo>
                      <a:pt x="332" y="189"/>
                    </a:lnTo>
                    <a:lnTo>
                      <a:pt x="332" y="182"/>
                    </a:lnTo>
                    <a:lnTo>
                      <a:pt x="340" y="182"/>
                    </a:lnTo>
                    <a:lnTo>
                      <a:pt x="332" y="175"/>
                    </a:lnTo>
                    <a:lnTo>
                      <a:pt x="340" y="167"/>
                    </a:lnTo>
                    <a:lnTo>
                      <a:pt x="347" y="167"/>
                    </a:lnTo>
                    <a:lnTo>
                      <a:pt x="355" y="167"/>
                    </a:lnTo>
                    <a:lnTo>
                      <a:pt x="355" y="160"/>
                    </a:lnTo>
                    <a:lnTo>
                      <a:pt x="355" y="151"/>
                    </a:lnTo>
                    <a:lnTo>
                      <a:pt x="355" y="144"/>
                    </a:lnTo>
                    <a:lnTo>
                      <a:pt x="363" y="144"/>
                    </a:lnTo>
                    <a:lnTo>
                      <a:pt x="363" y="136"/>
                    </a:lnTo>
                    <a:lnTo>
                      <a:pt x="370" y="136"/>
                    </a:lnTo>
                    <a:lnTo>
                      <a:pt x="379" y="129"/>
                    </a:lnTo>
                    <a:lnTo>
                      <a:pt x="387" y="129"/>
                    </a:lnTo>
                    <a:lnTo>
                      <a:pt x="387" y="122"/>
                    </a:lnTo>
                    <a:lnTo>
                      <a:pt x="394" y="122"/>
                    </a:lnTo>
                    <a:lnTo>
                      <a:pt x="394" y="113"/>
                    </a:lnTo>
                  </a:path>
                </a:pathLst>
              </a:custGeom>
              <a:solidFill>
                <a:srgbClr val="FFCC00"/>
              </a:solidFill>
              <a:ln w="12700" cap="rnd" cmpd="sng">
                <a:solidFill>
                  <a:schemeClr val="tx1"/>
                </a:solidFill>
                <a:prstDash val="solid"/>
                <a:round/>
                <a:headEnd type="none" w="med" len="med"/>
                <a:tailEnd type="none" w="med" len="med"/>
              </a:ln>
            </p:spPr>
            <p:txBody>
              <a:bodyPr/>
              <a:lstStyle/>
              <a:p>
                <a:endParaRPr lang="en-US"/>
              </a:p>
            </p:txBody>
          </p:sp>
          <p:sp>
            <p:nvSpPr>
              <p:cNvPr id="44107" name="Freeform 20"/>
              <p:cNvSpPr>
                <a:spLocks noChangeAspect="1"/>
              </p:cNvSpPr>
              <p:nvPr/>
            </p:nvSpPr>
            <p:spPr bwMode="auto">
              <a:xfrm>
                <a:off x="4128" y="1680"/>
                <a:ext cx="533" cy="645"/>
              </a:xfrm>
              <a:custGeom>
                <a:avLst/>
                <a:gdLst>
                  <a:gd name="T0" fmla="*/ 23564648 w 388"/>
                  <a:gd name="T1" fmla="*/ 84752 h 554"/>
                  <a:gd name="T2" fmla="*/ 23564648 w 388"/>
                  <a:gd name="T3" fmla="*/ 90256 h 554"/>
                  <a:gd name="T4" fmla="*/ 20769767 w 388"/>
                  <a:gd name="T5" fmla="*/ 95720 h 554"/>
                  <a:gd name="T6" fmla="*/ 17939120 w 388"/>
                  <a:gd name="T7" fmla="*/ 97755 h 554"/>
                  <a:gd name="T8" fmla="*/ 16676900 w 388"/>
                  <a:gd name="T9" fmla="*/ 103157 h 554"/>
                  <a:gd name="T10" fmla="*/ 13881420 w 388"/>
                  <a:gd name="T11" fmla="*/ 110189 h 554"/>
                  <a:gd name="T12" fmla="*/ 11815425 w 388"/>
                  <a:gd name="T13" fmla="*/ 121153 h 554"/>
                  <a:gd name="T14" fmla="*/ 9683972 w 388"/>
                  <a:gd name="T15" fmla="*/ 126769 h 554"/>
                  <a:gd name="T16" fmla="*/ 6880360 w 388"/>
                  <a:gd name="T17" fmla="*/ 131971 h 554"/>
                  <a:gd name="T18" fmla="*/ 3398408 w 388"/>
                  <a:gd name="T19" fmla="*/ 130441 h 554"/>
                  <a:gd name="T20" fmla="*/ 1394858 w 388"/>
                  <a:gd name="T21" fmla="*/ 124650 h 554"/>
                  <a:gd name="T22" fmla="*/ 1394858 w 388"/>
                  <a:gd name="T23" fmla="*/ 113812 h 554"/>
                  <a:gd name="T24" fmla="*/ 2776827 w 388"/>
                  <a:gd name="T25" fmla="*/ 106623 h 554"/>
                  <a:gd name="T26" fmla="*/ 3398408 w 388"/>
                  <a:gd name="T27" fmla="*/ 97755 h 554"/>
                  <a:gd name="T28" fmla="*/ 719652 w 388"/>
                  <a:gd name="T29" fmla="*/ 90256 h 554"/>
                  <a:gd name="T30" fmla="*/ 719652 w 388"/>
                  <a:gd name="T31" fmla="*/ 83427 h 554"/>
                  <a:gd name="T32" fmla="*/ 2776827 w 388"/>
                  <a:gd name="T33" fmla="*/ 74054 h 554"/>
                  <a:gd name="T34" fmla="*/ 4930038 w 388"/>
                  <a:gd name="T35" fmla="*/ 68814 h 554"/>
                  <a:gd name="T36" fmla="*/ 4930038 w 388"/>
                  <a:gd name="T37" fmla="*/ 61547 h 554"/>
                  <a:gd name="T38" fmla="*/ 4117856 w 388"/>
                  <a:gd name="T39" fmla="*/ 52450 h 554"/>
                  <a:gd name="T40" fmla="*/ 4930038 w 388"/>
                  <a:gd name="T41" fmla="*/ 43527 h 554"/>
                  <a:gd name="T42" fmla="*/ 4117856 w 388"/>
                  <a:gd name="T43" fmla="*/ 36227 h 554"/>
                  <a:gd name="T44" fmla="*/ 2776827 w 388"/>
                  <a:gd name="T45" fmla="*/ 28772 h 554"/>
                  <a:gd name="T46" fmla="*/ 3398408 w 388"/>
                  <a:gd name="T47" fmla="*/ 20096 h 554"/>
                  <a:gd name="T48" fmla="*/ 4930038 w 388"/>
                  <a:gd name="T49" fmla="*/ 12893 h 554"/>
                  <a:gd name="T50" fmla="*/ 7589816 w 388"/>
                  <a:gd name="T51" fmla="*/ 14691 h 554"/>
                  <a:gd name="T52" fmla="*/ 8286084 w 388"/>
                  <a:gd name="T53" fmla="*/ 22116 h 554"/>
                  <a:gd name="T54" fmla="*/ 11047683 w 388"/>
                  <a:gd name="T55" fmla="*/ 18089 h 554"/>
                  <a:gd name="T56" fmla="*/ 14554286 w 388"/>
                  <a:gd name="T57" fmla="*/ 12893 h 554"/>
                  <a:gd name="T58" fmla="*/ 17216658 w 388"/>
                  <a:gd name="T59" fmla="*/ 12893 h 554"/>
                  <a:gd name="T60" fmla="*/ 17939120 w 388"/>
                  <a:gd name="T61" fmla="*/ 5479 h 554"/>
                  <a:gd name="T62" fmla="*/ 20065207 w 388"/>
                  <a:gd name="T63" fmla="*/ 0 h 554"/>
                  <a:gd name="T64" fmla="*/ 23564648 w 388"/>
                  <a:gd name="T65" fmla="*/ 7427 h 554"/>
                  <a:gd name="T66" fmla="*/ 25508042 w 388"/>
                  <a:gd name="T67" fmla="*/ 18089 h 554"/>
                  <a:gd name="T68" fmla="*/ 27642789 w 388"/>
                  <a:gd name="T69" fmla="*/ 23690 h 554"/>
                  <a:gd name="T70" fmla="*/ 29719378 w 388"/>
                  <a:gd name="T71" fmla="*/ 27240 h 554"/>
                  <a:gd name="T72" fmla="*/ 28969354 w 388"/>
                  <a:gd name="T73" fmla="*/ 34438 h 554"/>
                  <a:gd name="T74" fmla="*/ 31774845 w 388"/>
                  <a:gd name="T75" fmla="*/ 42027 h 554"/>
                  <a:gd name="T76" fmla="*/ 33890272 w 388"/>
                  <a:gd name="T77" fmla="*/ 52450 h 554"/>
                  <a:gd name="T78" fmla="*/ 30457094 w 388"/>
                  <a:gd name="T79" fmla="*/ 65157 h 554"/>
                  <a:gd name="T80" fmla="*/ 26969297 w 388"/>
                  <a:gd name="T81" fmla="*/ 68814 h 554"/>
                  <a:gd name="T82" fmla="*/ 24825561 w 388"/>
                  <a:gd name="T83" fmla="*/ 59935 h 554"/>
                  <a:gd name="T84" fmla="*/ 22077342 w 388"/>
                  <a:gd name="T85" fmla="*/ 56143 h 554"/>
                  <a:gd name="T86" fmla="*/ 20065207 w 388"/>
                  <a:gd name="T87" fmla="*/ 45243 h 554"/>
                  <a:gd name="T88" fmla="*/ 18603612 w 388"/>
                  <a:gd name="T89" fmla="*/ 36227 h 554"/>
                  <a:gd name="T90" fmla="*/ 15147861 w 388"/>
                  <a:gd name="T91" fmla="*/ 37883 h 554"/>
                  <a:gd name="T92" fmla="*/ 12534315 w 388"/>
                  <a:gd name="T93" fmla="*/ 42027 h 554"/>
                  <a:gd name="T94" fmla="*/ 13147298 w 388"/>
                  <a:gd name="T95" fmla="*/ 50766 h 554"/>
                  <a:gd name="T96" fmla="*/ 11047683 w 388"/>
                  <a:gd name="T97" fmla="*/ 57743 h 554"/>
                  <a:gd name="T98" fmla="*/ 13881420 w 388"/>
                  <a:gd name="T99" fmla="*/ 59935 h 554"/>
                  <a:gd name="T100" fmla="*/ 16676900 w 388"/>
                  <a:gd name="T101" fmla="*/ 63276 h 554"/>
                  <a:gd name="T102" fmla="*/ 18603612 w 388"/>
                  <a:gd name="T103" fmla="*/ 61547 h 554"/>
                  <a:gd name="T104" fmla="*/ 16676900 w 388"/>
                  <a:gd name="T105" fmla="*/ 68814 h 554"/>
                  <a:gd name="T106" fmla="*/ 18603612 w 388"/>
                  <a:gd name="T107" fmla="*/ 75860 h 554"/>
                  <a:gd name="T108" fmla="*/ 20769767 w 388"/>
                  <a:gd name="T109" fmla="*/ 79703 h 5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8"/>
                  <a:gd name="T166" fmla="*/ 0 h 554"/>
                  <a:gd name="T167" fmla="*/ 388 w 388"/>
                  <a:gd name="T168" fmla="*/ 554 h 5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8" h="554">
                    <a:moveTo>
                      <a:pt x="261" y="327"/>
                    </a:moveTo>
                    <a:lnTo>
                      <a:pt x="269" y="334"/>
                    </a:lnTo>
                    <a:lnTo>
                      <a:pt x="269" y="341"/>
                    </a:lnTo>
                    <a:lnTo>
                      <a:pt x="269" y="349"/>
                    </a:lnTo>
                    <a:lnTo>
                      <a:pt x="269" y="356"/>
                    </a:lnTo>
                    <a:lnTo>
                      <a:pt x="269" y="363"/>
                    </a:lnTo>
                    <a:lnTo>
                      <a:pt x="276" y="363"/>
                    </a:lnTo>
                    <a:lnTo>
                      <a:pt x="276" y="372"/>
                    </a:lnTo>
                    <a:lnTo>
                      <a:pt x="276" y="379"/>
                    </a:lnTo>
                    <a:lnTo>
                      <a:pt x="269" y="379"/>
                    </a:lnTo>
                    <a:lnTo>
                      <a:pt x="261" y="387"/>
                    </a:lnTo>
                    <a:lnTo>
                      <a:pt x="252" y="387"/>
                    </a:lnTo>
                    <a:lnTo>
                      <a:pt x="252" y="394"/>
                    </a:lnTo>
                    <a:lnTo>
                      <a:pt x="244" y="401"/>
                    </a:lnTo>
                    <a:lnTo>
                      <a:pt x="237" y="401"/>
                    </a:lnTo>
                    <a:lnTo>
                      <a:pt x="237" y="410"/>
                    </a:lnTo>
                    <a:lnTo>
                      <a:pt x="229" y="410"/>
                    </a:lnTo>
                    <a:lnTo>
                      <a:pt x="221" y="410"/>
                    </a:lnTo>
                    <a:lnTo>
                      <a:pt x="213" y="410"/>
                    </a:lnTo>
                    <a:lnTo>
                      <a:pt x="205" y="410"/>
                    </a:lnTo>
                    <a:lnTo>
                      <a:pt x="197" y="410"/>
                    </a:lnTo>
                    <a:lnTo>
                      <a:pt x="197" y="417"/>
                    </a:lnTo>
                    <a:lnTo>
                      <a:pt x="197" y="424"/>
                    </a:lnTo>
                    <a:lnTo>
                      <a:pt x="190" y="424"/>
                    </a:lnTo>
                    <a:lnTo>
                      <a:pt x="190" y="432"/>
                    </a:lnTo>
                    <a:lnTo>
                      <a:pt x="182" y="439"/>
                    </a:lnTo>
                    <a:lnTo>
                      <a:pt x="173" y="447"/>
                    </a:lnTo>
                    <a:lnTo>
                      <a:pt x="166" y="455"/>
                    </a:lnTo>
                    <a:lnTo>
                      <a:pt x="166" y="462"/>
                    </a:lnTo>
                    <a:lnTo>
                      <a:pt x="158" y="462"/>
                    </a:lnTo>
                    <a:lnTo>
                      <a:pt x="158" y="470"/>
                    </a:lnTo>
                    <a:lnTo>
                      <a:pt x="143" y="485"/>
                    </a:lnTo>
                    <a:lnTo>
                      <a:pt x="135" y="493"/>
                    </a:lnTo>
                    <a:lnTo>
                      <a:pt x="135" y="500"/>
                    </a:lnTo>
                    <a:lnTo>
                      <a:pt x="135" y="508"/>
                    </a:lnTo>
                    <a:lnTo>
                      <a:pt x="126" y="515"/>
                    </a:lnTo>
                    <a:lnTo>
                      <a:pt x="126" y="522"/>
                    </a:lnTo>
                    <a:lnTo>
                      <a:pt x="126" y="531"/>
                    </a:lnTo>
                    <a:lnTo>
                      <a:pt x="118" y="531"/>
                    </a:lnTo>
                    <a:lnTo>
                      <a:pt x="111" y="531"/>
                    </a:lnTo>
                    <a:lnTo>
                      <a:pt x="103" y="538"/>
                    </a:lnTo>
                    <a:lnTo>
                      <a:pt x="95" y="546"/>
                    </a:lnTo>
                    <a:lnTo>
                      <a:pt x="95" y="553"/>
                    </a:lnTo>
                    <a:lnTo>
                      <a:pt x="87" y="553"/>
                    </a:lnTo>
                    <a:lnTo>
                      <a:pt x="79" y="553"/>
                    </a:lnTo>
                    <a:lnTo>
                      <a:pt x="71" y="553"/>
                    </a:lnTo>
                    <a:lnTo>
                      <a:pt x="64" y="553"/>
                    </a:lnTo>
                    <a:lnTo>
                      <a:pt x="56" y="553"/>
                    </a:lnTo>
                    <a:lnTo>
                      <a:pt x="47" y="546"/>
                    </a:lnTo>
                    <a:lnTo>
                      <a:pt x="39" y="546"/>
                    </a:lnTo>
                    <a:lnTo>
                      <a:pt x="32" y="546"/>
                    </a:lnTo>
                    <a:lnTo>
                      <a:pt x="24" y="546"/>
                    </a:lnTo>
                    <a:lnTo>
                      <a:pt x="24" y="538"/>
                    </a:lnTo>
                    <a:lnTo>
                      <a:pt x="16" y="531"/>
                    </a:lnTo>
                    <a:lnTo>
                      <a:pt x="16" y="522"/>
                    </a:lnTo>
                    <a:lnTo>
                      <a:pt x="16" y="515"/>
                    </a:lnTo>
                    <a:lnTo>
                      <a:pt x="16" y="508"/>
                    </a:lnTo>
                    <a:lnTo>
                      <a:pt x="16" y="500"/>
                    </a:lnTo>
                    <a:lnTo>
                      <a:pt x="16" y="485"/>
                    </a:lnTo>
                    <a:lnTo>
                      <a:pt x="16" y="477"/>
                    </a:lnTo>
                    <a:lnTo>
                      <a:pt x="24" y="470"/>
                    </a:lnTo>
                    <a:lnTo>
                      <a:pt x="24" y="462"/>
                    </a:lnTo>
                    <a:lnTo>
                      <a:pt x="24" y="455"/>
                    </a:lnTo>
                    <a:lnTo>
                      <a:pt x="32" y="455"/>
                    </a:lnTo>
                    <a:lnTo>
                      <a:pt x="32" y="447"/>
                    </a:lnTo>
                    <a:lnTo>
                      <a:pt x="32" y="439"/>
                    </a:lnTo>
                    <a:lnTo>
                      <a:pt x="32" y="432"/>
                    </a:lnTo>
                    <a:lnTo>
                      <a:pt x="39" y="424"/>
                    </a:lnTo>
                    <a:lnTo>
                      <a:pt x="39" y="417"/>
                    </a:lnTo>
                    <a:lnTo>
                      <a:pt x="39" y="410"/>
                    </a:lnTo>
                    <a:lnTo>
                      <a:pt x="32" y="401"/>
                    </a:lnTo>
                    <a:lnTo>
                      <a:pt x="24" y="394"/>
                    </a:lnTo>
                    <a:lnTo>
                      <a:pt x="24" y="387"/>
                    </a:lnTo>
                    <a:lnTo>
                      <a:pt x="16" y="379"/>
                    </a:lnTo>
                    <a:lnTo>
                      <a:pt x="8" y="379"/>
                    </a:lnTo>
                    <a:lnTo>
                      <a:pt x="0" y="372"/>
                    </a:lnTo>
                    <a:lnTo>
                      <a:pt x="0" y="363"/>
                    </a:lnTo>
                    <a:lnTo>
                      <a:pt x="0" y="356"/>
                    </a:lnTo>
                    <a:lnTo>
                      <a:pt x="0" y="349"/>
                    </a:lnTo>
                    <a:lnTo>
                      <a:pt x="8" y="349"/>
                    </a:lnTo>
                    <a:lnTo>
                      <a:pt x="8" y="341"/>
                    </a:lnTo>
                    <a:lnTo>
                      <a:pt x="24" y="327"/>
                    </a:lnTo>
                    <a:lnTo>
                      <a:pt x="24" y="318"/>
                    </a:lnTo>
                    <a:lnTo>
                      <a:pt x="24" y="311"/>
                    </a:lnTo>
                    <a:lnTo>
                      <a:pt x="32" y="311"/>
                    </a:lnTo>
                    <a:lnTo>
                      <a:pt x="32" y="303"/>
                    </a:lnTo>
                    <a:lnTo>
                      <a:pt x="39" y="303"/>
                    </a:lnTo>
                    <a:lnTo>
                      <a:pt x="47" y="303"/>
                    </a:lnTo>
                    <a:lnTo>
                      <a:pt x="56" y="296"/>
                    </a:lnTo>
                    <a:lnTo>
                      <a:pt x="56" y="289"/>
                    </a:lnTo>
                    <a:lnTo>
                      <a:pt x="56" y="280"/>
                    </a:lnTo>
                    <a:lnTo>
                      <a:pt x="64" y="273"/>
                    </a:lnTo>
                    <a:lnTo>
                      <a:pt x="64" y="265"/>
                    </a:lnTo>
                    <a:lnTo>
                      <a:pt x="56" y="265"/>
                    </a:lnTo>
                    <a:lnTo>
                      <a:pt x="56" y="258"/>
                    </a:lnTo>
                    <a:lnTo>
                      <a:pt x="47" y="242"/>
                    </a:lnTo>
                    <a:lnTo>
                      <a:pt x="39" y="235"/>
                    </a:lnTo>
                    <a:lnTo>
                      <a:pt x="39" y="228"/>
                    </a:lnTo>
                    <a:lnTo>
                      <a:pt x="39" y="220"/>
                    </a:lnTo>
                    <a:lnTo>
                      <a:pt x="47" y="220"/>
                    </a:lnTo>
                    <a:lnTo>
                      <a:pt x="56" y="213"/>
                    </a:lnTo>
                    <a:lnTo>
                      <a:pt x="56" y="205"/>
                    </a:lnTo>
                    <a:lnTo>
                      <a:pt x="56" y="197"/>
                    </a:lnTo>
                    <a:lnTo>
                      <a:pt x="56" y="190"/>
                    </a:lnTo>
                    <a:lnTo>
                      <a:pt x="56" y="182"/>
                    </a:lnTo>
                    <a:lnTo>
                      <a:pt x="47" y="182"/>
                    </a:lnTo>
                    <a:lnTo>
                      <a:pt x="47" y="175"/>
                    </a:lnTo>
                    <a:lnTo>
                      <a:pt x="47" y="167"/>
                    </a:lnTo>
                    <a:lnTo>
                      <a:pt x="47" y="159"/>
                    </a:lnTo>
                    <a:lnTo>
                      <a:pt x="47" y="152"/>
                    </a:lnTo>
                    <a:lnTo>
                      <a:pt x="39" y="152"/>
                    </a:lnTo>
                    <a:lnTo>
                      <a:pt x="39" y="144"/>
                    </a:lnTo>
                    <a:lnTo>
                      <a:pt x="39" y="137"/>
                    </a:lnTo>
                    <a:lnTo>
                      <a:pt x="32" y="130"/>
                    </a:lnTo>
                    <a:lnTo>
                      <a:pt x="32" y="121"/>
                    </a:lnTo>
                    <a:lnTo>
                      <a:pt x="32" y="114"/>
                    </a:lnTo>
                    <a:lnTo>
                      <a:pt x="32" y="106"/>
                    </a:lnTo>
                    <a:lnTo>
                      <a:pt x="32" y="99"/>
                    </a:lnTo>
                    <a:lnTo>
                      <a:pt x="39" y="92"/>
                    </a:lnTo>
                    <a:lnTo>
                      <a:pt x="39" y="84"/>
                    </a:lnTo>
                    <a:lnTo>
                      <a:pt x="47" y="76"/>
                    </a:lnTo>
                    <a:lnTo>
                      <a:pt x="47" y="68"/>
                    </a:lnTo>
                    <a:lnTo>
                      <a:pt x="47" y="61"/>
                    </a:lnTo>
                    <a:lnTo>
                      <a:pt x="56" y="61"/>
                    </a:lnTo>
                    <a:lnTo>
                      <a:pt x="56" y="54"/>
                    </a:lnTo>
                    <a:lnTo>
                      <a:pt x="64" y="54"/>
                    </a:lnTo>
                    <a:lnTo>
                      <a:pt x="71" y="54"/>
                    </a:lnTo>
                    <a:lnTo>
                      <a:pt x="79" y="54"/>
                    </a:lnTo>
                    <a:lnTo>
                      <a:pt x="79" y="61"/>
                    </a:lnTo>
                    <a:lnTo>
                      <a:pt x="87" y="61"/>
                    </a:lnTo>
                    <a:lnTo>
                      <a:pt x="87" y="68"/>
                    </a:lnTo>
                    <a:lnTo>
                      <a:pt x="87" y="76"/>
                    </a:lnTo>
                    <a:lnTo>
                      <a:pt x="87" y="84"/>
                    </a:lnTo>
                    <a:lnTo>
                      <a:pt x="87" y="92"/>
                    </a:lnTo>
                    <a:lnTo>
                      <a:pt x="95" y="92"/>
                    </a:lnTo>
                    <a:lnTo>
                      <a:pt x="95" y="99"/>
                    </a:lnTo>
                    <a:lnTo>
                      <a:pt x="103" y="99"/>
                    </a:lnTo>
                    <a:lnTo>
                      <a:pt x="111" y="92"/>
                    </a:lnTo>
                    <a:lnTo>
                      <a:pt x="118" y="84"/>
                    </a:lnTo>
                    <a:lnTo>
                      <a:pt x="126" y="76"/>
                    </a:lnTo>
                    <a:lnTo>
                      <a:pt x="135" y="68"/>
                    </a:lnTo>
                    <a:lnTo>
                      <a:pt x="143" y="68"/>
                    </a:lnTo>
                    <a:lnTo>
                      <a:pt x="150" y="61"/>
                    </a:lnTo>
                    <a:lnTo>
                      <a:pt x="158" y="61"/>
                    </a:lnTo>
                    <a:lnTo>
                      <a:pt x="166" y="54"/>
                    </a:lnTo>
                    <a:lnTo>
                      <a:pt x="173" y="54"/>
                    </a:lnTo>
                    <a:lnTo>
                      <a:pt x="182" y="54"/>
                    </a:lnTo>
                    <a:lnTo>
                      <a:pt x="190" y="54"/>
                    </a:lnTo>
                    <a:lnTo>
                      <a:pt x="190" y="61"/>
                    </a:lnTo>
                    <a:lnTo>
                      <a:pt x="197" y="54"/>
                    </a:lnTo>
                    <a:lnTo>
                      <a:pt x="205" y="54"/>
                    </a:lnTo>
                    <a:lnTo>
                      <a:pt x="205" y="46"/>
                    </a:lnTo>
                    <a:lnTo>
                      <a:pt x="205" y="38"/>
                    </a:lnTo>
                    <a:lnTo>
                      <a:pt x="205" y="31"/>
                    </a:lnTo>
                    <a:lnTo>
                      <a:pt x="205" y="23"/>
                    </a:lnTo>
                    <a:lnTo>
                      <a:pt x="205" y="16"/>
                    </a:lnTo>
                    <a:lnTo>
                      <a:pt x="213" y="16"/>
                    </a:lnTo>
                    <a:lnTo>
                      <a:pt x="213" y="8"/>
                    </a:lnTo>
                    <a:lnTo>
                      <a:pt x="221" y="0"/>
                    </a:lnTo>
                    <a:lnTo>
                      <a:pt x="229" y="0"/>
                    </a:lnTo>
                    <a:lnTo>
                      <a:pt x="237" y="0"/>
                    </a:lnTo>
                    <a:lnTo>
                      <a:pt x="244" y="0"/>
                    </a:lnTo>
                    <a:lnTo>
                      <a:pt x="252" y="8"/>
                    </a:lnTo>
                    <a:lnTo>
                      <a:pt x="261" y="16"/>
                    </a:lnTo>
                    <a:lnTo>
                      <a:pt x="269" y="31"/>
                    </a:lnTo>
                    <a:lnTo>
                      <a:pt x="276" y="38"/>
                    </a:lnTo>
                    <a:lnTo>
                      <a:pt x="284" y="46"/>
                    </a:lnTo>
                    <a:lnTo>
                      <a:pt x="284" y="54"/>
                    </a:lnTo>
                    <a:lnTo>
                      <a:pt x="284" y="61"/>
                    </a:lnTo>
                    <a:lnTo>
                      <a:pt x="292" y="76"/>
                    </a:lnTo>
                    <a:lnTo>
                      <a:pt x="300" y="76"/>
                    </a:lnTo>
                    <a:lnTo>
                      <a:pt x="300" y="84"/>
                    </a:lnTo>
                    <a:lnTo>
                      <a:pt x="308" y="92"/>
                    </a:lnTo>
                    <a:lnTo>
                      <a:pt x="308" y="99"/>
                    </a:lnTo>
                    <a:lnTo>
                      <a:pt x="316" y="99"/>
                    </a:lnTo>
                    <a:lnTo>
                      <a:pt x="323" y="99"/>
                    </a:lnTo>
                    <a:lnTo>
                      <a:pt x="331" y="99"/>
                    </a:lnTo>
                    <a:lnTo>
                      <a:pt x="339" y="99"/>
                    </a:lnTo>
                    <a:lnTo>
                      <a:pt x="348" y="106"/>
                    </a:lnTo>
                    <a:lnTo>
                      <a:pt x="339" y="114"/>
                    </a:lnTo>
                    <a:lnTo>
                      <a:pt x="339" y="121"/>
                    </a:lnTo>
                    <a:lnTo>
                      <a:pt x="331" y="121"/>
                    </a:lnTo>
                    <a:lnTo>
                      <a:pt x="331" y="130"/>
                    </a:lnTo>
                    <a:lnTo>
                      <a:pt x="331" y="137"/>
                    </a:lnTo>
                    <a:lnTo>
                      <a:pt x="331" y="144"/>
                    </a:lnTo>
                    <a:lnTo>
                      <a:pt x="339" y="144"/>
                    </a:lnTo>
                    <a:lnTo>
                      <a:pt x="348" y="152"/>
                    </a:lnTo>
                    <a:lnTo>
                      <a:pt x="355" y="159"/>
                    </a:lnTo>
                    <a:lnTo>
                      <a:pt x="363" y="167"/>
                    </a:lnTo>
                    <a:lnTo>
                      <a:pt x="363" y="175"/>
                    </a:lnTo>
                    <a:lnTo>
                      <a:pt x="371" y="175"/>
                    </a:lnTo>
                    <a:lnTo>
                      <a:pt x="378" y="190"/>
                    </a:lnTo>
                    <a:lnTo>
                      <a:pt x="387" y="205"/>
                    </a:lnTo>
                    <a:lnTo>
                      <a:pt x="387" y="213"/>
                    </a:lnTo>
                    <a:lnTo>
                      <a:pt x="387" y="220"/>
                    </a:lnTo>
                    <a:lnTo>
                      <a:pt x="387" y="228"/>
                    </a:lnTo>
                    <a:lnTo>
                      <a:pt x="378" y="235"/>
                    </a:lnTo>
                    <a:lnTo>
                      <a:pt x="371" y="242"/>
                    </a:lnTo>
                    <a:lnTo>
                      <a:pt x="363" y="258"/>
                    </a:lnTo>
                    <a:lnTo>
                      <a:pt x="348" y="273"/>
                    </a:lnTo>
                    <a:lnTo>
                      <a:pt x="331" y="280"/>
                    </a:lnTo>
                    <a:lnTo>
                      <a:pt x="323" y="289"/>
                    </a:lnTo>
                    <a:lnTo>
                      <a:pt x="316" y="296"/>
                    </a:lnTo>
                    <a:lnTo>
                      <a:pt x="308" y="296"/>
                    </a:lnTo>
                    <a:lnTo>
                      <a:pt x="308" y="289"/>
                    </a:lnTo>
                    <a:lnTo>
                      <a:pt x="300" y="289"/>
                    </a:lnTo>
                    <a:lnTo>
                      <a:pt x="300" y="280"/>
                    </a:lnTo>
                    <a:lnTo>
                      <a:pt x="292" y="265"/>
                    </a:lnTo>
                    <a:lnTo>
                      <a:pt x="284" y="258"/>
                    </a:lnTo>
                    <a:lnTo>
                      <a:pt x="284" y="251"/>
                    </a:lnTo>
                    <a:lnTo>
                      <a:pt x="276" y="251"/>
                    </a:lnTo>
                    <a:lnTo>
                      <a:pt x="269" y="251"/>
                    </a:lnTo>
                    <a:lnTo>
                      <a:pt x="261" y="242"/>
                    </a:lnTo>
                    <a:lnTo>
                      <a:pt x="252" y="242"/>
                    </a:lnTo>
                    <a:lnTo>
                      <a:pt x="252" y="235"/>
                    </a:lnTo>
                    <a:lnTo>
                      <a:pt x="252" y="228"/>
                    </a:lnTo>
                    <a:lnTo>
                      <a:pt x="252" y="220"/>
                    </a:lnTo>
                    <a:lnTo>
                      <a:pt x="244" y="213"/>
                    </a:lnTo>
                    <a:lnTo>
                      <a:pt x="237" y="205"/>
                    </a:lnTo>
                    <a:lnTo>
                      <a:pt x="229" y="190"/>
                    </a:lnTo>
                    <a:lnTo>
                      <a:pt x="221" y="175"/>
                    </a:lnTo>
                    <a:lnTo>
                      <a:pt x="221" y="167"/>
                    </a:lnTo>
                    <a:lnTo>
                      <a:pt x="221" y="159"/>
                    </a:lnTo>
                    <a:lnTo>
                      <a:pt x="213" y="159"/>
                    </a:lnTo>
                    <a:lnTo>
                      <a:pt x="213" y="152"/>
                    </a:lnTo>
                    <a:lnTo>
                      <a:pt x="205" y="144"/>
                    </a:lnTo>
                    <a:lnTo>
                      <a:pt x="197" y="144"/>
                    </a:lnTo>
                    <a:lnTo>
                      <a:pt x="190" y="152"/>
                    </a:lnTo>
                    <a:lnTo>
                      <a:pt x="182" y="159"/>
                    </a:lnTo>
                    <a:lnTo>
                      <a:pt x="173" y="159"/>
                    </a:lnTo>
                    <a:lnTo>
                      <a:pt x="166" y="159"/>
                    </a:lnTo>
                    <a:lnTo>
                      <a:pt x="158" y="159"/>
                    </a:lnTo>
                    <a:lnTo>
                      <a:pt x="150" y="159"/>
                    </a:lnTo>
                    <a:lnTo>
                      <a:pt x="150" y="167"/>
                    </a:lnTo>
                    <a:lnTo>
                      <a:pt x="143" y="175"/>
                    </a:lnTo>
                    <a:lnTo>
                      <a:pt x="143" y="182"/>
                    </a:lnTo>
                    <a:lnTo>
                      <a:pt x="150" y="190"/>
                    </a:lnTo>
                    <a:lnTo>
                      <a:pt x="150" y="197"/>
                    </a:lnTo>
                    <a:lnTo>
                      <a:pt x="150" y="205"/>
                    </a:lnTo>
                    <a:lnTo>
                      <a:pt x="150" y="213"/>
                    </a:lnTo>
                    <a:lnTo>
                      <a:pt x="143" y="213"/>
                    </a:lnTo>
                    <a:lnTo>
                      <a:pt x="143" y="220"/>
                    </a:lnTo>
                    <a:lnTo>
                      <a:pt x="126" y="228"/>
                    </a:lnTo>
                    <a:lnTo>
                      <a:pt x="126" y="235"/>
                    </a:lnTo>
                    <a:lnTo>
                      <a:pt x="126" y="242"/>
                    </a:lnTo>
                    <a:lnTo>
                      <a:pt x="126" y="251"/>
                    </a:lnTo>
                    <a:lnTo>
                      <a:pt x="135" y="258"/>
                    </a:lnTo>
                    <a:lnTo>
                      <a:pt x="143" y="258"/>
                    </a:lnTo>
                    <a:lnTo>
                      <a:pt x="150" y="258"/>
                    </a:lnTo>
                    <a:lnTo>
                      <a:pt x="158" y="251"/>
                    </a:lnTo>
                    <a:lnTo>
                      <a:pt x="166" y="251"/>
                    </a:lnTo>
                    <a:lnTo>
                      <a:pt x="166" y="258"/>
                    </a:lnTo>
                    <a:lnTo>
                      <a:pt x="173" y="265"/>
                    </a:lnTo>
                    <a:lnTo>
                      <a:pt x="182" y="265"/>
                    </a:lnTo>
                    <a:lnTo>
                      <a:pt x="190" y="265"/>
                    </a:lnTo>
                    <a:lnTo>
                      <a:pt x="190" y="258"/>
                    </a:lnTo>
                    <a:lnTo>
                      <a:pt x="197" y="258"/>
                    </a:lnTo>
                    <a:lnTo>
                      <a:pt x="205" y="251"/>
                    </a:lnTo>
                    <a:lnTo>
                      <a:pt x="213" y="251"/>
                    </a:lnTo>
                    <a:lnTo>
                      <a:pt x="213" y="258"/>
                    </a:lnTo>
                    <a:lnTo>
                      <a:pt x="213" y="265"/>
                    </a:lnTo>
                    <a:lnTo>
                      <a:pt x="197" y="273"/>
                    </a:lnTo>
                    <a:lnTo>
                      <a:pt x="197" y="280"/>
                    </a:lnTo>
                    <a:lnTo>
                      <a:pt x="190" y="280"/>
                    </a:lnTo>
                    <a:lnTo>
                      <a:pt x="190" y="289"/>
                    </a:lnTo>
                    <a:lnTo>
                      <a:pt x="190" y="296"/>
                    </a:lnTo>
                    <a:lnTo>
                      <a:pt x="197" y="303"/>
                    </a:lnTo>
                    <a:lnTo>
                      <a:pt x="205" y="311"/>
                    </a:lnTo>
                    <a:lnTo>
                      <a:pt x="213" y="311"/>
                    </a:lnTo>
                    <a:lnTo>
                      <a:pt x="213" y="318"/>
                    </a:lnTo>
                    <a:lnTo>
                      <a:pt x="221" y="318"/>
                    </a:lnTo>
                    <a:lnTo>
                      <a:pt x="221" y="327"/>
                    </a:lnTo>
                    <a:lnTo>
                      <a:pt x="229" y="327"/>
                    </a:lnTo>
                    <a:lnTo>
                      <a:pt x="229" y="334"/>
                    </a:lnTo>
                    <a:lnTo>
                      <a:pt x="237" y="334"/>
                    </a:lnTo>
                    <a:lnTo>
                      <a:pt x="244" y="334"/>
                    </a:lnTo>
                    <a:lnTo>
                      <a:pt x="252" y="327"/>
                    </a:lnTo>
                    <a:lnTo>
                      <a:pt x="261" y="327"/>
                    </a:lnTo>
                  </a:path>
                </a:pathLst>
              </a:custGeom>
              <a:solidFill>
                <a:srgbClr val="FFCC00"/>
              </a:solidFill>
              <a:ln w="12700" cap="rnd" cmpd="sng">
                <a:solidFill>
                  <a:schemeClr val="tx1"/>
                </a:solidFill>
                <a:prstDash val="solid"/>
                <a:round/>
                <a:headEnd type="none" w="med" len="med"/>
                <a:tailEnd type="none" w="med" len="med"/>
              </a:ln>
            </p:spPr>
            <p:txBody>
              <a:bodyPr/>
              <a:lstStyle/>
              <a:p>
                <a:endParaRPr lang="en-US"/>
              </a:p>
            </p:txBody>
          </p:sp>
        </p:grpSp>
        <p:sp>
          <p:nvSpPr>
            <p:cNvPr id="44050" name="Freeform 21"/>
            <p:cNvSpPr>
              <a:spLocks noChangeAspect="1"/>
            </p:cNvSpPr>
            <p:nvPr/>
          </p:nvSpPr>
          <p:spPr bwMode="auto">
            <a:xfrm>
              <a:off x="365125" y="3167063"/>
              <a:ext cx="1708150" cy="1009650"/>
            </a:xfrm>
            <a:custGeom>
              <a:avLst/>
              <a:gdLst>
                <a:gd name="T0" fmla="*/ 2147483647 w 1317"/>
                <a:gd name="T1" fmla="*/ 2147483647 h 919"/>
                <a:gd name="T2" fmla="*/ 2147483647 w 1317"/>
                <a:gd name="T3" fmla="*/ 2147483647 h 919"/>
                <a:gd name="T4" fmla="*/ 2147483647 w 1317"/>
                <a:gd name="T5" fmla="*/ 2147483647 h 919"/>
                <a:gd name="T6" fmla="*/ 2147483647 w 1317"/>
                <a:gd name="T7" fmla="*/ 2147483647 h 919"/>
                <a:gd name="T8" fmla="*/ 2147483647 w 1317"/>
                <a:gd name="T9" fmla="*/ 2147483647 h 919"/>
                <a:gd name="T10" fmla="*/ 2147483647 w 1317"/>
                <a:gd name="T11" fmla="*/ 2147483647 h 919"/>
                <a:gd name="T12" fmla="*/ 2147483647 w 1317"/>
                <a:gd name="T13" fmla="*/ 2147483647 h 919"/>
                <a:gd name="T14" fmla="*/ 2147483647 w 1317"/>
                <a:gd name="T15" fmla="*/ 2147483647 h 919"/>
                <a:gd name="T16" fmla="*/ 2147483647 w 1317"/>
                <a:gd name="T17" fmla="*/ 2147483647 h 919"/>
                <a:gd name="T18" fmla="*/ 2147483647 w 1317"/>
                <a:gd name="T19" fmla="*/ 2147483647 h 919"/>
                <a:gd name="T20" fmla="*/ 2147483647 w 1317"/>
                <a:gd name="T21" fmla="*/ 2147483647 h 919"/>
                <a:gd name="T22" fmla="*/ 2147483647 w 1317"/>
                <a:gd name="T23" fmla="*/ 2147483647 h 919"/>
                <a:gd name="T24" fmla="*/ 2147483647 w 1317"/>
                <a:gd name="T25" fmla="*/ 2147483647 h 919"/>
                <a:gd name="T26" fmla="*/ 2147483647 w 1317"/>
                <a:gd name="T27" fmla="*/ 2147483647 h 919"/>
                <a:gd name="T28" fmla="*/ 2147483647 w 1317"/>
                <a:gd name="T29" fmla="*/ 2147483647 h 919"/>
                <a:gd name="T30" fmla="*/ 2147483647 w 1317"/>
                <a:gd name="T31" fmla="*/ 2147483647 h 919"/>
                <a:gd name="T32" fmla="*/ 2147483647 w 1317"/>
                <a:gd name="T33" fmla="*/ 2147483647 h 919"/>
                <a:gd name="T34" fmla="*/ 2147483647 w 1317"/>
                <a:gd name="T35" fmla="*/ 2147483647 h 919"/>
                <a:gd name="T36" fmla="*/ 2147483647 w 1317"/>
                <a:gd name="T37" fmla="*/ 2147483647 h 919"/>
                <a:gd name="T38" fmla="*/ 2147483647 w 1317"/>
                <a:gd name="T39" fmla="*/ 2147483647 h 919"/>
                <a:gd name="T40" fmla="*/ 2147483647 w 1317"/>
                <a:gd name="T41" fmla="*/ 2147483647 h 919"/>
                <a:gd name="T42" fmla="*/ 2147483647 w 1317"/>
                <a:gd name="T43" fmla="*/ 2147483647 h 919"/>
                <a:gd name="T44" fmla="*/ 2147483647 w 1317"/>
                <a:gd name="T45" fmla="*/ 2147483647 h 919"/>
                <a:gd name="T46" fmla="*/ 2147483647 w 1317"/>
                <a:gd name="T47" fmla="*/ 2147483647 h 919"/>
                <a:gd name="T48" fmla="*/ 2147483647 w 1317"/>
                <a:gd name="T49" fmla="*/ 2147483647 h 919"/>
                <a:gd name="T50" fmla="*/ 2147483647 w 1317"/>
                <a:gd name="T51" fmla="*/ 2147483647 h 919"/>
                <a:gd name="T52" fmla="*/ 2147483647 w 1317"/>
                <a:gd name="T53" fmla="*/ 2147483647 h 919"/>
                <a:gd name="T54" fmla="*/ 2147483647 w 1317"/>
                <a:gd name="T55" fmla="*/ 2147483647 h 919"/>
                <a:gd name="T56" fmla="*/ 2147483647 w 1317"/>
                <a:gd name="T57" fmla="*/ 2147483647 h 919"/>
                <a:gd name="T58" fmla="*/ 2147483647 w 1317"/>
                <a:gd name="T59" fmla="*/ 2147483647 h 919"/>
                <a:gd name="T60" fmla="*/ 2147483647 w 1317"/>
                <a:gd name="T61" fmla="*/ 2147483647 h 919"/>
                <a:gd name="T62" fmla="*/ 2147483647 w 1317"/>
                <a:gd name="T63" fmla="*/ 2147483647 h 919"/>
                <a:gd name="T64" fmla="*/ 2147483647 w 1317"/>
                <a:gd name="T65" fmla="*/ 2147483647 h 919"/>
                <a:gd name="T66" fmla="*/ 2147483647 w 1317"/>
                <a:gd name="T67" fmla="*/ 2147483647 h 919"/>
                <a:gd name="T68" fmla="*/ 2147483647 w 1317"/>
                <a:gd name="T69" fmla="*/ 2147483647 h 919"/>
                <a:gd name="T70" fmla="*/ 2147483647 w 1317"/>
                <a:gd name="T71" fmla="*/ 2147483647 h 919"/>
                <a:gd name="T72" fmla="*/ 2147483647 w 1317"/>
                <a:gd name="T73" fmla="*/ 2147483647 h 919"/>
                <a:gd name="T74" fmla="*/ 2147483647 w 1317"/>
                <a:gd name="T75" fmla="*/ 2147483647 h 919"/>
                <a:gd name="T76" fmla="*/ 2147483647 w 1317"/>
                <a:gd name="T77" fmla="*/ 2147483647 h 919"/>
                <a:gd name="T78" fmla="*/ 2147483647 w 1317"/>
                <a:gd name="T79" fmla="*/ 2147483647 h 919"/>
                <a:gd name="T80" fmla="*/ 2147483647 w 1317"/>
                <a:gd name="T81" fmla="*/ 2147483647 h 919"/>
                <a:gd name="T82" fmla="*/ 2147483647 w 1317"/>
                <a:gd name="T83" fmla="*/ 2147483647 h 919"/>
                <a:gd name="T84" fmla="*/ 2147483647 w 1317"/>
                <a:gd name="T85" fmla="*/ 2147483647 h 919"/>
                <a:gd name="T86" fmla="*/ 2147483647 w 1317"/>
                <a:gd name="T87" fmla="*/ 2147483647 h 919"/>
                <a:gd name="T88" fmla="*/ 2147483647 w 1317"/>
                <a:gd name="T89" fmla="*/ 2147483647 h 919"/>
                <a:gd name="T90" fmla="*/ 2147483647 w 1317"/>
                <a:gd name="T91" fmla="*/ 2147483647 h 919"/>
                <a:gd name="T92" fmla="*/ 2147483647 w 1317"/>
                <a:gd name="T93" fmla="*/ 2147483647 h 919"/>
                <a:gd name="T94" fmla="*/ 2147483647 w 1317"/>
                <a:gd name="T95" fmla="*/ 2147483647 h 919"/>
                <a:gd name="T96" fmla="*/ 2147483647 w 1317"/>
                <a:gd name="T97" fmla="*/ 2147483647 h 919"/>
                <a:gd name="T98" fmla="*/ 2147483647 w 1317"/>
                <a:gd name="T99" fmla="*/ 2147483647 h 919"/>
                <a:gd name="T100" fmla="*/ 2147483647 w 1317"/>
                <a:gd name="T101" fmla="*/ 2147483647 h 919"/>
                <a:gd name="T102" fmla="*/ 2147483647 w 1317"/>
                <a:gd name="T103" fmla="*/ 2147483647 h 919"/>
                <a:gd name="T104" fmla="*/ 2147483647 w 1317"/>
                <a:gd name="T105" fmla="*/ 2147483647 h 919"/>
                <a:gd name="T106" fmla="*/ 2147483647 w 1317"/>
                <a:gd name="T107" fmla="*/ 2147483647 h 919"/>
                <a:gd name="T108" fmla="*/ 2147483647 w 1317"/>
                <a:gd name="T109" fmla="*/ 2147483647 h 919"/>
                <a:gd name="T110" fmla="*/ 2147483647 w 1317"/>
                <a:gd name="T111" fmla="*/ 2147483647 h 919"/>
                <a:gd name="T112" fmla="*/ 2147483647 w 1317"/>
                <a:gd name="T113" fmla="*/ 2147483647 h 91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17"/>
                <a:gd name="T172" fmla="*/ 0 h 919"/>
                <a:gd name="T173" fmla="*/ 1317 w 1317"/>
                <a:gd name="T174" fmla="*/ 919 h 91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17" h="919">
                  <a:moveTo>
                    <a:pt x="1252" y="509"/>
                  </a:moveTo>
                  <a:lnTo>
                    <a:pt x="1252" y="516"/>
                  </a:lnTo>
                  <a:lnTo>
                    <a:pt x="1261" y="516"/>
                  </a:lnTo>
                  <a:lnTo>
                    <a:pt x="1261" y="523"/>
                  </a:lnTo>
                  <a:lnTo>
                    <a:pt x="1261" y="532"/>
                  </a:lnTo>
                  <a:lnTo>
                    <a:pt x="1261" y="539"/>
                  </a:lnTo>
                  <a:lnTo>
                    <a:pt x="1269" y="547"/>
                  </a:lnTo>
                  <a:lnTo>
                    <a:pt x="1269" y="554"/>
                  </a:lnTo>
                  <a:lnTo>
                    <a:pt x="1277" y="569"/>
                  </a:lnTo>
                  <a:lnTo>
                    <a:pt x="1284" y="577"/>
                  </a:lnTo>
                  <a:lnTo>
                    <a:pt x="1284" y="585"/>
                  </a:lnTo>
                  <a:lnTo>
                    <a:pt x="1284" y="592"/>
                  </a:lnTo>
                  <a:lnTo>
                    <a:pt x="1292" y="592"/>
                  </a:lnTo>
                  <a:lnTo>
                    <a:pt x="1292" y="599"/>
                  </a:lnTo>
                  <a:lnTo>
                    <a:pt x="1300" y="599"/>
                  </a:lnTo>
                  <a:lnTo>
                    <a:pt x="1300" y="607"/>
                  </a:lnTo>
                  <a:lnTo>
                    <a:pt x="1300" y="615"/>
                  </a:lnTo>
                  <a:lnTo>
                    <a:pt x="1300" y="623"/>
                  </a:lnTo>
                  <a:lnTo>
                    <a:pt x="1292" y="623"/>
                  </a:lnTo>
                  <a:lnTo>
                    <a:pt x="1284" y="630"/>
                  </a:lnTo>
                  <a:lnTo>
                    <a:pt x="1284" y="637"/>
                  </a:lnTo>
                  <a:lnTo>
                    <a:pt x="1292" y="645"/>
                  </a:lnTo>
                  <a:lnTo>
                    <a:pt x="1292" y="652"/>
                  </a:lnTo>
                  <a:lnTo>
                    <a:pt x="1300" y="661"/>
                  </a:lnTo>
                  <a:lnTo>
                    <a:pt x="1308" y="668"/>
                  </a:lnTo>
                  <a:lnTo>
                    <a:pt x="1308" y="675"/>
                  </a:lnTo>
                  <a:lnTo>
                    <a:pt x="1308" y="683"/>
                  </a:lnTo>
                  <a:lnTo>
                    <a:pt x="1308" y="690"/>
                  </a:lnTo>
                  <a:lnTo>
                    <a:pt x="1316" y="699"/>
                  </a:lnTo>
                  <a:lnTo>
                    <a:pt x="1316" y="706"/>
                  </a:lnTo>
                  <a:lnTo>
                    <a:pt x="1308" y="713"/>
                  </a:lnTo>
                  <a:lnTo>
                    <a:pt x="1308" y="721"/>
                  </a:lnTo>
                  <a:lnTo>
                    <a:pt x="1308" y="728"/>
                  </a:lnTo>
                  <a:lnTo>
                    <a:pt x="1308" y="737"/>
                  </a:lnTo>
                  <a:lnTo>
                    <a:pt x="1308" y="744"/>
                  </a:lnTo>
                  <a:lnTo>
                    <a:pt x="1308" y="751"/>
                  </a:lnTo>
                  <a:lnTo>
                    <a:pt x="1308" y="766"/>
                  </a:lnTo>
                  <a:lnTo>
                    <a:pt x="1308" y="773"/>
                  </a:lnTo>
                  <a:lnTo>
                    <a:pt x="1308" y="782"/>
                  </a:lnTo>
                  <a:lnTo>
                    <a:pt x="1308" y="789"/>
                  </a:lnTo>
                  <a:lnTo>
                    <a:pt x="1308" y="797"/>
                  </a:lnTo>
                  <a:lnTo>
                    <a:pt x="1300" y="797"/>
                  </a:lnTo>
                  <a:lnTo>
                    <a:pt x="1300" y="804"/>
                  </a:lnTo>
                  <a:lnTo>
                    <a:pt x="1292" y="804"/>
                  </a:lnTo>
                  <a:lnTo>
                    <a:pt x="1284" y="804"/>
                  </a:lnTo>
                  <a:lnTo>
                    <a:pt x="1277" y="804"/>
                  </a:lnTo>
                  <a:lnTo>
                    <a:pt x="1277" y="797"/>
                  </a:lnTo>
                  <a:lnTo>
                    <a:pt x="1269" y="797"/>
                  </a:lnTo>
                  <a:lnTo>
                    <a:pt x="1261" y="789"/>
                  </a:lnTo>
                  <a:lnTo>
                    <a:pt x="1252" y="789"/>
                  </a:lnTo>
                  <a:lnTo>
                    <a:pt x="1252" y="797"/>
                  </a:lnTo>
                  <a:lnTo>
                    <a:pt x="1252" y="804"/>
                  </a:lnTo>
                  <a:lnTo>
                    <a:pt x="1252" y="811"/>
                  </a:lnTo>
                  <a:lnTo>
                    <a:pt x="1252" y="820"/>
                  </a:lnTo>
                  <a:lnTo>
                    <a:pt x="1261" y="820"/>
                  </a:lnTo>
                  <a:lnTo>
                    <a:pt x="1261" y="827"/>
                  </a:lnTo>
                  <a:lnTo>
                    <a:pt x="1261" y="835"/>
                  </a:lnTo>
                  <a:lnTo>
                    <a:pt x="1261" y="842"/>
                  </a:lnTo>
                  <a:lnTo>
                    <a:pt x="1261" y="849"/>
                  </a:lnTo>
                  <a:lnTo>
                    <a:pt x="1252" y="858"/>
                  </a:lnTo>
                  <a:lnTo>
                    <a:pt x="1245" y="858"/>
                  </a:lnTo>
                  <a:lnTo>
                    <a:pt x="1237" y="858"/>
                  </a:lnTo>
                  <a:lnTo>
                    <a:pt x="1229" y="858"/>
                  </a:lnTo>
                  <a:lnTo>
                    <a:pt x="1222" y="858"/>
                  </a:lnTo>
                  <a:lnTo>
                    <a:pt x="1222" y="865"/>
                  </a:lnTo>
                  <a:lnTo>
                    <a:pt x="1213" y="865"/>
                  </a:lnTo>
                  <a:lnTo>
                    <a:pt x="1205" y="865"/>
                  </a:lnTo>
                  <a:lnTo>
                    <a:pt x="1198" y="858"/>
                  </a:lnTo>
                  <a:lnTo>
                    <a:pt x="1198" y="849"/>
                  </a:lnTo>
                  <a:lnTo>
                    <a:pt x="1190" y="842"/>
                  </a:lnTo>
                  <a:lnTo>
                    <a:pt x="1182" y="842"/>
                  </a:lnTo>
                  <a:lnTo>
                    <a:pt x="1174" y="842"/>
                  </a:lnTo>
                  <a:lnTo>
                    <a:pt x="1174" y="849"/>
                  </a:lnTo>
                  <a:lnTo>
                    <a:pt x="1174" y="858"/>
                  </a:lnTo>
                  <a:lnTo>
                    <a:pt x="1166" y="865"/>
                  </a:lnTo>
                  <a:lnTo>
                    <a:pt x="1166" y="873"/>
                  </a:lnTo>
                  <a:lnTo>
                    <a:pt x="1166" y="880"/>
                  </a:lnTo>
                  <a:lnTo>
                    <a:pt x="1158" y="887"/>
                  </a:lnTo>
                  <a:lnTo>
                    <a:pt x="1158" y="895"/>
                  </a:lnTo>
                  <a:lnTo>
                    <a:pt x="1151" y="895"/>
                  </a:lnTo>
                  <a:lnTo>
                    <a:pt x="1151" y="903"/>
                  </a:lnTo>
                  <a:lnTo>
                    <a:pt x="1143" y="903"/>
                  </a:lnTo>
                  <a:lnTo>
                    <a:pt x="1134" y="895"/>
                  </a:lnTo>
                  <a:lnTo>
                    <a:pt x="1126" y="895"/>
                  </a:lnTo>
                  <a:lnTo>
                    <a:pt x="1119" y="887"/>
                  </a:lnTo>
                  <a:lnTo>
                    <a:pt x="1111" y="880"/>
                  </a:lnTo>
                  <a:lnTo>
                    <a:pt x="1111" y="873"/>
                  </a:lnTo>
                  <a:lnTo>
                    <a:pt x="1103" y="865"/>
                  </a:lnTo>
                  <a:lnTo>
                    <a:pt x="1096" y="865"/>
                  </a:lnTo>
                  <a:lnTo>
                    <a:pt x="1087" y="858"/>
                  </a:lnTo>
                  <a:lnTo>
                    <a:pt x="1079" y="858"/>
                  </a:lnTo>
                  <a:lnTo>
                    <a:pt x="1072" y="858"/>
                  </a:lnTo>
                  <a:lnTo>
                    <a:pt x="1056" y="849"/>
                  </a:lnTo>
                  <a:lnTo>
                    <a:pt x="1040" y="849"/>
                  </a:lnTo>
                  <a:lnTo>
                    <a:pt x="1032" y="849"/>
                  </a:lnTo>
                  <a:lnTo>
                    <a:pt x="1025" y="849"/>
                  </a:lnTo>
                  <a:lnTo>
                    <a:pt x="1017" y="849"/>
                  </a:lnTo>
                  <a:lnTo>
                    <a:pt x="1008" y="858"/>
                  </a:lnTo>
                  <a:lnTo>
                    <a:pt x="1000" y="858"/>
                  </a:lnTo>
                  <a:lnTo>
                    <a:pt x="993" y="865"/>
                  </a:lnTo>
                  <a:lnTo>
                    <a:pt x="985" y="865"/>
                  </a:lnTo>
                  <a:lnTo>
                    <a:pt x="977" y="873"/>
                  </a:lnTo>
                  <a:lnTo>
                    <a:pt x="969" y="873"/>
                  </a:lnTo>
                  <a:lnTo>
                    <a:pt x="961" y="880"/>
                  </a:lnTo>
                  <a:lnTo>
                    <a:pt x="953" y="880"/>
                  </a:lnTo>
                  <a:lnTo>
                    <a:pt x="946" y="880"/>
                  </a:lnTo>
                  <a:lnTo>
                    <a:pt x="938" y="880"/>
                  </a:lnTo>
                  <a:lnTo>
                    <a:pt x="930" y="887"/>
                  </a:lnTo>
                  <a:lnTo>
                    <a:pt x="922" y="887"/>
                  </a:lnTo>
                  <a:lnTo>
                    <a:pt x="914" y="895"/>
                  </a:lnTo>
                  <a:lnTo>
                    <a:pt x="906" y="895"/>
                  </a:lnTo>
                  <a:lnTo>
                    <a:pt x="906" y="903"/>
                  </a:lnTo>
                  <a:lnTo>
                    <a:pt x="899" y="903"/>
                  </a:lnTo>
                  <a:lnTo>
                    <a:pt x="882" y="911"/>
                  </a:lnTo>
                  <a:lnTo>
                    <a:pt x="874" y="918"/>
                  </a:lnTo>
                  <a:lnTo>
                    <a:pt x="867" y="918"/>
                  </a:lnTo>
                  <a:lnTo>
                    <a:pt x="859" y="918"/>
                  </a:lnTo>
                  <a:lnTo>
                    <a:pt x="843" y="918"/>
                  </a:lnTo>
                  <a:lnTo>
                    <a:pt x="835" y="918"/>
                  </a:lnTo>
                  <a:lnTo>
                    <a:pt x="827" y="918"/>
                  </a:lnTo>
                  <a:lnTo>
                    <a:pt x="820" y="911"/>
                  </a:lnTo>
                  <a:lnTo>
                    <a:pt x="812" y="911"/>
                  </a:lnTo>
                  <a:lnTo>
                    <a:pt x="804" y="911"/>
                  </a:lnTo>
                  <a:lnTo>
                    <a:pt x="796" y="911"/>
                  </a:lnTo>
                  <a:lnTo>
                    <a:pt x="788" y="911"/>
                  </a:lnTo>
                  <a:lnTo>
                    <a:pt x="780" y="911"/>
                  </a:lnTo>
                  <a:lnTo>
                    <a:pt x="780" y="903"/>
                  </a:lnTo>
                  <a:lnTo>
                    <a:pt x="780" y="895"/>
                  </a:lnTo>
                  <a:lnTo>
                    <a:pt x="780" y="887"/>
                  </a:lnTo>
                  <a:lnTo>
                    <a:pt x="788" y="887"/>
                  </a:lnTo>
                  <a:lnTo>
                    <a:pt x="788" y="880"/>
                  </a:lnTo>
                  <a:lnTo>
                    <a:pt x="796" y="880"/>
                  </a:lnTo>
                  <a:lnTo>
                    <a:pt x="796" y="873"/>
                  </a:lnTo>
                  <a:lnTo>
                    <a:pt x="796" y="865"/>
                  </a:lnTo>
                  <a:lnTo>
                    <a:pt x="788" y="865"/>
                  </a:lnTo>
                  <a:lnTo>
                    <a:pt x="788" y="858"/>
                  </a:lnTo>
                  <a:lnTo>
                    <a:pt x="780" y="858"/>
                  </a:lnTo>
                  <a:lnTo>
                    <a:pt x="780" y="849"/>
                  </a:lnTo>
                  <a:lnTo>
                    <a:pt x="773" y="849"/>
                  </a:lnTo>
                  <a:lnTo>
                    <a:pt x="765" y="842"/>
                  </a:lnTo>
                  <a:lnTo>
                    <a:pt x="765" y="835"/>
                  </a:lnTo>
                  <a:lnTo>
                    <a:pt x="765" y="827"/>
                  </a:lnTo>
                  <a:lnTo>
                    <a:pt x="765" y="820"/>
                  </a:lnTo>
                  <a:lnTo>
                    <a:pt x="765" y="811"/>
                  </a:lnTo>
                  <a:lnTo>
                    <a:pt x="765" y="820"/>
                  </a:lnTo>
                  <a:lnTo>
                    <a:pt x="765" y="811"/>
                  </a:lnTo>
                  <a:lnTo>
                    <a:pt x="765" y="804"/>
                  </a:lnTo>
                  <a:lnTo>
                    <a:pt x="756" y="804"/>
                  </a:lnTo>
                  <a:lnTo>
                    <a:pt x="756" y="797"/>
                  </a:lnTo>
                  <a:lnTo>
                    <a:pt x="748" y="797"/>
                  </a:lnTo>
                  <a:lnTo>
                    <a:pt x="741" y="804"/>
                  </a:lnTo>
                  <a:lnTo>
                    <a:pt x="733" y="804"/>
                  </a:lnTo>
                  <a:lnTo>
                    <a:pt x="725" y="797"/>
                  </a:lnTo>
                  <a:lnTo>
                    <a:pt x="717" y="797"/>
                  </a:lnTo>
                  <a:lnTo>
                    <a:pt x="709" y="789"/>
                  </a:lnTo>
                  <a:lnTo>
                    <a:pt x="701" y="789"/>
                  </a:lnTo>
                  <a:lnTo>
                    <a:pt x="701" y="782"/>
                  </a:lnTo>
                  <a:lnTo>
                    <a:pt x="694" y="773"/>
                  </a:lnTo>
                  <a:lnTo>
                    <a:pt x="686" y="773"/>
                  </a:lnTo>
                  <a:lnTo>
                    <a:pt x="686" y="766"/>
                  </a:lnTo>
                  <a:lnTo>
                    <a:pt x="677" y="766"/>
                  </a:lnTo>
                  <a:lnTo>
                    <a:pt x="677" y="759"/>
                  </a:lnTo>
                  <a:lnTo>
                    <a:pt x="670" y="759"/>
                  </a:lnTo>
                  <a:lnTo>
                    <a:pt x="662" y="759"/>
                  </a:lnTo>
                  <a:lnTo>
                    <a:pt x="654" y="759"/>
                  </a:lnTo>
                  <a:lnTo>
                    <a:pt x="646" y="759"/>
                  </a:lnTo>
                  <a:lnTo>
                    <a:pt x="630" y="766"/>
                  </a:lnTo>
                  <a:lnTo>
                    <a:pt x="622" y="773"/>
                  </a:lnTo>
                  <a:lnTo>
                    <a:pt x="615" y="773"/>
                  </a:lnTo>
                  <a:lnTo>
                    <a:pt x="615" y="782"/>
                  </a:lnTo>
                  <a:lnTo>
                    <a:pt x="607" y="789"/>
                  </a:lnTo>
                  <a:lnTo>
                    <a:pt x="607" y="797"/>
                  </a:lnTo>
                  <a:lnTo>
                    <a:pt x="599" y="797"/>
                  </a:lnTo>
                  <a:lnTo>
                    <a:pt x="599" y="804"/>
                  </a:lnTo>
                  <a:lnTo>
                    <a:pt x="591" y="804"/>
                  </a:lnTo>
                  <a:lnTo>
                    <a:pt x="583" y="811"/>
                  </a:lnTo>
                  <a:lnTo>
                    <a:pt x="575" y="811"/>
                  </a:lnTo>
                  <a:lnTo>
                    <a:pt x="568" y="811"/>
                  </a:lnTo>
                  <a:lnTo>
                    <a:pt x="560" y="811"/>
                  </a:lnTo>
                  <a:lnTo>
                    <a:pt x="560" y="804"/>
                  </a:lnTo>
                  <a:lnTo>
                    <a:pt x="560" y="797"/>
                  </a:lnTo>
                  <a:lnTo>
                    <a:pt x="568" y="797"/>
                  </a:lnTo>
                  <a:lnTo>
                    <a:pt x="568" y="789"/>
                  </a:lnTo>
                  <a:lnTo>
                    <a:pt x="575" y="782"/>
                  </a:lnTo>
                  <a:lnTo>
                    <a:pt x="575" y="773"/>
                  </a:lnTo>
                  <a:lnTo>
                    <a:pt x="583" y="773"/>
                  </a:lnTo>
                  <a:lnTo>
                    <a:pt x="583" y="766"/>
                  </a:lnTo>
                  <a:lnTo>
                    <a:pt x="575" y="766"/>
                  </a:lnTo>
                  <a:lnTo>
                    <a:pt x="575" y="759"/>
                  </a:lnTo>
                  <a:lnTo>
                    <a:pt x="568" y="759"/>
                  </a:lnTo>
                  <a:lnTo>
                    <a:pt x="560" y="759"/>
                  </a:lnTo>
                  <a:lnTo>
                    <a:pt x="551" y="751"/>
                  </a:lnTo>
                  <a:lnTo>
                    <a:pt x="543" y="751"/>
                  </a:lnTo>
                  <a:lnTo>
                    <a:pt x="543" y="759"/>
                  </a:lnTo>
                  <a:lnTo>
                    <a:pt x="536" y="759"/>
                  </a:lnTo>
                  <a:lnTo>
                    <a:pt x="528" y="759"/>
                  </a:lnTo>
                  <a:lnTo>
                    <a:pt x="520" y="759"/>
                  </a:lnTo>
                  <a:lnTo>
                    <a:pt x="512" y="751"/>
                  </a:lnTo>
                  <a:lnTo>
                    <a:pt x="496" y="751"/>
                  </a:lnTo>
                  <a:lnTo>
                    <a:pt x="481" y="744"/>
                  </a:lnTo>
                  <a:lnTo>
                    <a:pt x="473" y="744"/>
                  </a:lnTo>
                  <a:lnTo>
                    <a:pt x="465" y="737"/>
                  </a:lnTo>
                  <a:lnTo>
                    <a:pt x="457" y="737"/>
                  </a:lnTo>
                  <a:lnTo>
                    <a:pt x="449" y="728"/>
                  </a:lnTo>
                  <a:lnTo>
                    <a:pt x="442" y="728"/>
                  </a:lnTo>
                  <a:lnTo>
                    <a:pt x="442" y="721"/>
                  </a:lnTo>
                  <a:lnTo>
                    <a:pt x="434" y="713"/>
                  </a:lnTo>
                  <a:lnTo>
                    <a:pt x="434" y="706"/>
                  </a:lnTo>
                  <a:lnTo>
                    <a:pt x="425" y="706"/>
                  </a:lnTo>
                  <a:lnTo>
                    <a:pt x="417" y="706"/>
                  </a:lnTo>
                  <a:lnTo>
                    <a:pt x="410" y="706"/>
                  </a:lnTo>
                  <a:lnTo>
                    <a:pt x="410" y="713"/>
                  </a:lnTo>
                  <a:lnTo>
                    <a:pt x="402" y="713"/>
                  </a:lnTo>
                  <a:lnTo>
                    <a:pt x="394" y="713"/>
                  </a:lnTo>
                  <a:lnTo>
                    <a:pt x="386" y="713"/>
                  </a:lnTo>
                  <a:lnTo>
                    <a:pt x="386" y="706"/>
                  </a:lnTo>
                  <a:lnTo>
                    <a:pt x="378" y="706"/>
                  </a:lnTo>
                  <a:lnTo>
                    <a:pt x="378" y="699"/>
                  </a:lnTo>
                  <a:lnTo>
                    <a:pt x="378" y="690"/>
                  </a:lnTo>
                  <a:lnTo>
                    <a:pt x="378" y="683"/>
                  </a:lnTo>
                  <a:lnTo>
                    <a:pt x="370" y="675"/>
                  </a:lnTo>
                  <a:lnTo>
                    <a:pt x="363" y="675"/>
                  </a:lnTo>
                  <a:lnTo>
                    <a:pt x="355" y="675"/>
                  </a:lnTo>
                  <a:lnTo>
                    <a:pt x="346" y="675"/>
                  </a:lnTo>
                  <a:lnTo>
                    <a:pt x="346" y="668"/>
                  </a:lnTo>
                  <a:lnTo>
                    <a:pt x="339" y="668"/>
                  </a:lnTo>
                  <a:lnTo>
                    <a:pt x="339" y="661"/>
                  </a:lnTo>
                  <a:lnTo>
                    <a:pt x="346" y="652"/>
                  </a:lnTo>
                  <a:lnTo>
                    <a:pt x="346" y="645"/>
                  </a:lnTo>
                  <a:lnTo>
                    <a:pt x="355" y="645"/>
                  </a:lnTo>
                  <a:lnTo>
                    <a:pt x="346" y="645"/>
                  </a:lnTo>
                  <a:lnTo>
                    <a:pt x="346" y="637"/>
                  </a:lnTo>
                  <a:lnTo>
                    <a:pt x="339" y="637"/>
                  </a:lnTo>
                  <a:lnTo>
                    <a:pt x="331" y="637"/>
                  </a:lnTo>
                  <a:lnTo>
                    <a:pt x="323" y="637"/>
                  </a:lnTo>
                  <a:lnTo>
                    <a:pt x="316" y="630"/>
                  </a:lnTo>
                  <a:lnTo>
                    <a:pt x="308" y="630"/>
                  </a:lnTo>
                  <a:lnTo>
                    <a:pt x="299" y="623"/>
                  </a:lnTo>
                  <a:lnTo>
                    <a:pt x="299" y="615"/>
                  </a:lnTo>
                  <a:lnTo>
                    <a:pt x="291" y="615"/>
                  </a:lnTo>
                  <a:lnTo>
                    <a:pt x="291" y="607"/>
                  </a:lnTo>
                  <a:lnTo>
                    <a:pt x="284" y="599"/>
                  </a:lnTo>
                  <a:lnTo>
                    <a:pt x="284" y="585"/>
                  </a:lnTo>
                  <a:lnTo>
                    <a:pt x="284" y="577"/>
                  </a:lnTo>
                  <a:lnTo>
                    <a:pt x="284" y="569"/>
                  </a:lnTo>
                  <a:lnTo>
                    <a:pt x="276" y="569"/>
                  </a:lnTo>
                  <a:lnTo>
                    <a:pt x="276" y="561"/>
                  </a:lnTo>
                  <a:lnTo>
                    <a:pt x="268" y="561"/>
                  </a:lnTo>
                  <a:lnTo>
                    <a:pt x="260" y="561"/>
                  </a:lnTo>
                  <a:lnTo>
                    <a:pt x="252" y="561"/>
                  </a:lnTo>
                  <a:lnTo>
                    <a:pt x="244" y="561"/>
                  </a:lnTo>
                  <a:lnTo>
                    <a:pt x="244" y="554"/>
                  </a:lnTo>
                  <a:lnTo>
                    <a:pt x="237" y="547"/>
                  </a:lnTo>
                  <a:lnTo>
                    <a:pt x="237" y="539"/>
                  </a:lnTo>
                  <a:lnTo>
                    <a:pt x="229" y="523"/>
                  </a:lnTo>
                  <a:lnTo>
                    <a:pt x="220" y="516"/>
                  </a:lnTo>
                  <a:lnTo>
                    <a:pt x="213" y="509"/>
                  </a:lnTo>
                  <a:lnTo>
                    <a:pt x="213" y="501"/>
                  </a:lnTo>
                  <a:lnTo>
                    <a:pt x="197" y="494"/>
                  </a:lnTo>
                  <a:lnTo>
                    <a:pt x="197" y="485"/>
                  </a:lnTo>
                  <a:lnTo>
                    <a:pt x="190" y="478"/>
                  </a:lnTo>
                  <a:lnTo>
                    <a:pt x="190" y="471"/>
                  </a:lnTo>
                  <a:lnTo>
                    <a:pt x="181" y="471"/>
                  </a:lnTo>
                  <a:lnTo>
                    <a:pt x="181" y="463"/>
                  </a:lnTo>
                  <a:lnTo>
                    <a:pt x="181" y="456"/>
                  </a:lnTo>
                  <a:lnTo>
                    <a:pt x="181" y="447"/>
                  </a:lnTo>
                  <a:lnTo>
                    <a:pt x="181" y="440"/>
                  </a:lnTo>
                  <a:lnTo>
                    <a:pt x="173" y="440"/>
                  </a:lnTo>
                  <a:lnTo>
                    <a:pt x="173" y="433"/>
                  </a:lnTo>
                  <a:lnTo>
                    <a:pt x="165" y="433"/>
                  </a:lnTo>
                  <a:lnTo>
                    <a:pt x="158" y="425"/>
                  </a:lnTo>
                  <a:lnTo>
                    <a:pt x="150" y="425"/>
                  </a:lnTo>
                  <a:lnTo>
                    <a:pt x="142" y="425"/>
                  </a:lnTo>
                  <a:lnTo>
                    <a:pt x="142" y="433"/>
                  </a:lnTo>
                  <a:lnTo>
                    <a:pt x="134" y="433"/>
                  </a:lnTo>
                  <a:lnTo>
                    <a:pt x="134" y="440"/>
                  </a:lnTo>
                  <a:lnTo>
                    <a:pt x="126" y="440"/>
                  </a:lnTo>
                  <a:lnTo>
                    <a:pt x="118" y="447"/>
                  </a:lnTo>
                  <a:lnTo>
                    <a:pt x="111" y="447"/>
                  </a:lnTo>
                  <a:lnTo>
                    <a:pt x="103" y="440"/>
                  </a:lnTo>
                  <a:lnTo>
                    <a:pt x="103" y="433"/>
                  </a:lnTo>
                  <a:lnTo>
                    <a:pt x="103" y="425"/>
                  </a:lnTo>
                  <a:lnTo>
                    <a:pt x="94" y="425"/>
                  </a:lnTo>
                  <a:lnTo>
                    <a:pt x="94" y="418"/>
                  </a:lnTo>
                  <a:lnTo>
                    <a:pt x="94" y="410"/>
                  </a:lnTo>
                  <a:lnTo>
                    <a:pt x="87" y="410"/>
                  </a:lnTo>
                  <a:lnTo>
                    <a:pt x="79" y="410"/>
                  </a:lnTo>
                  <a:lnTo>
                    <a:pt x="79" y="402"/>
                  </a:lnTo>
                  <a:lnTo>
                    <a:pt x="71" y="402"/>
                  </a:lnTo>
                  <a:lnTo>
                    <a:pt x="71" y="395"/>
                  </a:lnTo>
                  <a:lnTo>
                    <a:pt x="64" y="395"/>
                  </a:lnTo>
                  <a:lnTo>
                    <a:pt x="64" y="387"/>
                  </a:lnTo>
                  <a:lnTo>
                    <a:pt x="64" y="380"/>
                  </a:lnTo>
                  <a:lnTo>
                    <a:pt x="64" y="372"/>
                  </a:lnTo>
                  <a:lnTo>
                    <a:pt x="55" y="364"/>
                  </a:lnTo>
                  <a:lnTo>
                    <a:pt x="39" y="357"/>
                  </a:lnTo>
                  <a:lnTo>
                    <a:pt x="32" y="349"/>
                  </a:lnTo>
                  <a:lnTo>
                    <a:pt x="24" y="342"/>
                  </a:lnTo>
                  <a:lnTo>
                    <a:pt x="24" y="334"/>
                  </a:lnTo>
                  <a:lnTo>
                    <a:pt x="24" y="326"/>
                  </a:lnTo>
                  <a:lnTo>
                    <a:pt x="16" y="326"/>
                  </a:lnTo>
                  <a:lnTo>
                    <a:pt x="16" y="319"/>
                  </a:lnTo>
                  <a:lnTo>
                    <a:pt x="16" y="311"/>
                  </a:lnTo>
                  <a:lnTo>
                    <a:pt x="8" y="304"/>
                  </a:lnTo>
                  <a:lnTo>
                    <a:pt x="0" y="297"/>
                  </a:lnTo>
                  <a:lnTo>
                    <a:pt x="0" y="289"/>
                  </a:lnTo>
                  <a:lnTo>
                    <a:pt x="0" y="281"/>
                  </a:lnTo>
                  <a:lnTo>
                    <a:pt x="0" y="273"/>
                  </a:lnTo>
                  <a:lnTo>
                    <a:pt x="8" y="273"/>
                  </a:lnTo>
                  <a:lnTo>
                    <a:pt x="8" y="266"/>
                  </a:lnTo>
                  <a:lnTo>
                    <a:pt x="8" y="259"/>
                  </a:lnTo>
                  <a:lnTo>
                    <a:pt x="8" y="251"/>
                  </a:lnTo>
                  <a:lnTo>
                    <a:pt x="8" y="235"/>
                  </a:lnTo>
                  <a:lnTo>
                    <a:pt x="8" y="228"/>
                  </a:lnTo>
                  <a:lnTo>
                    <a:pt x="8" y="221"/>
                  </a:lnTo>
                  <a:lnTo>
                    <a:pt x="8" y="213"/>
                  </a:lnTo>
                  <a:lnTo>
                    <a:pt x="8" y="205"/>
                  </a:lnTo>
                  <a:lnTo>
                    <a:pt x="8" y="197"/>
                  </a:lnTo>
                  <a:lnTo>
                    <a:pt x="8" y="190"/>
                  </a:lnTo>
                  <a:lnTo>
                    <a:pt x="16" y="190"/>
                  </a:lnTo>
                  <a:lnTo>
                    <a:pt x="24" y="190"/>
                  </a:lnTo>
                  <a:lnTo>
                    <a:pt x="32" y="190"/>
                  </a:lnTo>
                  <a:lnTo>
                    <a:pt x="32" y="197"/>
                  </a:lnTo>
                  <a:lnTo>
                    <a:pt x="32" y="205"/>
                  </a:lnTo>
                  <a:lnTo>
                    <a:pt x="32" y="213"/>
                  </a:lnTo>
                  <a:lnTo>
                    <a:pt x="32" y="221"/>
                  </a:lnTo>
                  <a:lnTo>
                    <a:pt x="39" y="221"/>
                  </a:lnTo>
                  <a:lnTo>
                    <a:pt x="47" y="221"/>
                  </a:lnTo>
                  <a:lnTo>
                    <a:pt x="47" y="213"/>
                  </a:lnTo>
                  <a:lnTo>
                    <a:pt x="55" y="213"/>
                  </a:lnTo>
                  <a:lnTo>
                    <a:pt x="55" y="205"/>
                  </a:lnTo>
                  <a:lnTo>
                    <a:pt x="64" y="197"/>
                  </a:lnTo>
                  <a:lnTo>
                    <a:pt x="64" y="190"/>
                  </a:lnTo>
                  <a:lnTo>
                    <a:pt x="71" y="183"/>
                  </a:lnTo>
                  <a:lnTo>
                    <a:pt x="71" y="175"/>
                  </a:lnTo>
                  <a:lnTo>
                    <a:pt x="71" y="168"/>
                  </a:lnTo>
                  <a:lnTo>
                    <a:pt x="71" y="159"/>
                  </a:lnTo>
                  <a:lnTo>
                    <a:pt x="64" y="152"/>
                  </a:lnTo>
                  <a:lnTo>
                    <a:pt x="64" y="137"/>
                  </a:lnTo>
                  <a:lnTo>
                    <a:pt x="64" y="130"/>
                  </a:lnTo>
                  <a:lnTo>
                    <a:pt x="55" y="121"/>
                  </a:lnTo>
                  <a:lnTo>
                    <a:pt x="47" y="114"/>
                  </a:lnTo>
                  <a:lnTo>
                    <a:pt x="47" y="107"/>
                  </a:lnTo>
                  <a:lnTo>
                    <a:pt x="47" y="99"/>
                  </a:lnTo>
                  <a:lnTo>
                    <a:pt x="55" y="99"/>
                  </a:lnTo>
                  <a:lnTo>
                    <a:pt x="55" y="92"/>
                  </a:lnTo>
                  <a:lnTo>
                    <a:pt x="64" y="84"/>
                  </a:lnTo>
                  <a:lnTo>
                    <a:pt x="64" y="76"/>
                  </a:lnTo>
                  <a:lnTo>
                    <a:pt x="64" y="69"/>
                  </a:lnTo>
                  <a:lnTo>
                    <a:pt x="64" y="61"/>
                  </a:lnTo>
                  <a:lnTo>
                    <a:pt x="71" y="54"/>
                  </a:lnTo>
                  <a:lnTo>
                    <a:pt x="79" y="54"/>
                  </a:lnTo>
                  <a:lnTo>
                    <a:pt x="79" y="61"/>
                  </a:lnTo>
                  <a:lnTo>
                    <a:pt x="87" y="61"/>
                  </a:lnTo>
                  <a:lnTo>
                    <a:pt x="94" y="61"/>
                  </a:lnTo>
                  <a:lnTo>
                    <a:pt x="94" y="54"/>
                  </a:lnTo>
                  <a:lnTo>
                    <a:pt x="103" y="54"/>
                  </a:lnTo>
                  <a:lnTo>
                    <a:pt x="111" y="54"/>
                  </a:lnTo>
                  <a:lnTo>
                    <a:pt x="118" y="54"/>
                  </a:lnTo>
                  <a:lnTo>
                    <a:pt x="126" y="54"/>
                  </a:lnTo>
                  <a:lnTo>
                    <a:pt x="126" y="61"/>
                  </a:lnTo>
                  <a:lnTo>
                    <a:pt x="134" y="61"/>
                  </a:lnTo>
                  <a:lnTo>
                    <a:pt x="134" y="69"/>
                  </a:lnTo>
                  <a:lnTo>
                    <a:pt x="142" y="69"/>
                  </a:lnTo>
                  <a:lnTo>
                    <a:pt x="150" y="69"/>
                  </a:lnTo>
                  <a:lnTo>
                    <a:pt x="150" y="61"/>
                  </a:lnTo>
                  <a:lnTo>
                    <a:pt x="150" y="54"/>
                  </a:lnTo>
                  <a:lnTo>
                    <a:pt x="150" y="46"/>
                  </a:lnTo>
                  <a:lnTo>
                    <a:pt x="150" y="38"/>
                  </a:lnTo>
                  <a:lnTo>
                    <a:pt x="158" y="31"/>
                  </a:lnTo>
                  <a:lnTo>
                    <a:pt x="158" y="23"/>
                  </a:lnTo>
                  <a:lnTo>
                    <a:pt x="165" y="16"/>
                  </a:lnTo>
                  <a:lnTo>
                    <a:pt x="173" y="8"/>
                  </a:lnTo>
                  <a:lnTo>
                    <a:pt x="181" y="8"/>
                  </a:lnTo>
                  <a:lnTo>
                    <a:pt x="190" y="0"/>
                  </a:lnTo>
                  <a:lnTo>
                    <a:pt x="197" y="0"/>
                  </a:lnTo>
                  <a:lnTo>
                    <a:pt x="205" y="0"/>
                  </a:lnTo>
                  <a:lnTo>
                    <a:pt x="213" y="8"/>
                  </a:lnTo>
                  <a:lnTo>
                    <a:pt x="220" y="8"/>
                  </a:lnTo>
                  <a:lnTo>
                    <a:pt x="220" y="16"/>
                  </a:lnTo>
                  <a:lnTo>
                    <a:pt x="229" y="16"/>
                  </a:lnTo>
                  <a:lnTo>
                    <a:pt x="229" y="23"/>
                  </a:lnTo>
                  <a:lnTo>
                    <a:pt x="237" y="23"/>
                  </a:lnTo>
                  <a:lnTo>
                    <a:pt x="244" y="23"/>
                  </a:lnTo>
                  <a:lnTo>
                    <a:pt x="252" y="23"/>
                  </a:lnTo>
                  <a:lnTo>
                    <a:pt x="252" y="31"/>
                  </a:lnTo>
                  <a:lnTo>
                    <a:pt x="260" y="38"/>
                  </a:lnTo>
                  <a:lnTo>
                    <a:pt x="268" y="46"/>
                  </a:lnTo>
                  <a:lnTo>
                    <a:pt x="276" y="46"/>
                  </a:lnTo>
                  <a:lnTo>
                    <a:pt x="276" y="38"/>
                  </a:lnTo>
                  <a:lnTo>
                    <a:pt x="284" y="38"/>
                  </a:lnTo>
                  <a:lnTo>
                    <a:pt x="291" y="31"/>
                  </a:lnTo>
                  <a:lnTo>
                    <a:pt x="299" y="23"/>
                  </a:lnTo>
                  <a:lnTo>
                    <a:pt x="308" y="23"/>
                  </a:lnTo>
                  <a:lnTo>
                    <a:pt x="316" y="23"/>
                  </a:lnTo>
                  <a:lnTo>
                    <a:pt x="323" y="23"/>
                  </a:lnTo>
                  <a:lnTo>
                    <a:pt x="331" y="23"/>
                  </a:lnTo>
                  <a:lnTo>
                    <a:pt x="339" y="31"/>
                  </a:lnTo>
                  <a:lnTo>
                    <a:pt x="346" y="31"/>
                  </a:lnTo>
                  <a:lnTo>
                    <a:pt x="355" y="31"/>
                  </a:lnTo>
                  <a:lnTo>
                    <a:pt x="363" y="31"/>
                  </a:lnTo>
                  <a:lnTo>
                    <a:pt x="370" y="31"/>
                  </a:lnTo>
                  <a:lnTo>
                    <a:pt x="378" y="31"/>
                  </a:lnTo>
                  <a:lnTo>
                    <a:pt x="386" y="31"/>
                  </a:lnTo>
                  <a:lnTo>
                    <a:pt x="386" y="38"/>
                  </a:lnTo>
                  <a:lnTo>
                    <a:pt x="394" y="38"/>
                  </a:lnTo>
                  <a:lnTo>
                    <a:pt x="402" y="46"/>
                  </a:lnTo>
                  <a:lnTo>
                    <a:pt x="410" y="46"/>
                  </a:lnTo>
                  <a:lnTo>
                    <a:pt x="410" y="54"/>
                  </a:lnTo>
                  <a:lnTo>
                    <a:pt x="410" y="61"/>
                  </a:lnTo>
                  <a:lnTo>
                    <a:pt x="417" y="69"/>
                  </a:lnTo>
                  <a:lnTo>
                    <a:pt x="425" y="69"/>
                  </a:lnTo>
                  <a:lnTo>
                    <a:pt x="425" y="76"/>
                  </a:lnTo>
                  <a:lnTo>
                    <a:pt x="434" y="76"/>
                  </a:lnTo>
                  <a:lnTo>
                    <a:pt x="442" y="76"/>
                  </a:lnTo>
                  <a:lnTo>
                    <a:pt x="449" y="76"/>
                  </a:lnTo>
                  <a:lnTo>
                    <a:pt x="457" y="76"/>
                  </a:lnTo>
                  <a:lnTo>
                    <a:pt x="465" y="69"/>
                  </a:lnTo>
                  <a:lnTo>
                    <a:pt x="473" y="69"/>
                  </a:lnTo>
                  <a:lnTo>
                    <a:pt x="481" y="61"/>
                  </a:lnTo>
                  <a:lnTo>
                    <a:pt x="489" y="61"/>
                  </a:lnTo>
                  <a:lnTo>
                    <a:pt x="496" y="61"/>
                  </a:lnTo>
                  <a:lnTo>
                    <a:pt x="504" y="61"/>
                  </a:lnTo>
                  <a:lnTo>
                    <a:pt x="512" y="61"/>
                  </a:lnTo>
                  <a:lnTo>
                    <a:pt x="512" y="69"/>
                  </a:lnTo>
                  <a:lnTo>
                    <a:pt x="520" y="69"/>
                  </a:lnTo>
                  <a:lnTo>
                    <a:pt x="528" y="69"/>
                  </a:lnTo>
                  <a:lnTo>
                    <a:pt x="536" y="61"/>
                  </a:lnTo>
                  <a:lnTo>
                    <a:pt x="543" y="61"/>
                  </a:lnTo>
                  <a:lnTo>
                    <a:pt x="551" y="54"/>
                  </a:lnTo>
                  <a:lnTo>
                    <a:pt x="560" y="54"/>
                  </a:lnTo>
                  <a:lnTo>
                    <a:pt x="568" y="54"/>
                  </a:lnTo>
                  <a:lnTo>
                    <a:pt x="583" y="54"/>
                  </a:lnTo>
                  <a:lnTo>
                    <a:pt x="591" y="54"/>
                  </a:lnTo>
                  <a:lnTo>
                    <a:pt x="607" y="46"/>
                  </a:lnTo>
                  <a:lnTo>
                    <a:pt x="615" y="46"/>
                  </a:lnTo>
                  <a:lnTo>
                    <a:pt x="622" y="46"/>
                  </a:lnTo>
                  <a:lnTo>
                    <a:pt x="630" y="54"/>
                  </a:lnTo>
                  <a:lnTo>
                    <a:pt x="639" y="54"/>
                  </a:lnTo>
                  <a:lnTo>
                    <a:pt x="646" y="54"/>
                  </a:lnTo>
                  <a:lnTo>
                    <a:pt x="654" y="54"/>
                  </a:lnTo>
                  <a:lnTo>
                    <a:pt x="662" y="54"/>
                  </a:lnTo>
                  <a:lnTo>
                    <a:pt x="670" y="46"/>
                  </a:lnTo>
                  <a:lnTo>
                    <a:pt x="677" y="46"/>
                  </a:lnTo>
                  <a:lnTo>
                    <a:pt x="686" y="46"/>
                  </a:lnTo>
                  <a:lnTo>
                    <a:pt x="694" y="46"/>
                  </a:lnTo>
                  <a:lnTo>
                    <a:pt x="701" y="54"/>
                  </a:lnTo>
                  <a:lnTo>
                    <a:pt x="709" y="54"/>
                  </a:lnTo>
                  <a:lnTo>
                    <a:pt x="709" y="61"/>
                  </a:lnTo>
                  <a:lnTo>
                    <a:pt x="709" y="69"/>
                  </a:lnTo>
                  <a:lnTo>
                    <a:pt x="717" y="69"/>
                  </a:lnTo>
                  <a:lnTo>
                    <a:pt x="717" y="76"/>
                  </a:lnTo>
                  <a:lnTo>
                    <a:pt x="725" y="76"/>
                  </a:lnTo>
                  <a:lnTo>
                    <a:pt x="733" y="84"/>
                  </a:lnTo>
                  <a:lnTo>
                    <a:pt x="741" y="84"/>
                  </a:lnTo>
                  <a:lnTo>
                    <a:pt x="748" y="84"/>
                  </a:lnTo>
                  <a:lnTo>
                    <a:pt x="756" y="92"/>
                  </a:lnTo>
                  <a:lnTo>
                    <a:pt x="765" y="92"/>
                  </a:lnTo>
                  <a:lnTo>
                    <a:pt x="765" y="99"/>
                  </a:lnTo>
                  <a:lnTo>
                    <a:pt x="773" y="107"/>
                  </a:lnTo>
                  <a:lnTo>
                    <a:pt x="780" y="114"/>
                  </a:lnTo>
                  <a:lnTo>
                    <a:pt x="773" y="114"/>
                  </a:lnTo>
                  <a:lnTo>
                    <a:pt x="773" y="121"/>
                  </a:lnTo>
                  <a:lnTo>
                    <a:pt x="773" y="130"/>
                  </a:lnTo>
                  <a:lnTo>
                    <a:pt x="780" y="130"/>
                  </a:lnTo>
                  <a:lnTo>
                    <a:pt x="788" y="130"/>
                  </a:lnTo>
                  <a:lnTo>
                    <a:pt x="788" y="137"/>
                  </a:lnTo>
                  <a:lnTo>
                    <a:pt x="788" y="145"/>
                  </a:lnTo>
                  <a:lnTo>
                    <a:pt x="780" y="152"/>
                  </a:lnTo>
                  <a:lnTo>
                    <a:pt x="780" y="159"/>
                  </a:lnTo>
                  <a:lnTo>
                    <a:pt x="780" y="168"/>
                  </a:lnTo>
                  <a:lnTo>
                    <a:pt x="773" y="168"/>
                  </a:lnTo>
                  <a:lnTo>
                    <a:pt x="773" y="175"/>
                  </a:lnTo>
                  <a:lnTo>
                    <a:pt x="765" y="175"/>
                  </a:lnTo>
                  <a:lnTo>
                    <a:pt x="765" y="183"/>
                  </a:lnTo>
                  <a:lnTo>
                    <a:pt x="765" y="190"/>
                  </a:lnTo>
                  <a:lnTo>
                    <a:pt x="765" y="197"/>
                  </a:lnTo>
                  <a:lnTo>
                    <a:pt x="765" y="205"/>
                  </a:lnTo>
                  <a:lnTo>
                    <a:pt x="756" y="213"/>
                  </a:lnTo>
                  <a:lnTo>
                    <a:pt x="756" y="221"/>
                  </a:lnTo>
                  <a:lnTo>
                    <a:pt x="748" y="228"/>
                  </a:lnTo>
                  <a:lnTo>
                    <a:pt x="748" y="235"/>
                  </a:lnTo>
                  <a:lnTo>
                    <a:pt x="748" y="243"/>
                  </a:lnTo>
                  <a:lnTo>
                    <a:pt x="741" y="251"/>
                  </a:lnTo>
                  <a:lnTo>
                    <a:pt x="741" y="259"/>
                  </a:lnTo>
                  <a:lnTo>
                    <a:pt x="741" y="266"/>
                  </a:lnTo>
                  <a:lnTo>
                    <a:pt x="748" y="266"/>
                  </a:lnTo>
                  <a:lnTo>
                    <a:pt x="748" y="273"/>
                  </a:lnTo>
                  <a:lnTo>
                    <a:pt x="756" y="273"/>
                  </a:lnTo>
                  <a:lnTo>
                    <a:pt x="756" y="281"/>
                  </a:lnTo>
                  <a:lnTo>
                    <a:pt x="756" y="289"/>
                  </a:lnTo>
                  <a:lnTo>
                    <a:pt x="756" y="297"/>
                  </a:lnTo>
                  <a:lnTo>
                    <a:pt x="756" y="304"/>
                  </a:lnTo>
                  <a:lnTo>
                    <a:pt x="756" y="311"/>
                  </a:lnTo>
                  <a:lnTo>
                    <a:pt x="765" y="319"/>
                  </a:lnTo>
                  <a:lnTo>
                    <a:pt x="765" y="326"/>
                  </a:lnTo>
                  <a:lnTo>
                    <a:pt x="765" y="334"/>
                  </a:lnTo>
                  <a:lnTo>
                    <a:pt x="773" y="342"/>
                  </a:lnTo>
                  <a:lnTo>
                    <a:pt x="773" y="349"/>
                  </a:lnTo>
                  <a:lnTo>
                    <a:pt x="773" y="357"/>
                  </a:lnTo>
                  <a:lnTo>
                    <a:pt x="773" y="364"/>
                  </a:lnTo>
                  <a:lnTo>
                    <a:pt x="780" y="364"/>
                  </a:lnTo>
                  <a:lnTo>
                    <a:pt x="788" y="364"/>
                  </a:lnTo>
                  <a:lnTo>
                    <a:pt x="796" y="364"/>
                  </a:lnTo>
                  <a:lnTo>
                    <a:pt x="804" y="364"/>
                  </a:lnTo>
                  <a:lnTo>
                    <a:pt x="812" y="364"/>
                  </a:lnTo>
                  <a:lnTo>
                    <a:pt x="820" y="364"/>
                  </a:lnTo>
                  <a:lnTo>
                    <a:pt x="827" y="372"/>
                  </a:lnTo>
                  <a:lnTo>
                    <a:pt x="835" y="380"/>
                  </a:lnTo>
                  <a:lnTo>
                    <a:pt x="835" y="387"/>
                  </a:lnTo>
                  <a:lnTo>
                    <a:pt x="843" y="395"/>
                  </a:lnTo>
                  <a:lnTo>
                    <a:pt x="851" y="402"/>
                  </a:lnTo>
                  <a:lnTo>
                    <a:pt x="859" y="410"/>
                  </a:lnTo>
                  <a:lnTo>
                    <a:pt x="867" y="410"/>
                  </a:lnTo>
                  <a:lnTo>
                    <a:pt x="874" y="418"/>
                  </a:lnTo>
                  <a:lnTo>
                    <a:pt x="882" y="418"/>
                  </a:lnTo>
                  <a:lnTo>
                    <a:pt x="891" y="418"/>
                  </a:lnTo>
                  <a:lnTo>
                    <a:pt x="899" y="418"/>
                  </a:lnTo>
                  <a:lnTo>
                    <a:pt x="906" y="425"/>
                  </a:lnTo>
                  <a:lnTo>
                    <a:pt x="914" y="433"/>
                  </a:lnTo>
                  <a:lnTo>
                    <a:pt x="922" y="433"/>
                  </a:lnTo>
                  <a:lnTo>
                    <a:pt x="930" y="440"/>
                  </a:lnTo>
                  <a:lnTo>
                    <a:pt x="938" y="440"/>
                  </a:lnTo>
                  <a:lnTo>
                    <a:pt x="938" y="447"/>
                  </a:lnTo>
                  <a:lnTo>
                    <a:pt x="946" y="447"/>
                  </a:lnTo>
                  <a:lnTo>
                    <a:pt x="946" y="456"/>
                  </a:lnTo>
                  <a:lnTo>
                    <a:pt x="953" y="456"/>
                  </a:lnTo>
                  <a:lnTo>
                    <a:pt x="961" y="456"/>
                  </a:lnTo>
                  <a:lnTo>
                    <a:pt x="969" y="456"/>
                  </a:lnTo>
                  <a:lnTo>
                    <a:pt x="977" y="456"/>
                  </a:lnTo>
                  <a:lnTo>
                    <a:pt x="985" y="456"/>
                  </a:lnTo>
                  <a:lnTo>
                    <a:pt x="1000" y="456"/>
                  </a:lnTo>
                  <a:lnTo>
                    <a:pt x="1008" y="456"/>
                  </a:lnTo>
                  <a:lnTo>
                    <a:pt x="1017" y="463"/>
                  </a:lnTo>
                  <a:lnTo>
                    <a:pt x="1025" y="463"/>
                  </a:lnTo>
                  <a:lnTo>
                    <a:pt x="1032" y="471"/>
                  </a:lnTo>
                  <a:lnTo>
                    <a:pt x="1040" y="471"/>
                  </a:lnTo>
                  <a:lnTo>
                    <a:pt x="1048" y="471"/>
                  </a:lnTo>
                  <a:lnTo>
                    <a:pt x="1048" y="478"/>
                  </a:lnTo>
                  <a:lnTo>
                    <a:pt x="1056" y="478"/>
                  </a:lnTo>
                  <a:lnTo>
                    <a:pt x="1064" y="478"/>
                  </a:lnTo>
                  <a:lnTo>
                    <a:pt x="1072" y="494"/>
                  </a:lnTo>
                  <a:lnTo>
                    <a:pt x="1079" y="494"/>
                  </a:lnTo>
                  <a:lnTo>
                    <a:pt x="1087" y="501"/>
                  </a:lnTo>
                  <a:lnTo>
                    <a:pt x="1087" y="509"/>
                  </a:lnTo>
                  <a:lnTo>
                    <a:pt x="1096" y="509"/>
                  </a:lnTo>
                  <a:lnTo>
                    <a:pt x="1096" y="516"/>
                  </a:lnTo>
                  <a:lnTo>
                    <a:pt x="1096" y="523"/>
                  </a:lnTo>
                  <a:lnTo>
                    <a:pt x="1096" y="532"/>
                  </a:lnTo>
                  <a:lnTo>
                    <a:pt x="1096" y="539"/>
                  </a:lnTo>
                  <a:lnTo>
                    <a:pt x="1103" y="547"/>
                  </a:lnTo>
                  <a:lnTo>
                    <a:pt x="1103" y="554"/>
                  </a:lnTo>
                  <a:lnTo>
                    <a:pt x="1111" y="554"/>
                  </a:lnTo>
                  <a:lnTo>
                    <a:pt x="1111" y="561"/>
                  </a:lnTo>
                  <a:lnTo>
                    <a:pt x="1119" y="561"/>
                  </a:lnTo>
                  <a:lnTo>
                    <a:pt x="1126" y="561"/>
                  </a:lnTo>
                  <a:lnTo>
                    <a:pt x="1134" y="561"/>
                  </a:lnTo>
                  <a:lnTo>
                    <a:pt x="1151" y="569"/>
                  </a:lnTo>
                  <a:lnTo>
                    <a:pt x="1158" y="561"/>
                  </a:lnTo>
                  <a:lnTo>
                    <a:pt x="1166" y="561"/>
                  </a:lnTo>
                  <a:lnTo>
                    <a:pt x="1174" y="561"/>
                  </a:lnTo>
                  <a:lnTo>
                    <a:pt x="1182" y="561"/>
                  </a:lnTo>
                  <a:lnTo>
                    <a:pt x="1190" y="561"/>
                  </a:lnTo>
                  <a:lnTo>
                    <a:pt x="1190" y="554"/>
                  </a:lnTo>
                  <a:lnTo>
                    <a:pt x="1198" y="554"/>
                  </a:lnTo>
                  <a:lnTo>
                    <a:pt x="1205" y="547"/>
                  </a:lnTo>
                  <a:lnTo>
                    <a:pt x="1213" y="539"/>
                  </a:lnTo>
                  <a:lnTo>
                    <a:pt x="1213" y="532"/>
                  </a:lnTo>
                  <a:lnTo>
                    <a:pt x="1213" y="523"/>
                  </a:lnTo>
                  <a:lnTo>
                    <a:pt x="1222" y="516"/>
                  </a:lnTo>
                  <a:lnTo>
                    <a:pt x="1222" y="509"/>
                  </a:lnTo>
                  <a:lnTo>
                    <a:pt x="1229" y="509"/>
                  </a:lnTo>
                  <a:lnTo>
                    <a:pt x="1229" y="501"/>
                  </a:lnTo>
                  <a:lnTo>
                    <a:pt x="1237" y="501"/>
                  </a:lnTo>
                  <a:lnTo>
                    <a:pt x="1237" y="509"/>
                  </a:lnTo>
                  <a:lnTo>
                    <a:pt x="1245" y="509"/>
                  </a:lnTo>
                  <a:lnTo>
                    <a:pt x="1252" y="509"/>
                  </a:lnTo>
                </a:path>
              </a:pathLst>
            </a:custGeom>
            <a:solidFill>
              <a:srgbClr val="FF9900"/>
            </a:solidFill>
            <a:ln w="12700" cap="rnd" cmpd="sng">
              <a:solidFill>
                <a:schemeClr val="tx1"/>
              </a:solidFill>
              <a:prstDash val="solid"/>
              <a:round/>
              <a:headEnd type="none" w="med" len="med"/>
              <a:tailEnd type="none" w="med" len="med"/>
            </a:ln>
          </p:spPr>
          <p:txBody>
            <a:bodyPr/>
            <a:lstStyle/>
            <a:p>
              <a:endParaRPr lang="en-US"/>
            </a:p>
          </p:txBody>
        </p:sp>
        <p:sp>
          <p:nvSpPr>
            <p:cNvPr id="44051" name="Freeform 22"/>
            <p:cNvSpPr>
              <a:spLocks noChangeAspect="1"/>
            </p:cNvSpPr>
            <p:nvPr/>
          </p:nvSpPr>
          <p:spPr bwMode="auto">
            <a:xfrm>
              <a:off x="1903413" y="3582988"/>
              <a:ext cx="1143000" cy="944562"/>
            </a:xfrm>
            <a:custGeom>
              <a:avLst/>
              <a:gdLst>
                <a:gd name="T0" fmla="*/ 2147483647 w 709"/>
                <a:gd name="T1" fmla="*/ 2147483647 h 681"/>
                <a:gd name="T2" fmla="*/ 2147483647 w 709"/>
                <a:gd name="T3" fmla="*/ 2147483647 h 681"/>
                <a:gd name="T4" fmla="*/ 2147483647 w 709"/>
                <a:gd name="T5" fmla="*/ 2147483647 h 681"/>
                <a:gd name="T6" fmla="*/ 2147483647 w 709"/>
                <a:gd name="T7" fmla="*/ 2147483647 h 681"/>
                <a:gd name="T8" fmla="*/ 2147483647 w 709"/>
                <a:gd name="T9" fmla="*/ 2147483647 h 681"/>
                <a:gd name="T10" fmla="*/ 2147483647 w 709"/>
                <a:gd name="T11" fmla="*/ 2147483647 h 681"/>
                <a:gd name="T12" fmla="*/ 2147483647 w 709"/>
                <a:gd name="T13" fmla="*/ 2147483647 h 681"/>
                <a:gd name="T14" fmla="*/ 2147483647 w 709"/>
                <a:gd name="T15" fmla="*/ 2147483647 h 681"/>
                <a:gd name="T16" fmla="*/ 2147483647 w 709"/>
                <a:gd name="T17" fmla="*/ 2147483647 h 681"/>
                <a:gd name="T18" fmla="*/ 2147483647 w 709"/>
                <a:gd name="T19" fmla="*/ 2147483647 h 681"/>
                <a:gd name="T20" fmla="*/ 2147483647 w 709"/>
                <a:gd name="T21" fmla="*/ 2147483647 h 681"/>
                <a:gd name="T22" fmla="*/ 2147483647 w 709"/>
                <a:gd name="T23" fmla="*/ 2147483647 h 681"/>
                <a:gd name="T24" fmla="*/ 2147483647 w 709"/>
                <a:gd name="T25" fmla="*/ 2147483647 h 681"/>
                <a:gd name="T26" fmla="*/ 2147483647 w 709"/>
                <a:gd name="T27" fmla="*/ 2147483647 h 681"/>
                <a:gd name="T28" fmla="*/ 2147483647 w 709"/>
                <a:gd name="T29" fmla="*/ 2147483647 h 681"/>
                <a:gd name="T30" fmla="*/ 2147483647 w 709"/>
                <a:gd name="T31" fmla="*/ 2147483647 h 681"/>
                <a:gd name="T32" fmla="*/ 2147483647 w 709"/>
                <a:gd name="T33" fmla="*/ 2147483647 h 681"/>
                <a:gd name="T34" fmla="*/ 2147483647 w 709"/>
                <a:gd name="T35" fmla="*/ 2147483647 h 681"/>
                <a:gd name="T36" fmla="*/ 2147483647 w 709"/>
                <a:gd name="T37" fmla="*/ 2147483647 h 681"/>
                <a:gd name="T38" fmla="*/ 2147483647 w 709"/>
                <a:gd name="T39" fmla="*/ 2147483647 h 681"/>
                <a:gd name="T40" fmla="*/ 2147483647 w 709"/>
                <a:gd name="T41" fmla="*/ 2147483647 h 681"/>
                <a:gd name="T42" fmla="*/ 2147483647 w 709"/>
                <a:gd name="T43" fmla="*/ 2147483647 h 681"/>
                <a:gd name="T44" fmla="*/ 2147483647 w 709"/>
                <a:gd name="T45" fmla="*/ 2147483647 h 681"/>
                <a:gd name="T46" fmla="*/ 2147483647 w 709"/>
                <a:gd name="T47" fmla="*/ 2147483647 h 681"/>
                <a:gd name="T48" fmla="*/ 2147483647 w 709"/>
                <a:gd name="T49" fmla="*/ 2147483647 h 681"/>
                <a:gd name="T50" fmla="*/ 2147483647 w 709"/>
                <a:gd name="T51" fmla="*/ 2147483647 h 681"/>
                <a:gd name="T52" fmla="*/ 2147483647 w 709"/>
                <a:gd name="T53" fmla="*/ 2147483647 h 681"/>
                <a:gd name="T54" fmla="*/ 2147483647 w 709"/>
                <a:gd name="T55" fmla="*/ 2147483647 h 681"/>
                <a:gd name="T56" fmla="*/ 2147483647 w 709"/>
                <a:gd name="T57" fmla="*/ 2147483647 h 681"/>
                <a:gd name="T58" fmla="*/ 2147483647 w 709"/>
                <a:gd name="T59" fmla="*/ 2147483647 h 681"/>
                <a:gd name="T60" fmla="*/ 2147483647 w 709"/>
                <a:gd name="T61" fmla="*/ 2147483647 h 681"/>
                <a:gd name="T62" fmla="*/ 2147483647 w 709"/>
                <a:gd name="T63" fmla="*/ 2147483647 h 681"/>
                <a:gd name="T64" fmla="*/ 2147483647 w 709"/>
                <a:gd name="T65" fmla="*/ 2147483647 h 681"/>
                <a:gd name="T66" fmla="*/ 2147483647 w 709"/>
                <a:gd name="T67" fmla="*/ 2147483647 h 681"/>
                <a:gd name="T68" fmla="*/ 2147483647 w 709"/>
                <a:gd name="T69" fmla="*/ 2147483647 h 681"/>
                <a:gd name="T70" fmla="*/ 2147483647 w 709"/>
                <a:gd name="T71" fmla="*/ 2147483647 h 681"/>
                <a:gd name="T72" fmla="*/ 2147483647 w 709"/>
                <a:gd name="T73" fmla="*/ 2147483647 h 681"/>
                <a:gd name="T74" fmla="*/ 2147483647 w 709"/>
                <a:gd name="T75" fmla="*/ 2147483647 h 681"/>
                <a:gd name="T76" fmla="*/ 2147483647 w 709"/>
                <a:gd name="T77" fmla="*/ 2147483647 h 681"/>
                <a:gd name="T78" fmla="*/ 2147483647 w 709"/>
                <a:gd name="T79" fmla="*/ 2147483647 h 681"/>
                <a:gd name="T80" fmla="*/ 2147483647 w 709"/>
                <a:gd name="T81" fmla="*/ 2147483647 h 681"/>
                <a:gd name="T82" fmla="*/ 2147483647 w 709"/>
                <a:gd name="T83" fmla="*/ 2147483647 h 681"/>
                <a:gd name="T84" fmla="*/ 2147483647 w 709"/>
                <a:gd name="T85" fmla="*/ 2147483647 h 681"/>
                <a:gd name="T86" fmla="*/ 2147483647 w 709"/>
                <a:gd name="T87" fmla="*/ 2147483647 h 681"/>
                <a:gd name="T88" fmla="*/ 2147483647 w 709"/>
                <a:gd name="T89" fmla="*/ 2147483647 h 681"/>
                <a:gd name="T90" fmla="*/ 2147483647 w 709"/>
                <a:gd name="T91" fmla="*/ 2147483647 h 681"/>
                <a:gd name="T92" fmla="*/ 2147483647 w 709"/>
                <a:gd name="T93" fmla="*/ 2147483647 h 681"/>
                <a:gd name="T94" fmla="*/ 2147483647 w 709"/>
                <a:gd name="T95" fmla="*/ 2147483647 h 681"/>
                <a:gd name="T96" fmla="*/ 2147483647 w 709"/>
                <a:gd name="T97" fmla="*/ 2147483647 h 681"/>
                <a:gd name="T98" fmla="*/ 2147483647 w 709"/>
                <a:gd name="T99" fmla="*/ 2147483647 h 681"/>
                <a:gd name="T100" fmla="*/ 2147483647 w 709"/>
                <a:gd name="T101" fmla="*/ 2147483647 h 681"/>
                <a:gd name="T102" fmla="*/ 2147483647 w 709"/>
                <a:gd name="T103" fmla="*/ 2147483647 h 681"/>
                <a:gd name="T104" fmla="*/ 2147483647 w 709"/>
                <a:gd name="T105" fmla="*/ 2147483647 h 681"/>
                <a:gd name="T106" fmla="*/ 2147483647 w 709"/>
                <a:gd name="T107" fmla="*/ 2147483647 h 681"/>
                <a:gd name="T108" fmla="*/ 2147483647 w 709"/>
                <a:gd name="T109" fmla="*/ 2147483647 h 68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09"/>
                <a:gd name="T166" fmla="*/ 0 h 681"/>
                <a:gd name="T167" fmla="*/ 709 w 709"/>
                <a:gd name="T168" fmla="*/ 681 h 68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09" h="681">
                  <a:moveTo>
                    <a:pt x="70" y="386"/>
                  </a:moveTo>
                  <a:lnTo>
                    <a:pt x="70" y="393"/>
                  </a:lnTo>
                  <a:lnTo>
                    <a:pt x="70" y="401"/>
                  </a:lnTo>
                  <a:lnTo>
                    <a:pt x="70" y="416"/>
                  </a:lnTo>
                  <a:lnTo>
                    <a:pt x="70" y="424"/>
                  </a:lnTo>
                  <a:lnTo>
                    <a:pt x="70" y="431"/>
                  </a:lnTo>
                  <a:lnTo>
                    <a:pt x="70" y="439"/>
                  </a:lnTo>
                  <a:lnTo>
                    <a:pt x="62" y="439"/>
                  </a:lnTo>
                  <a:lnTo>
                    <a:pt x="62" y="447"/>
                  </a:lnTo>
                  <a:lnTo>
                    <a:pt x="70" y="454"/>
                  </a:lnTo>
                  <a:lnTo>
                    <a:pt x="79" y="454"/>
                  </a:lnTo>
                  <a:lnTo>
                    <a:pt x="87" y="447"/>
                  </a:lnTo>
                  <a:lnTo>
                    <a:pt x="87" y="439"/>
                  </a:lnTo>
                  <a:lnTo>
                    <a:pt x="94" y="439"/>
                  </a:lnTo>
                  <a:lnTo>
                    <a:pt x="94" y="431"/>
                  </a:lnTo>
                  <a:lnTo>
                    <a:pt x="102" y="431"/>
                  </a:lnTo>
                  <a:lnTo>
                    <a:pt x="110" y="424"/>
                  </a:lnTo>
                  <a:lnTo>
                    <a:pt x="110" y="431"/>
                  </a:lnTo>
                  <a:lnTo>
                    <a:pt x="118" y="431"/>
                  </a:lnTo>
                  <a:lnTo>
                    <a:pt x="126" y="431"/>
                  </a:lnTo>
                  <a:lnTo>
                    <a:pt x="126" y="439"/>
                  </a:lnTo>
                  <a:lnTo>
                    <a:pt x="126" y="447"/>
                  </a:lnTo>
                  <a:lnTo>
                    <a:pt x="126" y="454"/>
                  </a:lnTo>
                  <a:lnTo>
                    <a:pt x="126" y="462"/>
                  </a:lnTo>
                  <a:lnTo>
                    <a:pt x="126" y="469"/>
                  </a:lnTo>
                  <a:lnTo>
                    <a:pt x="126" y="476"/>
                  </a:lnTo>
                  <a:lnTo>
                    <a:pt x="126" y="484"/>
                  </a:lnTo>
                  <a:lnTo>
                    <a:pt x="126" y="492"/>
                  </a:lnTo>
                  <a:lnTo>
                    <a:pt x="126" y="500"/>
                  </a:lnTo>
                  <a:lnTo>
                    <a:pt x="126" y="507"/>
                  </a:lnTo>
                  <a:lnTo>
                    <a:pt x="126" y="514"/>
                  </a:lnTo>
                  <a:lnTo>
                    <a:pt x="134" y="514"/>
                  </a:lnTo>
                  <a:lnTo>
                    <a:pt x="134" y="522"/>
                  </a:lnTo>
                  <a:lnTo>
                    <a:pt x="141" y="522"/>
                  </a:lnTo>
                  <a:lnTo>
                    <a:pt x="141" y="514"/>
                  </a:lnTo>
                  <a:lnTo>
                    <a:pt x="149" y="514"/>
                  </a:lnTo>
                  <a:lnTo>
                    <a:pt x="158" y="507"/>
                  </a:lnTo>
                  <a:lnTo>
                    <a:pt x="166" y="514"/>
                  </a:lnTo>
                  <a:lnTo>
                    <a:pt x="173" y="522"/>
                  </a:lnTo>
                  <a:lnTo>
                    <a:pt x="173" y="530"/>
                  </a:lnTo>
                  <a:lnTo>
                    <a:pt x="173" y="538"/>
                  </a:lnTo>
                  <a:lnTo>
                    <a:pt x="173" y="545"/>
                  </a:lnTo>
                  <a:lnTo>
                    <a:pt x="173" y="552"/>
                  </a:lnTo>
                  <a:lnTo>
                    <a:pt x="173" y="560"/>
                  </a:lnTo>
                  <a:lnTo>
                    <a:pt x="181" y="576"/>
                  </a:lnTo>
                  <a:lnTo>
                    <a:pt x="189" y="590"/>
                  </a:lnTo>
                  <a:lnTo>
                    <a:pt x="189" y="598"/>
                  </a:lnTo>
                  <a:lnTo>
                    <a:pt x="197" y="614"/>
                  </a:lnTo>
                  <a:lnTo>
                    <a:pt x="205" y="628"/>
                  </a:lnTo>
                  <a:lnTo>
                    <a:pt x="213" y="643"/>
                  </a:lnTo>
                  <a:lnTo>
                    <a:pt x="213" y="651"/>
                  </a:lnTo>
                  <a:lnTo>
                    <a:pt x="213" y="659"/>
                  </a:lnTo>
                  <a:lnTo>
                    <a:pt x="220" y="666"/>
                  </a:lnTo>
                  <a:lnTo>
                    <a:pt x="220" y="674"/>
                  </a:lnTo>
                  <a:lnTo>
                    <a:pt x="228" y="674"/>
                  </a:lnTo>
                  <a:lnTo>
                    <a:pt x="228" y="681"/>
                  </a:lnTo>
                  <a:lnTo>
                    <a:pt x="236" y="681"/>
                  </a:lnTo>
                  <a:lnTo>
                    <a:pt x="245" y="681"/>
                  </a:lnTo>
                  <a:lnTo>
                    <a:pt x="245" y="674"/>
                  </a:lnTo>
                  <a:lnTo>
                    <a:pt x="252" y="674"/>
                  </a:lnTo>
                  <a:lnTo>
                    <a:pt x="252" y="666"/>
                  </a:lnTo>
                  <a:lnTo>
                    <a:pt x="260" y="659"/>
                  </a:lnTo>
                  <a:lnTo>
                    <a:pt x="268" y="659"/>
                  </a:lnTo>
                  <a:lnTo>
                    <a:pt x="275" y="659"/>
                  </a:lnTo>
                  <a:lnTo>
                    <a:pt x="284" y="659"/>
                  </a:lnTo>
                  <a:lnTo>
                    <a:pt x="284" y="666"/>
                  </a:lnTo>
                  <a:lnTo>
                    <a:pt x="292" y="666"/>
                  </a:lnTo>
                  <a:lnTo>
                    <a:pt x="299" y="666"/>
                  </a:lnTo>
                  <a:lnTo>
                    <a:pt x="307" y="666"/>
                  </a:lnTo>
                  <a:lnTo>
                    <a:pt x="315" y="659"/>
                  </a:lnTo>
                  <a:lnTo>
                    <a:pt x="315" y="651"/>
                  </a:lnTo>
                  <a:lnTo>
                    <a:pt x="315" y="643"/>
                  </a:lnTo>
                  <a:lnTo>
                    <a:pt x="315" y="636"/>
                  </a:lnTo>
                  <a:lnTo>
                    <a:pt x="315" y="628"/>
                  </a:lnTo>
                  <a:lnTo>
                    <a:pt x="315" y="621"/>
                  </a:lnTo>
                  <a:lnTo>
                    <a:pt x="315" y="614"/>
                  </a:lnTo>
                  <a:lnTo>
                    <a:pt x="315" y="605"/>
                  </a:lnTo>
                  <a:lnTo>
                    <a:pt x="315" y="598"/>
                  </a:lnTo>
                  <a:lnTo>
                    <a:pt x="315" y="590"/>
                  </a:lnTo>
                  <a:lnTo>
                    <a:pt x="315" y="583"/>
                  </a:lnTo>
                  <a:lnTo>
                    <a:pt x="315" y="576"/>
                  </a:lnTo>
                  <a:lnTo>
                    <a:pt x="315" y="568"/>
                  </a:lnTo>
                  <a:lnTo>
                    <a:pt x="323" y="560"/>
                  </a:lnTo>
                  <a:lnTo>
                    <a:pt x="331" y="560"/>
                  </a:lnTo>
                  <a:lnTo>
                    <a:pt x="339" y="560"/>
                  </a:lnTo>
                  <a:lnTo>
                    <a:pt x="339" y="552"/>
                  </a:lnTo>
                  <a:lnTo>
                    <a:pt x="346" y="552"/>
                  </a:lnTo>
                  <a:lnTo>
                    <a:pt x="354" y="545"/>
                  </a:lnTo>
                  <a:lnTo>
                    <a:pt x="354" y="538"/>
                  </a:lnTo>
                  <a:lnTo>
                    <a:pt x="354" y="530"/>
                  </a:lnTo>
                  <a:lnTo>
                    <a:pt x="354" y="522"/>
                  </a:lnTo>
                  <a:lnTo>
                    <a:pt x="363" y="522"/>
                  </a:lnTo>
                  <a:lnTo>
                    <a:pt x="363" y="514"/>
                  </a:lnTo>
                  <a:lnTo>
                    <a:pt x="363" y="507"/>
                  </a:lnTo>
                  <a:lnTo>
                    <a:pt x="371" y="507"/>
                  </a:lnTo>
                  <a:lnTo>
                    <a:pt x="378" y="507"/>
                  </a:lnTo>
                  <a:lnTo>
                    <a:pt x="386" y="507"/>
                  </a:lnTo>
                  <a:lnTo>
                    <a:pt x="386" y="500"/>
                  </a:lnTo>
                  <a:lnTo>
                    <a:pt x="386" y="492"/>
                  </a:lnTo>
                  <a:lnTo>
                    <a:pt x="386" y="484"/>
                  </a:lnTo>
                  <a:lnTo>
                    <a:pt x="386" y="476"/>
                  </a:lnTo>
                  <a:lnTo>
                    <a:pt x="394" y="469"/>
                  </a:lnTo>
                  <a:lnTo>
                    <a:pt x="401" y="469"/>
                  </a:lnTo>
                  <a:lnTo>
                    <a:pt x="410" y="476"/>
                  </a:lnTo>
                  <a:lnTo>
                    <a:pt x="418" y="484"/>
                  </a:lnTo>
                  <a:lnTo>
                    <a:pt x="418" y="492"/>
                  </a:lnTo>
                  <a:lnTo>
                    <a:pt x="418" y="500"/>
                  </a:lnTo>
                  <a:lnTo>
                    <a:pt x="418" y="507"/>
                  </a:lnTo>
                  <a:lnTo>
                    <a:pt x="418" y="514"/>
                  </a:lnTo>
                  <a:lnTo>
                    <a:pt x="418" y="522"/>
                  </a:lnTo>
                  <a:lnTo>
                    <a:pt x="425" y="522"/>
                  </a:lnTo>
                  <a:lnTo>
                    <a:pt x="425" y="530"/>
                  </a:lnTo>
                  <a:lnTo>
                    <a:pt x="433" y="530"/>
                  </a:lnTo>
                  <a:lnTo>
                    <a:pt x="433" y="538"/>
                  </a:lnTo>
                  <a:lnTo>
                    <a:pt x="441" y="538"/>
                  </a:lnTo>
                  <a:lnTo>
                    <a:pt x="450" y="538"/>
                  </a:lnTo>
                  <a:lnTo>
                    <a:pt x="457" y="530"/>
                  </a:lnTo>
                  <a:lnTo>
                    <a:pt x="465" y="530"/>
                  </a:lnTo>
                  <a:lnTo>
                    <a:pt x="465" y="538"/>
                  </a:lnTo>
                  <a:lnTo>
                    <a:pt x="473" y="538"/>
                  </a:lnTo>
                  <a:lnTo>
                    <a:pt x="480" y="545"/>
                  </a:lnTo>
                  <a:lnTo>
                    <a:pt x="489" y="545"/>
                  </a:lnTo>
                  <a:lnTo>
                    <a:pt x="497" y="552"/>
                  </a:lnTo>
                  <a:lnTo>
                    <a:pt x="504" y="552"/>
                  </a:lnTo>
                  <a:lnTo>
                    <a:pt x="504" y="560"/>
                  </a:lnTo>
                  <a:lnTo>
                    <a:pt x="512" y="568"/>
                  </a:lnTo>
                  <a:lnTo>
                    <a:pt x="520" y="568"/>
                  </a:lnTo>
                  <a:lnTo>
                    <a:pt x="528" y="568"/>
                  </a:lnTo>
                  <a:lnTo>
                    <a:pt x="536" y="560"/>
                  </a:lnTo>
                  <a:lnTo>
                    <a:pt x="544" y="552"/>
                  </a:lnTo>
                  <a:lnTo>
                    <a:pt x="551" y="545"/>
                  </a:lnTo>
                  <a:lnTo>
                    <a:pt x="551" y="538"/>
                  </a:lnTo>
                  <a:lnTo>
                    <a:pt x="544" y="538"/>
                  </a:lnTo>
                  <a:lnTo>
                    <a:pt x="544" y="530"/>
                  </a:lnTo>
                  <a:lnTo>
                    <a:pt x="544" y="522"/>
                  </a:lnTo>
                  <a:lnTo>
                    <a:pt x="536" y="522"/>
                  </a:lnTo>
                  <a:lnTo>
                    <a:pt x="536" y="514"/>
                  </a:lnTo>
                  <a:lnTo>
                    <a:pt x="528" y="514"/>
                  </a:lnTo>
                  <a:lnTo>
                    <a:pt x="528" y="507"/>
                  </a:lnTo>
                  <a:lnTo>
                    <a:pt x="520" y="507"/>
                  </a:lnTo>
                  <a:lnTo>
                    <a:pt x="520" y="500"/>
                  </a:lnTo>
                  <a:lnTo>
                    <a:pt x="528" y="500"/>
                  </a:lnTo>
                  <a:lnTo>
                    <a:pt x="528" y="492"/>
                  </a:lnTo>
                  <a:lnTo>
                    <a:pt x="536" y="492"/>
                  </a:lnTo>
                  <a:lnTo>
                    <a:pt x="544" y="492"/>
                  </a:lnTo>
                  <a:lnTo>
                    <a:pt x="551" y="492"/>
                  </a:lnTo>
                  <a:lnTo>
                    <a:pt x="559" y="492"/>
                  </a:lnTo>
                  <a:lnTo>
                    <a:pt x="567" y="492"/>
                  </a:lnTo>
                  <a:lnTo>
                    <a:pt x="576" y="492"/>
                  </a:lnTo>
                  <a:lnTo>
                    <a:pt x="583" y="492"/>
                  </a:lnTo>
                  <a:lnTo>
                    <a:pt x="591" y="492"/>
                  </a:lnTo>
                  <a:lnTo>
                    <a:pt x="591" y="484"/>
                  </a:lnTo>
                  <a:lnTo>
                    <a:pt x="599" y="484"/>
                  </a:lnTo>
                  <a:lnTo>
                    <a:pt x="606" y="476"/>
                  </a:lnTo>
                  <a:lnTo>
                    <a:pt x="615" y="476"/>
                  </a:lnTo>
                  <a:lnTo>
                    <a:pt x="615" y="469"/>
                  </a:lnTo>
                  <a:lnTo>
                    <a:pt x="623" y="462"/>
                  </a:lnTo>
                  <a:lnTo>
                    <a:pt x="612" y="459"/>
                  </a:lnTo>
                  <a:lnTo>
                    <a:pt x="608" y="456"/>
                  </a:lnTo>
                  <a:lnTo>
                    <a:pt x="599" y="452"/>
                  </a:lnTo>
                  <a:lnTo>
                    <a:pt x="623" y="464"/>
                  </a:lnTo>
                  <a:lnTo>
                    <a:pt x="578" y="429"/>
                  </a:lnTo>
                  <a:lnTo>
                    <a:pt x="581" y="437"/>
                  </a:lnTo>
                  <a:lnTo>
                    <a:pt x="576" y="425"/>
                  </a:lnTo>
                  <a:lnTo>
                    <a:pt x="573" y="419"/>
                  </a:lnTo>
                  <a:lnTo>
                    <a:pt x="572" y="413"/>
                  </a:lnTo>
                  <a:lnTo>
                    <a:pt x="572" y="410"/>
                  </a:lnTo>
                  <a:lnTo>
                    <a:pt x="569" y="405"/>
                  </a:lnTo>
                  <a:lnTo>
                    <a:pt x="570" y="399"/>
                  </a:lnTo>
                  <a:lnTo>
                    <a:pt x="578" y="392"/>
                  </a:lnTo>
                  <a:lnTo>
                    <a:pt x="596" y="380"/>
                  </a:lnTo>
                  <a:lnTo>
                    <a:pt x="579" y="384"/>
                  </a:lnTo>
                  <a:lnTo>
                    <a:pt x="590" y="372"/>
                  </a:lnTo>
                  <a:lnTo>
                    <a:pt x="597" y="371"/>
                  </a:lnTo>
                  <a:lnTo>
                    <a:pt x="602" y="365"/>
                  </a:lnTo>
                  <a:lnTo>
                    <a:pt x="615" y="359"/>
                  </a:lnTo>
                  <a:lnTo>
                    <a:pt x="621" y="357"/>
                  </a:lnTo>
                  <a:lnTo>
                    <a:pt x="629" y="357"/>
                  </a:lnTo>
                  <a:lnTo>
                    <a:pt x="630" y="359"/>
                  </a:lnTo>
                  <a:lnTo>
                    <a:pt x="639" y="363"/>
                  </a:lnTo>
                  <a:lnTo>
                    <a:pt x="644" y="344"/>
                  </a:lnTo>
                  <a:lnTo>
                    <a:pt x="645" y="339"/>
                  </a:lnTo>
                  <a:lnTo>
                    <a:pt x="648" y="335"/>
                  </a:lnTo>
                  <a:lnTo>
                    <a:pt x="647" y="324"/>
                  </a:lnTo>
                  <a:lnTo>
                    <a:pt x="648" y="318"/>
                  </a:lnTo>
                  <a:lnTo>
                    <a:pt x="656" y="312"/>
                  </a:lnTo>
                  <a:lnTo>
                    <a:pt x="660" y="324"/>
                  </a:lnTo>
                  <a:lnTo>
                    <a:pt x="657" y="305"/>
                  </a:lnTo>
                  <a:lnTo>
                    <a:pt x="660" y="303"/>
                  </a:lnTo>
                  <a:lnTo>
                    <a:pt x="662" y="300"/>
                  </a:lnTo>
                  <a:lnTo>
                    <a:pt x="665" y="294"/>
                  </a:lnTo>
                  <a:lnTo>
                    <a:pt x="669" y="288"/>
                  </a:lnTo>
                  <a:lnTo>
                    <a:pt x="674" y="284"/>
                  </a:lnTo>
                  <a:lnTo>
                    <a:pt x="674" y="279"/>
                  </a:lnTo>
                  <a:lnTo>
                    <a:pt x="678" y="273"/>
                  </a:lnTo>
                  <a:lnTo>
                    <a:pt x="684" y="267"/>
                  </a:lnTo>
                  <a:lnTo>
                    <a:pt x="684" y="263"/>
                  </a:lnTo>
                  <a:lnTo>
                    <a:pt x="686" y="257"/>
                  </a:lnTo>
                  <a:lnTo>
                    <a:pt x="692" y="249"/>
                  </a:lnTo>
                  <a:lnTo>
                    <a:pt x="698" y="240"/>
                  </a:lnTo>
                  <a:lnTo>
                    <a:pt x="701" y="233"/>
                  </a:lnTo>
                  <a:lnTo>
                    <a:pt x="709" y="227"/>
                  </a:lnTo>
                  <a:lnTo>
                    <a:pt x="702" y="227"/>
                  </a:lnTo>
                  <a:lnTo>
                    <a:pt x="693" y="219"/>
                  </a:lnTo>
                  <a:lnTo>
                    <a:pt x="685" y="219"/>
                  </a:lnTo>
                  <a:lnTo>
                    <a:pt x="678" y="219"/>
                  </a:lnTo>
                  <a:lnTo>
                    <a:pt x="670" y="219"/>
                  </a:lnTo>
                  <a:lnTo>
                    <a:pt x="662" y="219"/>
                  </a:lnTo>
                  <a:lnTo>
                    <a:pt x="655" y="219"/>
                  </a:lnTo>
                  <a:lnTo>
                    <a:pt x="646" y="212"/>
                  </a:lnTo>
                  <a:lnTo>
                    <a:pt x="638" y="212"/>
                  </a:lnTo>
                  <a:lnTo>
                    <a:pt x="630" y="205"/>
                  </a:lnTo>
                  <a:lnTo>
                    <a:pt x="623" y="205"/>
                  </a:lnTo>
                  <a:lnTo>
                    <a:pt x="623" y="196"/>
                  </a:lnTo>
                  <a:lnTo>
                    <a:pt x="615" y="196"/>
                  </a:lnTo>
                  <a:lnTo>
                    <a:pt x="615" y="189"/>
                  </a:lnTo>
                  <a:lnTo>
                    <a:pt x="606" y="189"/>
                  </a:lnTo>
                  <a:lnTo>
                    <a:pt x="599" y="181"/>
                  </a:lnTo>
                  <a:lnTo>
                    <a:pt x="599" y="174"/>
                  </a:lnTo>
                  <a:lnTo>
                    <a:pt x="591" y="174"/>
                  </a:lnTo>
                  <a:lnTo>
                    <a:pt x="583" y="174"/>
                  </a:lnTo>
                  <a:lnTo>
                    <a:pt x="576" y="167"/>
                  </a:lnTo>
                  <a:lnTo>
                    <a:pt x="567" y="167"/>
                  </a:lnTo>
                  <a:lnTo>
                    <a:pt x="567" y="158"/>
                  </a:lnTo>
                  <a:lnTo>
                    <a:pt x="567" y="151"/>
                  </a:lnTo>
                  <a:lnTo>
                    <a:pt x="567" y="143"/>
                  </a:lnTo>
                  <a:lnTo>
                    <a:pt x="559" y="136"/>
                  </a:lnTo>
                  <a:lnTo>
                    <a:pt x="559" y="129"/>
                  </a:lnTo>
                  <a:lnTo>
                    <a:pt x="551" y="129"/>
                  </a:lnTo>
                  <a:lnTo>
                    <a:pt x="544" y="129"/>
                  </a:lnTo>
                  <a:lnTo>
                    <a:pt x="536" y="129"/>
                  </a:lnTo>
                  <a:lnTo>
                    <a:pt x="528" y="136"/>
                  </a:lnTo>
                  <a:lnTo>
                    <a:pt x="520" y="136"/>
                  </a:lnTo>
                  <a:lnTo>
                    <a:pt x="520" y="143"/>
                  </a:lnTo>
                  <a:lnTo>
                    <a:pt x="512" y="151"/>
                  </a:lnTo>
                  <a:lnTo>
                    <a:pt x="504" y="151"/>
                  </a:lnTo>
                  <a:lnTo>
                    <a:pt x="497" y="151"/>
                  </a:lnTo>
                  <a:lnTo>
                    <a:pt x="489" y="151"/>
                  </a:lnTo>
                  <a:lnTo>
                    <a:pt x="489" y="143"/>
                  </a:lnTo>
                  <a:lnTo>
                    <a:pt x="480" y="143"/>
                  </a:lnTo>
                  <a:lnTo>
                    <a:pt x="473" y="143"/>
                  </a:lnTo>
                  <a:lnTo>
                    <a:pt x="465" y="136"/>
                  </a:lnTo>
                  <a:lnTo>
                    <a:pt x="457" y="129"/>
                  </a:lnTo>
                  <a:lnTo>
                    <a:pt x="457" y="121"/>
                  </a:lnTo>
                  <a:lnTo>
                    <a:pt x="450" y="113"/>
                  </a:lnTo>
                  <a:lnTo>
                    <a:pt x="450" y="105"/>
                  </a:lnTo>
                  <a:lnTo>
                    <a:pt x="450" y="98"/>
                  </a:lnTo>
                  <a:lnTo>
                    <a:pt x="450" y="91"/>
                  </a:lnTo>
                  <a:lnTo>
                    <a:pt x="450" y="83"/>
                  </a:lnTo>
                  <a:lnTo>
                    <a:pt x="450" y="75"/>
                  </a:lnTo>
                  <a:lnTo>
                    <a:pt x="441" y="67"/>
                  </a:lnTo>
                  <a:lnTo>
                    <a:pt x="441" y="60"/>
                  </a:lnTo>
                  <a:lnTo>
                    <a:pt x="433" y="53"/>
                  </a:lnTo>
                  <a:lnTo>
                    <a:pt x="425" y="53"/>
                  </a:lnTo>
                  <a:lnTo>
                    <a:pt x="418" y="53"/>
                  </a:lnTo>
                  <a:lnTo>
                    <a:pt x="410" y="45"/>
                  </a:lnTo>
                  <a:lnTo>
                    <a:pt x="401" y="45"/>
                  </a:lnTo>
                  <a:lnTo>
                    <a:pt x="394" y="37"/>
                  </a:lnTo>
                  <a:lnTo>
                    <a:pt x="386" y="22"/>
                  </a:lnTo>
                  <a:lnTo>
                    <a:pt x="386" y="15"/>
                  </a:lnTo>
                  <a:lnTo>
                    <a:pt x="386" y="7"/>
                  </a:lnTo>
                  <a:lnTo>
                    <a:pt x="378" y="0"/>
                  </a:lnTo>
                  <a:lnTo>
                    <a:pt x="371" y="0"/>
                  </a:lnTo>
                  <a:lnTo>
                    <a:pt x="363" y="0"/>
                  </a:lnTo>
                  <a:lnTo>
                    <a:pt x="354" y="0"/>
                  </a:lnTo>
                  <a:lnTo>
                    <a:pt x="346" y="7"/>
                  </a:lnTo>
                  <a:lnTo>
                    <a:pt x="339" y="7"/>
                  </a:lnTo>
                  <a:lnTo>
                    <a:pt x="331" y="7"/>
                  </a:lnTo>
                  <a:lnTo>
                    <a:pt x="331" y="15"/>
                  </a:lnTo>
                  <a:lnTo>
                    <a:pt x="323" y="15"/>
                  </a:lnTo>
                  <a:lnTo>
                    <a:pt x="323" y="22"/>
                  </a:lnTo>
                  <a:lnTo>
                    <a:pt x="323" y="30"/>
                  </a:lnTo>
                  <a:lnTo>
                    <a:pt x="331" y="37"/>
                  </a:lnTo>
                  <a:lnTo>
                    <a:pt x="331" y="45"/>
                  </a:lnTo>
                  <a:lnTo>
                    <a:pt x="331" y="53"/>
                  </a:lnTo>
                  <a:lnTo>
                    <a:pt x="323" y="60"/>
                  </a:lnTo>
                  <a:lnTo>
                    <a:pt x="323" y="67"/>
                  </a:lnTo>
                  <a:lnTo>
                    <a:pt x="315" y="67"/>
                  </a:lnTo>
                  <a:lnTo>
                    <a:pt x="307" y="67"/>
                  </a:lnTo>
                  <a:lnTo>
                    <a:pt x="307" y="60"/>
                  </a:lnTo>
                  <a:lnTo>
                    <a:pt x="299" y="60"/>
                  </a:lnTo>
                  <a:lnTo>
                    <a:pt x="299" y="67"/>
                  </a:lnTo>
                  <a:lnTo>
                    <a:pt x="299" y="75"/>
                  </a:lnTo>
                  <a:lnTo>
                    <a:pt x="299" y="83"/>
                  </a:lnTo>
                  <a:lnTo>
                    <a:pt x="299" y="91"/>
                  </a:lnTo>
                  <a:lnTo>
                    <a:pt x="292" y="91"/>
                  </a:lnTo>
                  <a:lnTo>
                    <a:pt x="284" y="91"/>
                  </a:lnTo>
                  <a:lnTo>
                    <a:pt x="275" y="91"/>
                  </a:lnTo>
                  <a:lnTo>
                    <a:pt x="275" y="83"/>
                  </a:lnTo>
                  <a:lnTo>
                    <a:pt x="268" y="83"/>
                  </a:lnTo>
                  <a:lnTo>
                    <a:pt x="260" y="83"/>
                  </a:lnTo>
                  <a:lnTo>
                    <a:pt x="252" y="83"/>
                  </a:lnTo>
                  <a:lnTo>
                    <a:pt x="245" y="91"/>
                  </a:lnTo>
                  <a:lnTo>
                    <a:pt x="236" y="98"/>
                  </a:lnTo>
                  <a:lnTo>
                    <a:pt x="228" y="105"/>
                  </a:lnTo>
                  <a:lnTo>
                    <a:pt x="228" y="113"/>
                  </a:lnTo>
                  <a:lnTo>
                    <a:pt x="228" y="121"/>
                  </a:lnTo>
                  <a:lnTo>
                    <a:pt x="220" y="121"/>
                  </a:lnTo>
                  <a:lnTo>
                    <a:pt x="213" y="129"/>
                  </a:lnTo>
                  <a:lnTo>
                    <a:pt x="205" y="129"/>
                  </a:lnTo>
                  <a:lnTo>
                    <a:pt x="197" y="129"/>
                  </a:lnTo>
                  <a:lnTo>
                    <a:pt x="197" y="121"/>
                  </a:lnTo>
                  <a:lnTo>
                    <a:pt x="189" y="121"/>
                  </a:lnTo>
                  <a:lnTo>
                    <a:pt x="181" y="121"/>
                  </a:lnTo>
                  <a:lnTo>
                    <a:pt x="181" y="113"/>
                  </a:lnTo>
                  <a:lnTo>
                    <a:pt x="173" y="113"/>
                  </a:lnTo>
                  <a:lnTo>
                    <a:pt x="166" y="113"/>
                  </a:lnTo>
                  <a:lnTo>
                    <a:pt x="158" y="113"/>
                  </a:lnTo>
                  <a:lnTo>
                    <a:pt x="149" y="105"/>
                  </a:lnTo>
                  <a:lnTo>
                    <a:pt x="141" y="105"/>
                  </a:lnTo>
                  <a:lnTo>
                    <a:pt x="141" y="98"/>
                  </a:lnTo>
                  <a:lnTo>
                    <a:pt x="126" y="91"/>
                  </a:lnTo>
                  <a:lnTo>
                    <a:pt x="110" y="83"/>
                  </a:lnTo>
                  <a:lnTo>
                    <a:pt x="102" y="75"/>
                  </a:lnTo>
                  <a:lnTo>
                    <a:pt x="102" y="67"/>
                  </a:lnTo>
                  <a:lnTo>
                    <a:pt x="94" y="60"/>
                  </a:lnTo>
                  <a:lnTo>
                    <a:pt x="94" y="53"/>
                  </a:lnTo>
                  <a:lnTo>
                    <a:pt x="87" y="45"/>
                  </a:lnTo>
                  <a:lnTo>
                    <a:pt x="87" y="37"/>
                  </a:lnTo>
                  <a:lnTo>
                    <a:pt x="79" y="30"/>
                  </a:lnTo>
                  <a:lnTo>
                    <a:pt x="79" y="22"/>
                  </a:lnTo>
                  <a:lnTo>
                    <a:pt x="79" y="15"/>
                  </a:lnTo>
                  <a:lnTo>
                    <a:pt x="70" y="7"/>
                  </a:lnTo>
                  <a:lnTo>
                    <a:pt x="62" y="7"/>
                  </a:lnTo>
                  <a:lnTo>
                    <a:pt x="62" y="0"/>
                  </a:lnTo>
                  <a:lnTo>
                    <a:pt x="55" y="0"/>
                  </a:lnTo>
                  <a:lnTo>
                    <a:pt x="47" y="0"/>
                  </a:lnTo>
                  <a:lnTo>
                    <a:pt x="39" y="0"/>
                  </a:lnTo>
                  <a:lnTo>
                    <a:pt x="39" y="7"/>
                  </a:lnTo>
                  <a:lnTo>
                    <a:pt x="39" y="15"/>
                  </a:lnTo>
                  <a:lnTo>
                    <a:pt x="39" y="22"/>
                  </a:lnTo>
                  <a:lnTo>
                    <a:pt x="32" y="30"/>
                  </a:lnTo>
                  <a:lnTo>
                    <a:pt x="23" y="37"/>
                  </a:lnTo>
                  <a:lnTo>
                    <a:pt x="23" y="45"/>
                  </a:lnTo>
                  <a:lnTo>
                    <a:pt x="15" y="53"/>
                  </a:lnTo>
                  <a:lnTo>
                    <a:pt x="15" y="60"/>
                  </a:lnTo>
                  <a:lnTo>
                    <a:pt x="8" y="67"/>
                  </a:lnTo>
                  <a:lnTo>
                    <a:pt x="8" y="83"/>
                  </a:lnTo>
                  <a:lnTo>
                    <a:pt x="0" y="91"/>
                  </a:lnTo>
                  <a:lnTo>
                    <a:pt x="15" y="98"/>
                  </a:lnTo>
                  <a:lnTo>
                    <a:pt x="15" y="105"/>
                  </a:lnTo>
                  <a:lnTo>
                    <a:pt x="23" y="105"/>
                  </a:lnTo>
                  <a:lnTo>
                    <a:pt x="32" y="113"/>
                  </a:lnTo>
                  <a:lnTo>
                    <a:pt x="32" y="121"/>
                  </a:lnTo>
                  <a:lnTo>
                    <a:pt x="32" y="129"/>
                  </a:lnTo>
                  <a:lnTo>
                    <a:pt x="39" y="136"/>
                  </a:lnTo>
                  <a:lnTo>
                    <a:pt x="39" y="143"/>
                  </a:lnTo>
                  <a:lnTo>
                    <a:pt x="39" y="151"/>
                  </a:lnTo>
                  <a:lnTo>
                    <a:pt x="47" y="158"/>
                  </a:lnTo>
                  <a:lnTo>
                    <a:pt x="47" y="167"/>
                  </a:lnTo>
                  <a:lnTo>
                    <a:pt x="55" y="167"/>
                  </a:lnTo>
                  <a:lnTo>
                    <a:pt x="55" y="174"/>
                  </a:lnTo>
                  <a:lnTo>
                    <a:pt x="55" y="181"/>
                  </a:lnTo>
                  <a:lnTo>
                    <a:pt x="62" y="189"/>
                  </a:lnTo>
                  <a:lnTo>
                    <a:pt x="70" y="189"/>
                  </a:lnTo>
                  <a:lnTo>
                    <a:pt x="70" y="196"/>
                  </a:lnTo>
                  <a:lnTo>
                    <a:pt x="70" y="205"/>
                  </a:lnTo>
                  <a:lnTo>
                    <a:pt x="70" y="212"/>
                  </a:lnTo>
                  <a:lnTo>
                    <a:pt x="70" y="219"/>
                  </a:lnTo>
                  <a:lnTo>
                    <a:pt x="62" y="219"/>
                  </a:lnTo>
                  <a:lnTo>
                    <a:pt x="55" y="219"/>
                  </a:lnTo>
                  <a:lnTo>
                    <a:pt x="55" y="227"/>
                  </a:lnTo>
                  <a:lnTo>
                    <a:pt x="55" y="234"/>
                  </a:lnTo>
                  <a:lnTo>
                    <a:pt x="62" y="234"/>
                  </a:lnTo>
                  <a:lnTo>
                    <a:pt x="62" y="241"/>
                  </a:lnTo>
                  <a:lnTo>
                    <a:pt x="70" y="250"/>
                  </a:lnTo>
                  <a:lnTo>
                    <a:pt x="70" y="257"/>
                  </a:lnTo>
                  <a:lnTo>
                    <a:pt x="79" y="265"/>
                  </a:lnTo>
                  <a:lnTo>
                    <a:pt x="79" y="272"/>
                  </a:lnTo>
                  <a:lnTo>
                    <a:pt x="79" y="279"/>
                  </a:lnTo>
                  <a:lnTo>
                    <a:pt x="79" y="288"/>
                  </a:lnTo>
                  <a:lnTo>
                    <a:pt x="87" y="288"/>
                  </a:lnTo>
                  <a:lnTo>
                    <a:pt x="87" y="295"/>
                  </a:lnTo>
                  <a:lnTo>
                    <a:pt x="87" y="303"/>
                  </a:lnTo>
                  <a:lnTo>
                    <a:pt x="79" y="303"/>
                  </a:lnTo>
                  <a:lnTo>
                    <a:pt x="79" y="310"/>
                  </a:lnTo>
                  <a:lnTo>
                    <a:pt x="79" y="317"/>
                  </a:lnTo>
                  <a:lnTo>
                    <a:pt x="79" y="326"/>
                  </a:lnTo>
                  <a:lnTo>
                    <a:pt x="79" y="333"/>
                  </a:lnTo>
                  <a:lnTo>
                    <a:pt x="79" y="341"/>
                  </a:lnTo>
                  <a:lnTo>
                    <a:pt x="79" y="355"/>
                  </a:lnTo>
                  <a:lnTo>
                    <a:pt x="79" y="363"/>
                  </a:lnTo>
                  <a:lnTo>
                    <a:pt x="79" y="371"/>
                  </a:lnTo>
                  <a:lnTo>
                    <a:pt x="79" y="386"/>
                  </a:lnTo>
                  <a:lnTo>
                    <a:pt x="79" y="393"/>
                  </a:lnTo>
                  <a:lnTo>
                    <a:pt x="70" y="393"/>
                  </a:lnTo>
                  <a:lnTo>
                    <a:pt x="70" y="386"/>
                  </a:lnTo>
                </a:path>
              </a:pathLst>
            </a:custGeom>
            <a:solidFill>
              <a:srgbClr val="FF9900"/>
            </a:solidFill>
            <a:ln w="12700" cap="rnd" cmpd="sng">
              <a:solidFill>
                <a:schemeClr val="tx1"/>
              </a:solidFill>
              <a:prstDash val="solid"/>
              <a:round/>
              <a:headEnd type="none" w="med" len="med"/>
              <a:tailEnd type="none" w="med" len="med"/>
            </a:ln>
          </p:spPr>
          <p:txBody>
            <a:bodyPr/>
            <a:lstStyle/>
            <a:p>
              <a:endParaRPr lang="en-US"/>
            </a:p>
          </p:txBody>
        </p:sp>
        <p:sp>
          <p:nvSpPr>
            <p:cNvPr id="44052" name="Freeform 23"/>
            <p:cNvSpPr>
              <a:spLocks noChangeAspect="1"/>
            </p:cNvSpPr>
            <p:nvPr/>
          </p:nvSpPr>
          <p:spPr bwMode="auto">
            <a:xfrm>
              <a:off x="1776413" y="3976688"/>
              <a:ext cx="881062" cy="839787"/>
            </a:xfrm>
            <a:custGeom>
              <a:avLst/>
              <a:gdLst>
                <a:gd name="T0" fmla="*/ 2147483647 w 614"/>
                <a:gd name="T1" fmla="*/ 2147483647 h 698"/>
                <a:gd name="T2" fmla="*/ 2147483647 w 614"/>
                <a:gd name="T3" fmla="*/ 2147483647 h 698"/>
                <a:gd name="T4" fmla="*/ 2147483647 w 614"/>
                <a:gd name="T5" fmla="*/ 2147483647 h 698"/>
                <a:gd name="T6" fmla="*/ 2147483647 w 614"/>
                <a:gd name="T7" fmla="*/ 2147483647 h 698"/>
                <a:gd name="T8" fmla="*/ 2147483647 w 614"/>
                <a:gd name="T9" fmla="*/ 2147483647 h 698"/>
                <a:gd name="T10" fmla="*/ 2147483647 w 614"/>
                <a:gd name="T11" fmla="*/ 2147483647 h 698"/>
                <a:gd name="T12" fmla="*/ 2147483647 w 614"/>
                <a:gd name="T13" fmla="*/ 2147483647 h 698"/>
                <a:gd name="T14" fmla="*/ 2147483647 w 614"/>
                <a:gd name="T15" fmla="*/ 2147483647 h 698"/>
                <a:gd name="T16" fmla="*/ 2147483647 w 614"/>
                <a:gd name="T17" fmla="*/ 2147483647 h 698"/>
                <a:gd name="T18" fmla="*/ 2147483647 w 614"/>
                <a:gd name="T19" fmla="*/ 2147483647 h 698"/>
                <a:gd name="T20" fmla="*/ 2147483647 w 614"/>
                <a:gd name="T21" fmla="*/ 0 h 698"/>
                <a:gd name="T22" fmla="*/ 2147483647 w 614"/>
                <a:gd name="T23" fmla="*/ 2147483647 h 698"/>
                <a:gd name="T24" fmla="*/ 2147483647 w 614"/>
                <a:gd name="T25" fmla="*/ 2147483647 h 698"/>
                <a:gd name="T26" fmla="*/ 2147483647 w 614"/>
                <a:gd name="T27" fmla="*/ 2147483647 h 698"/>
                <a:gd name="T28" fmla="*/ 2147483647 w 614"/>
                <a:gd name="T29" fmla="*/ 2147483647 h 698"/>
                <a:gd name="T30" fmla="*/ 2147483647 w 614"/>
                <a:gd name="T31" fmla="*/ 2147483647 h 698"/>
                <a:gd name="T32" fmla="*/ 2147483647 w 614"/>
                <a:gd name="T33" fmla="*/ 2147483647 h 698"/>
                <a:gd name="T34" fmla="*/ 2147483647 w 614"/>
                <a:gd name="T35" fmla="*/ 2147483647 h 698"/>
                <a:gd name="T36" fmla="*/ 2147483647 w 614"/>
                <a:gd name="T37" fmla="*/ 2147483647 h 698"/>
                <a:gd name="T38" fmla="*/ 2147483647 w 614"/>
                <a:gd name="T39" fmla="*/ 2147483647 h 698"/>
                <a:gd name="T40" fmla="*/ 2147483647 w 614"/>
                <a:gd name="T41" fmla="*/ 2147483647 h 698"/>
                <a:gd name="T42" fmla="*/ 2147483647 w 614"/>
                <a:gd name="T43" fmla="*/ 2147483647 h 698"/>
                <a:gd name="T44" fmla="*/ 2147483647 w 614"/>
                <a:gd name="T45" fmla="*/ 2147483647 h 698"/>
                <a:gd name="T46" fmla="*/ 2147483647 w 614"/>
                <a:gd name="T47" fmla="*/ 2147483647 h 698"/>
                <a:gd name="T48" fmla="*/ 2147483647 w 614"/>
                <a:gd name="T49" fmla="*/ 2147483647 h 698"/>
                <a:gd name="T50" fmla="*/ 2147483647 w 614"/>
                <a:gd name="T51" fmla="*/ 2147483647 h 698"/>
                <a:gd name="T52" fmla="*/ 2147483647 w 614"/>
                <a:gd name="T53" fmla="*/ 2147483647 h 698"/>
                <a:gd name="T54" fmla="*/ 2147483647 w 614"/>
                <a:gd name="T55" fmla="*/ 2147483647 h 698"/>
                <a:gd name="T56" fmla="*/ 2147483647 w 614"/>
                <a:gd name="T57" fmla="*/ 2147483647 h 698"/>
                <a:gd name="T58" fmla="*/ 2147483647 w 614"/>
                <a:gd name="T59" fmla="*/ 2147483647 h 698"/>
                <a:gd name="T60" fmla="*/ 2147483647 w 614"/>
                <a:gd name="T61" fmla="*/ 2147483647 h 698"/>
                <a:gd name="T62" fmla="*/ 2147483647 w 614"/>
                <a:gd name="T63" fmla="*/ 2147483647 h 698"/>
                <a:gd name="T64" fmla="*/ 2147483647 w 614"/>
                <a:gd name="T65" fmla="*/ 2147483647 h 698"/>
                <a:gd name="T66" fmla="*/ 2147483647 w 614"/>
                <a:gd name="T67" fmla="*/ 2147483647 h 698"/>
                <a:gd name="T68" fmla="*/ 2147483647 w 614"/>
                <a:gd name="T69" fmla="*/ 2147483647 h 698"/>
                <a:gd name="T70" fmla="*/ 2147483647 w 614"/>
                <a:gd name="T71" fmla="*/ 2147483647 h 698"/>
                <a:gd name="T72" fmla="*/ 2147483647 w 614"/>
                <a:gd name="T73" fmla="*/ 2147483647 h 698"/>
                <a:gd name="T74" fmla="*/ 2147483647 w 614"/>
                <a:gd name="T75" fmla="*/ 2147483647 h 698"/>
                <a:gd name="T76" fmla="*/ 2147483647 w 614"/>
                <a:gd name="T77" fmla="*/ 2147483647 h 698"/>
                <a:gd name="T78" fmla="*/ 2147483647 w 614"/>
                <a:gd name="T79" fmla="*/ 2147483647 h 698"/>
                <a:gd name="T80" fmla="*/ 2147483647 w 614"/>
                <a:gd name="T81" fmla="*/ 2147483647 h 698"/>
                <a:gd name="T82" fmla="*/ 2147483647 w 614"/>
                <a:gd name="T83" fmla="*/ 2147483647 h 698"/>
                <a:gd name="T84" fmla="*/ 2147483647 w 614"/>
                <a:gd name="T85" fmla="*/ 2147483647 h 698"/>
                <a:gd name="T86" fmla="*/ 2147483647 w 614"/>
                <a:gd name="T87" fmla="*/ 2147483647 h 698"/>
                <a:gd name="T88" fmla="*/ 2147483647 w 614"/>
                <a:gd name="T89" fmla="*/ 2147483647 h 698"/>
                <a:gd name="T90" fmla="*/ 2147483647 w 614"/>
                <a:gd name="T91" fmla="*/ 2147483647 h 698"/>
                <a:gd name="T92" fmla="*/ 2147483647 w 614"/>
                <a:gd name="T93" fmla="*/ 2147483647 h 698"/>
                <a:gd name="T94" fmla="*/ 2147483647 w 614"/>
                <a:gd name="T95" fmla="*/ 2147483647 h 698"/>
                <a:gd name="T96" fmla="*/ 2147483647 w 614"/>
                <a:gd name="T97" fmla="*/ 2147483647 h 698"/>
                <a:gd name="T98" fmla="*/ 2147483647 w 614"/>
                <a:gd name="T99" fmla="*/ 2147483647 h 698"/>
                <a:gd name="T100" fmla="*/ 2147483647 w 614"/>
                <a:gd name="T101" fmla="*/ 2147483647 h 698"/>
                <a:gd name="T102" fmla="*/ 2147483647 w 614"/>
                <a:gd name="T103" fmla="*/ 2147483647 h 698"/>
                <a:gd name="T104" fmla="*/ 2147483647 w 614"/>
                <a:gd name="T105" fmla="*/ 2147483647 h 698"/>
                <a:gd name="T106" fmla="*/ 2147483647 w 614"/>
                <a:gd name="T107" fmla="*/ 2147483647 h 698"/>
                <a:gd name="T108" fmla="*/ 2147483647 w 614"/>
                <a:gd name="T109" fmla="*/ 2147483647 h 698"/>
                <a:gd name="T110" fmla="*/ 2147483647 w 614"/>
                <a:gd name="T111" fmla="*/ 2147483647 h 698"/>
                <a:gd name="T112" fmla="*/ 2147483647 w 614"/>
                <a:gd name="T113" fmla="*/ 2147483647 h 698"/>
                <a:gd name="T114" fmla="*/ 2147483647 w 614"/>
                <a:gd name="T115" fmla="*/ 2147483647 h 698"/>
                <a:gd name="T116" fmla="*/ 2147483647 w 614"/>
                <a:gd name="T117" fmla="*/ 2147483647 h 698"/>
                <a:gd name="T118" fmla="*/ 2147483647 w 614"/>
                <a:gd name="T119" fmla="*/ 2147483647 h 698"/>
                <a:gd name="T120" fmla="*/ 2147483647 w 614"/>
                <a:gd name="T121" fmla="*/ 2147483647 h 69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14"/>
                <a:gd name="T184" fmla="*/ 0 h 698"/>
                <a:gd name="T185" fmla="*/ 614 w 614"/>
                <a:gd name="T186" fmla="*/ 698 h 69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14" h="698">
                  <a:moveTo>
                    <a:pt x="8" y="431"/>
                  </a:moveTo>
                  <a:lnTo>
                    <a:pt x="8" y="424"/>
                  </a:lnTo>
                  <a:lnTo>
                    <a:pt x="0" y="424"/>
                  </a:lnTo>
                  <a:lnTo>
                    <a:pt x="0" y="417"/>
                  </a:lnTo>
                  <a:lnTo>
                    <a:pt x="0" y="409"/>
                  </a:lnTo>
                  <a:lnTo>
                    <a:pt x="8" y="409"/>
                  </a:lnTo>
                  <a:lnTo>
                    <a:pt x="16" y="409"/>
                  </a:lnTo>
                  <a:lnTo>
                    <a:pt x="16" y="402"/>
                  </a:lnTo>
                  <a:lnTo>
                    <a:pt x="16" y="394"/>
                  </a:lnTo>
                  <a:lnTo>
                    <a:pt x="16" y="386"/>
                  </a:lnTo>
                  <a:lnTo>
                    <a:pt x="16" y="379"/>
                  </a:lnTo>
                  <a:lnTo>
                    <a:pt x="16" y="371"/>
                  </a:lnTo>
                  <a:lnTo>
                    <a:pt x="16" y="364"/>
                  </a:lnTo>
                  <a:lnTo>
                    <a:pt x="24" y="356"/>
                  </a:lnTo>
                  <a:lnTo>
                    <a:pt x="24" y="348"/>
                  </a:lnTo>
                  <a:lnTo>
                    <a:pt x="32" y="341"/>
                  </a:lnTo>
                  <a:lnTo>
                    <a:pt x="32" y="333"/>
                  </a:lnTo>
                  <a:lnTo>
                    <a:pt x="39" y="326"/>
                  </a:lnTo>
                  <a:lnTo>
                    <a:pt x="47" y="318"/>
                  </a:lnTo>
                  <a:lnTo>
                    <a:pt x="56" y="318"/>
                  </a:lnTo>
                  <a:lnTo>
                    <a:pt x="63" y="311"/>
                  </a:lnTo>
                  <a:lnTo>
                    <a:pt x="71" y="311"/>
                  </a:lnTo>
                  <a:lnTo>
                    <a:pt x="79" y="303"/>
                  </a:lnTo>
                  <a:lnTo>
                    <a:pt x="86" y="303"/>
                  </a:lnTo>
                  <a:lnTo>
                    <a:pt x="86" y="295"/>
                  </a:lnTo>
                  <a:lnTo>
                    <a:pt x="95" y="295"/>
                  </a:lnTo>
                  <a:lnTo>
                    <a:pt x="103" y="288"/>
                  </a:lnTo>
                  <a:lnTo>
                    <a:pt x="103" y="280"/>
                  </a:lnTo>
                  <a:lnTo>
                    <a:pt x="103" y="273"/>
                  </a:lnTo>
                  <a:lnTo>
                    <a:pt x="110" y="265"/>
                  </a:lnTo>
                  <a:lnTo>
                    <a:pt x="110" y="257"/>
                  </a:lnTo>
                  <a:lnTo>
                    <a:pt x="110" y="243"/>
                  </a:lnTo>
                  <a:lnTo>
                    <a:pt x="110" y="235"/>
                  </a:lnTo>
                  <a:lnTo>
                    <a:pt x="110" y="227"/>
                  </a:lnTo>
                  <a:lnTo>
                    <a:pt x="118" y="219"/>
                  </a:lnTo>
                  <a:lnTo>
                    <a:pt x="118" y="212"/>
                  </a:lnTo>
                  <a:lnTo>
                    <a:pt x="118" y="205"/>
                  </a:lnTo>
                  <a:lnTo>
                    <a:pt x="118" y="197"/>
                  </a:lnTo>
                  <a:lnTo>
                    <a:pt x="118" y="190"/>
                  </a:lnTo>
                  <a:lnTo>
                    <a:pt x="110" y="174"/>
                  </a:lnTo>
                  <a:lnTo>
                    <a:pt x="110" y="167"/>
                  </a:lnTo>
                  <a:lnTo>
                    <a:pt x="110" y="159"/>
                  </a:lnTo>
                  <a:lnTo>
                    <a:pt x="118" y="159"/>
                  </a:lnTo>
                  <a:lnTo>
                    <a:pt x="118" y="152"/>
                  </a:lnTo>
                  <a:lnTo>
                    <a:pt x="126" y="152"/>
                  </a:lnTo>
                  <a:lnTo>
                    <a:pt x="126" y="143"/>
                  </a:lnTo>
                  <a:lnTo>
                    <a:pt x="126" y="136"/>
                  </a:lnTo>
                  <a:lnTo>
                    <a:pt x="126" y="129"/>
                  </a:lnTo>
                  <a:lnTo>
                    <a:pt x="126" y="121"/>
                  </a:lnTo>
                  <a:lnTo>
                    <a:pt x="118" y="121"/>
                  </a:lnTo>
                  <a:lnTo>
                    <a:pt x="110" y="121"/>
                  </a:lnTo>
                  <a:lnTo>
                    <a:pt x="110" y="129"/>
                  </a:lnTo>
                  <a:lnTo>
                    <a:pt x="103" y="129"/>
                  </a:lnTo>
                  <a:lnTo>
                    <a:pt x="95" y="129"/>
                  </a:lnTo>
                  <a:lnTo>
                    <a:pt x="86" y="121"/>
                  </a:lnTo>
                  <a:lnTo>
                    <a:pt x="86" y="114"/>
                  </a:lnTo>
                  <a:lnTo>
                    <a:pt x="86" y="105"/>
                  </a:lnTo>
                  <a:lnTo>
                    <a:pt x="86" y="98"/>
                  </a:lnTo>
                  <a:lnTo>
                    <a:pt x="86" y="91"/>
                  </a:lnTo>
                  <a:lnTo>
                    <a:pt x="86" y="83"/>
                  </a:lnTo>
                  <a:lnTo>
                    <a:pt x="86" y="76"/>
                  </a:lnTo>
                  <a:lnTo>
                    <a:pt x="95" y="76"/>
                  </a:lnTo>
                  <a:lnTo>
                    <a:pt x="95" y="69"/>
                  </a:lnTo>
                  <a:lnTo>
                    <a:pt x="103" y="69"/>
                  </a:lnTo>
                  <a:lnTo>
                    <a:pt x="110" y="69"/>
                  </a:lnTo>
                  <a:lnTo>
                    <a:pt x="118" y="69"/>
                  </a:lnTo>
                  <a:lnTo>
                    <a:pt x="126" y="69"/>
                  </a:lnTo>
                  <a:lnTo>
                    <a:pt x="126" y="60"/>
                  </a:lnTo>
                  <a:lnTo>
                    <a:pt x="134" y="53"/>
                  </a:lnTo>
                  <a:lnTo>
                    <a:pt x="134" y="45"/>
                  </a:lnTo>
                  <a:lnTo>
                    <a:pt x="134" y="38"/>
                  </a:lnTo>
                  <a:lnTo>
                    <a:pt x="134" y="31"/>
                  </a:lnTo>
                  <a:lnTo>
                    <a:pt x="126" y="31"/>
                  </a:lnTo>
                  <a:lnTo>
                    <a:pt x="126" y="22"/>
                  </a:lnTo>
                  <a:lnTo>
                    <a:pt x="126" y="15"/>
                  </a:lnTo>
                  <a:lnTo>
                    <a:pt x="126" y="7"/>
                  </a:lnTo>
                  <a:lnTo>
                    <a:pt x="126" y="0"/>
                  </a:lnTo>
                  <a:lnTo>
                    <a:pt x="134" y="0"/>
                  </a:lnTo>
                  <a:lnTo>
                    <a:pt x="142" y="7"/>
                  </a:lnTo>
                  <a:lnTo>
                    <a:pt x="150" y="7"/>
                  </a:lnTo>
                  <a:lnTo>
                    <a:pt x="150" y="15"/>
                  </a:lnTo>
                  <a:lnTo>
                    <a:pt x="157" y="15"/>
                  </a:lnTo>
                  <a:lnTo>
                    <a:pt x="165" y="15"/>
                  </a:lnTo>
                  <a:lnTo>
                    <a:pt x="173" y="15"/>
                  </a:lnTo>
                  <a:lnTo>
                    <a:pt x="173" y="22"/>
                  </a:lnTo>
                  <a:lnTo>
                    <a:pt x="173" y="38"/>
                  </a:lnTo>
                  <a:lnTo>
                    <a:pt x="173" y="45"/>
                  </a:lnTo>
                  <a:lnTo>
                    <a:pt x="173" y="53"/>
                  </a:lnTo>
                  <a:lnTo>
                    <a:pt x="165" y="53"/>
                  </a:lnTo>
                  <a:lnTo>
                    <a:pt x="165" y="60"/>
                  </a:lnTo>
                  <a:lnTo>
                    <a:pt x="165" y="69"/>
                  </a:lnTo>
                  <a:lnTo>
                    <a:pt x="165" y="76"/>
                  </a:lnTo>
                  <a:lnTo>
                    <a:pt x="173" y="76"/>
                  </a:lnTo>
                  <a:lnTo>
                    <a:pt x="181" y="76"/>
                  </a:lnTo>
                  <a:lnTo>
                    <a:pt x="189" y="76"/>
                  </a:lnTo>
                  <a:lnTo>
                    <a:pt x="189" y="69"/>
                  </a:lnTo>
                  <a:lnTo>
                    <a:pt x="189" y="60"/>
                  </a:lnTo>
                  <a:lnTo>
                    <a:pt x="197" y="60"/>
                  </a:lnTo>
                  <a:lnTo>
                    <a:pt x="204" y="53"/>
                  </a:lnTo>
                  <a:lnTo>
                    <a:pt x="212" y="53"/>
                  </a:lnTo>
                  <a:lnTo>
                    <a:pt x="221" y="53"/>
                  </a:lnTo>
                  <a:lnTo>
                    <a:pt x="228" y="60"/>
                  </a:lnTo>
                  <a:lnTo>
                    <a:pt x="228" y="69"/>
                  </a:lnTo>
                  <a:lnTo>
                    <a:pt x="228" y="76"/>
                  </a:lnTo>
                  <a:lnTo>
                    <a:pt x="228" y="83"/>
                  </a:lnTo>
                  <a:lnTo>
                    <a:pt x="228" y="91"/>
                  </a:lnTo>
                  <a:lnTo>
                    <a:pt x="228" y="98"/>
                  </a:lnTo>
                  <a:lnTo>
                    <a:pt x="228" y="105"/>
                  </a:lnTo>
                  <a:lnTo>
                    <a:pt x="228" y="114"/>
                  </a:lnTo>
                  <a:lnTo>
                    <a:pt x="228" y="121"/>
                  </a:lnTo>
                  <a:lnTo>
                    <a:pt x="228" y="129"/>
                  </a:lnTo>
                  <a:lnTo>
                    <a:pt x="228" y="136"/>
                  </a:lnTo>
                  <a:lnTo>
                    <a:pt x="228" y="143"/>
                  </a:lnTo>
                  <a:lnTo>
                    <a:pt x="236" y="143"/>
                  </a:lnTo>
                  <a:lnTo>
                    <a:pt x="244" y="143"/>
                  </a:lnTo>
                  <a:lnTo>
                    <a:pt x="244" y="136"/>
                  </a:lnTo>
                  <a:lnTo>
                    <a:pt x="251" y="136"/>
                  </a:lnTo>
                  <a:lnTo>
                    <a:pt x="260" y="136"/>
                  </a:lnTo>
                  <a:lnTo>
                    <a:pt x="268" y="136"/>
                  </a:lnTo>
                  <a:lnTo>
                    <a:pt x="275" y="143"/>
                  </a:lnTo>
                  <a:lnTo>
                    <a:pt x="275" y="152"/>
                  </a:lnTo>
                  <a:lnTo>
                    <a:pt x="275" y="159"/>
                  </a:lnTo>
                  <a:lnTo>
                    <a:pt x="275" y="167"/>
                  </a:lnTo>
                  <a:lnTo>
                    <a:pt x="275" y="174"/>
                  </a:lnTo>
                  <a:lnTo>
                    <a:pt x="275" y="181"/>
                  </a:lnTo>
                  <a:lnTo>
                    <a:pt x="275" y="190"/>
                  </a:lnTo>
                  <a:lnTo>
                    <a:pt x="283" y="197"/>
                  </a:lnTo>
                  <a:lnTo>
                    <a:pt x="283" y="205"/>
                  </a:lnTo>
                  <a:lnTo>
                    <a:pt x="291" y="212"/>
                  </a:lnTo>
                  <a:lnTo>
                    <a:pt x="291" y="227"/>
                  </a:lnTo>
                  <a:lnTo>
                    <a:pt x="299" y="235"/>
                  </a:lnTo>
                  <a:lnTo>
                    <a:pt x="299" y="243"/>
                  </a:lnTo>
                  <a:lnTo>
                    <a:pt x="307" y="250"/>
                  </a:lnTo>
                  <a:lnTo>
                    <a:pt x="307" y="257"/>
                  </a:lnTo>
                  <a:lnTo>
                    <a:pt x="315" y="265"/>
                  </a:lnTo>
                  <a:lnTo>
                    <a:pt x="315" y="273"/>
                  </a:lnTo>
                  <a:lnTo>
                    <a:pt x="315" y="280"/>
                  </a:lnTo>
                  <a:lnTo>
                    <a:pt x="322" y="288"/>
                  </a:lnTo>
                  <a:lnTo>
                    <a:pt x="322" y="295"/>
                  </a:lnTo>
                  <a:lnTo>
                    <a:pt x="330" y="295"/>
                  </a:lnTo>
                  <a:lnTo>
                    <a:pt x="338" y="303"/>
                  </a:lnTo>
                  <a:lnTo>
                    <a:pt x="346" y="295"/>
                  </a:lnTo>
                  <a:lnTo>
                    <a:pt x="354" y="295"/>
                  </a:lnTo>
                  <a:lnTo>
                    <a:pt x="354" y="288"/>
                  </a:lnTo>
                  <a:lnTo>
                    <a:pt x="354" y="280"/>
                  </a:lnTo>
                  <a:lnTo>
                    <a:pt x="362" y="280"/>
                  </a:lnTo>
                  <a:lnTo>
                    <a:pt x="369" y="280"/>
                  </a:lnTo>
                  <a:lnTo>
                    <a:pt x="377" y="280"/>
                  </a:lnTo>
                  <a:lnTo>
                    <a:pt x="386" y="280"/>
                  </a:lnTo>
                  <a:lnTo>
                    <a:pt x="386" y="288"/>
                  </a:lnTo>
                  <a:lnTo>
                    <a:pt x="393" y="288"/>
                  </a:lnTo>
                  <a:lnTo>
                    <a:pt x="401" y="288"/>
                  </a:lnTo>
                  <a:lnTo>
                    <a:pt x="409" y="288"/>
                  </a:lnTo>
                  <a:lnTo>
                    <a:pt x="409" y="280"/>
                  </a:lnTo>
                  <a:lnTo>
                    <a:pt x="416" y="280"/>
                  </a:lnTo>
                  <a:lnTo>
                    <a:pt x="416" y="273"/>
                  </a:lnTo>
                  <a:lnTo>
                    <a:pt x="416" y="265"/>
                  </a:lnTo>
                  <a:lnTo>
                    <a:pt x="425" y="257"/>
                  </a:lnTo>
                  <a:lnTo>
                    <a:pt x="425" y="250"/>
                  </a:lnTo>
                  <a:lnTo>
                    <a:pt x="416" y="243"/>
                  </a:lnTo>
                  <a:lnTo>
                    <a:pt x="416" y="235"/>
                  </a:lnTo>
                  <a:lnTo>
                    <a:pt x="416" y="227"/>
                  </a:lnTo>
                  <a:lnTo>
                    <a:pt x="416" y="219"/>
                  </a:lnTo>
                  <a:lnTo>
                    <a:pt x="416" y="212"/>
                  </a:lnTo>
                  <a:lnTo>
                    <a:pt x="416" y="205"/>
                  </a:lnTo>
                  <a:lnTo>
                    <a:pt x="416" y="197"/>
                  </a:lnTo>
                  <a:lnTo>
                    <a:pt x="416" y="190"/>
                  </a:lnTo>
                  <a:lnTo>
                    <a:pt x="425" y="181"/>
                  </a:lnTo>
                  <a:lnTo>
                    <a:pt x="433" y="174"/>
                  </a:lnTo>
                  <a:lnTo>
                    <a:pt x="440" y="174"/>
                  </a:lnTo>
                  <a:lnTo>
                    <a:pt x="448" y="174"/>
                  </a:lnTo>
                  <a:lnTo>
                    <a:pt x="456" y="167"/>
                  </a:lnTo>
                  <a:lnTo>
                    <a:pt x="456" y="152"/>
                  </a:lnTo>
                  <a:lnTo>
                    <a:pt x="456" y="143"/>
                  </a:lnTo>
                  <a:lnTo>
                    <a:pt x="464" y="136"/>
                  </a:lnTo>
                  <a:lnTo>
                    <a:pt x="464" y="129"/>
                  </a:lnTo>
                  <a:lnTo>
                    <a:pt x="472" y="129"/>
                  </a:lnTo>
                  <a:lnTo>
                    <a:pt x="472" y="121"/>
                  </a:lnTo>
                  <a:lnTo>
                    <a:pt x="480" y="121"/>
                  </a:lnTo>
                  <a:lnTo>
                    <a:pt x="480" y="129"/>
                  </a:lnTo>
                  <a:lnTo>
                    <a:pt x="487" y="129"/>
                  </a:lnTo>
                  <a:lnTo>
                    <a:pt x="487" y="121"/>
                  </a:lnTo>
                  <a:lnTo>
                    <a:pt x="487" y="105"/>
                  </a:lnTo>
                  <a:lnTo>
                    <a:pt x="487" y="98"/>
                  </a:lnTo>
                  <a:lnTo>
                    <a:pt x="495" y="91"/>
                  </a:lnTo>
                  <a:lnTo>
                    <a:pt x="503" y="91"/>
                  </a:lnTo>
                  <a:lnTo>
                    <a:pt x="511" y="91"/>
                  </a:lnTo>
                  <a:lnTo>
                    <a:pt x="511" y="98"/>
                  </a:lnTo>
                  <a:lnTo>
                    <a:pt x="519" y="105"/>
                  </a:lnTo>
                  <a:lnTo>
                    <a:pt x="519" y="114"/>
                  </a:lnTo>
                  <a:lnTo>
                    <a:pt x="519" y="121"/>
                  </a:lnTo>
                  <a:lnTo>
                    <a:pt x="519" y="129"/>
                  </a:lnTo>
                  <a:lnTo>
                    <a:pt x="519" y="136"/>
                  </a:lnTo>
                  <a:lnTo>
                    <a:pt x="519" y="143"/>
                  </a:lnTo>
                  <a:lnTo>
                    <a:pt x="527" y="152"/>
                  </a:lnTo>
                  <a:lnTo>
                    <a:pt x="534" y="159"/>
                  </a:lnTo>
                  <a:lnTo>
                    <a:pt x="542" y="159"/>
                  </a:lnTo>
                  <a:lnTo>
                    <a:pt x="551" y="159"/>
                  </a:lnTo>
                  <a:lnTo>
                    <a:pt x="551" y="152"/>
                  </a:lnTo>
                  <a:lnTo>
                    <a:pt x="558" y="152"/>
                  </a:lnTo>
                  <a:lnTo>
                    <a:pt x="566" y="152"/>
                  </a:lnTo>
                  <a:lnTo>
                    <a:pt x="574" y="159"/>
                  </a:lnTo>
                  <a:lnTo>
                    <a:pt x="581" y="159"/>
                  </a:lnTo>
                  <a:lnTo>
                    <a:pt x="581" y="167"/>
                  </a:lnTo>
                  <a:lnTo>
                    <a:pt x="581" y="174"/>
                  </a:lnTo>
                  <a:lnTo>
                    <a:pt x="574" y="181"/>
                  </a:lnTo>
                  <a:lnTo>
                    <a:pt x="574" y="190"/>
                  </a:lnTo>
                  <a:lnTo>
                    <a:pt x="574" y="197"/>
                  </a:lnTo>
                  <a:lnTo>
                    <a:pt x="566" y="197"/>
                  </a:lnTo>
                  <a:lnTo>
                    <a:pt x="566" y="205"/>
                  </a:lnTo>
                  <a:lnTo>
                    <a:pt x="558" y="205"/>
                  </a:lnTo>
                  <a:lnTo>
                    <a:pt x="551" y="205"/>
                  </a:lnTo>
                  <a:lnTo>
                    <a:pt x="542" y="205"/>
                  </a:lnTo>
                  <a:lnTo>
                    <a:pt x="534" y="205"/>
                  </a:lnTo>
                  <a:lnTo>
                    <a:pt x="527" y="205"/>
                  </a:lnTo>
                  <a:lnTo>
                    <a:pt x="519" y="212"/>
                  </a:lnTo>
                  <a:lnTo>
                    <a:pt x="511" y="212"/>
                  </a:lnTo>
                  <a:lnTo>
                    <a:pt x="503" y="212"/>
                  </a:lnTo>
                  <a:lnTo>
                    <a:pt x="503" y="205"/>
                  </a:lnTo>
                  <a:lnTo>
                    <a:pt x="495" y="205"/>
                  </a:lnTo>
                  <a:lnTo>
                    <a:pt x="495" y="197"/>
                  </a:lnTo>
                  <a:lnTo>
                    <a:pt x="487" y="197"/>
                  </a:lnTo>
                  <a:lnTo>
                    <a:pt x="480" y="197"/>
                  </a:lnTo>
                  <a:lnTo>
                    <a:pt x="472" y="205"/>
                  </a:lnTo>
                  <a:lnTo>
                    <a:pt x="464" y="205"/>
                  </a:lnTo>
                  <a:lnTo>
                    <a:pt x="464" y="212"/>
                  </a:lnTo>
                  <a:lnTo>
                    <a:pt x="464" y="219"/>
                  </a:lnTo>
                  <a:lnTo>
                    <a:pt x="464" y="227"/>
                  </a:lnTo>
                  <a:lnTo>
                    <a:pt x="464" y="235"/>
                  </a:lnTo>
                  <a:lnTo>
                    <a:pt x="472" y="243"/>
                  </a:lnTo>
                  <a:lnTo>
                    <a:pt x="472" y="250"/>
                  </a:lnTo>
                  <a:lnTo>
                    <a:pt x="472" y="257"/>
                  </a:lnTo>
                  <a:lnTo>
                    <a:pt x="472" y="265"/>
                  </a:lnTo>
                  <a:lnTo>
                    <a:pt x="480" y="273"/>
                  </a:lnTo>
                  <a:lnTo>
                    <a:pt x="487" y="273"/>
                  </a:lnTo>
                  <a:lnTo>
                    <a:pt x="495" y="273"/>
                  </a:lnTo>
                  <a:lnTo>
                    <a:pt x="503" y="273"/>
                  </a:lnTo>
                  <a:lnTo>
                    <a:pt x="511" y="273"/>
                  </a:lnTo>
                  <a:lnTo>
                    <a:pt x="519" y="280"/>
                  </a:lnTo>
                  <a:lnTo>
                    <a:pt x="519" y="288"/>
                  </a:lnTo>
                  <a:lnTo>
                    <a:pt x="527" y="295"/>
                  </a:lnTo>
                  <a:lnTo>
                    <a:pt x="527" y="303"/>
                  </a:lnTo>
                  <a:lnTo>
                    <a:pt x="519" y="311"/>
                  </a:lnTo>
                  <a:lnTo>
                    <a:pt x="519" y="318"/>
                  </a:lnTo>
                  <a:lnTo>
                    <a:pt x="511" y="326"/>
                  </a:lnTo>
                  <a:lnTo>
                    <a:pt x="511" y="333"/>
                  </a:lnTo>
                  <a:lnTo>
                    <a:pt x="503" y="341"/>
                  </a:lnTo>
                  <a:lnTo>
                    <a:pt x="503" y="348"/>
                  </a:lnTo>
                  <a:lnTo>
                    <a:pt x="503" y="356"/>
                  </a:lnTo>
                  <a:lnTo>
                    <a:pt x="503" y="364"/>
                  </a:lnTo>
                  <a:lnTo>
                    <a:pt x="503" y="371"/>
                  </a:lnTo>
                  <a:lnTo>
                    <a:pt x="511" y="371"/>
                  </a:lnTo>
                  <a:lnTo>
                    <a:pt x="519" y="371"/>
                  </a:lnTo>
                  <a:lnTo>
                    <a:pt x="519" y="379"/>
                  </a:lnTo>
                  <a:lnTo>
                    <a:pt x="519" y="386"/>
                  </a:lnTo>
                  <a:lnTo>
                    <a:pt x="519" y="394"/>
                  </a:lnTo>
                  <a:lnTo>
                    <a:pt x="519" y="402"/>
                  </a:lnTo>
                  <a:lnTo>
                    <a:pt x="511" y="409"/>
                  </a:lnTo>
                  <a:lnTo>
                    <a:pt x="503" y="417"/>
                  </a:lnTo>
                  <a:lnTo>
                    <a:pt x="503" y="424"/>
                  </a:lnTo>
                  <a:lnTo>
                    <a:pt x="503" y="431"/>
                  </a:lnTo>
                  <a:lnTo>
                    <a:pt x="503" y="440"/>
                  </a:lnTo>
                  <a:lnTo>
                    <a:pt x="511" y="440"/>
                  </a:lnTo>
                  <a:lnTo>
                    <a:pt x="511" y="447"/>
                  </a:lnTo>
                  <a:lnTo>
                    <a:pt x="519" y="447"/>
                  </a:lnTo>
                  <a:lnTo>
                    <a:pt x="519" y="454"/>
                  </a:lnTo>
                  <a:lnTo>
                    <a:pt x="527" y="454"/>
                  </a:lnTo>
                  <a:lnTo>
                    <a:pt x="534" y="454"/>
                  </a:lnTo>
                  <a:lnTo>
                    <a:pt x="542" y="454"/>
                  </a:lnTo>
                  <a:lnTo>
                    <a:pt x="542" y="462"/>
                  </a:lnTo>
                  <a:lnTo>
                    <a:pt x="551" y="462"/>
                  </a:lnTo>
                  <a:lnTo>
                    <a:pt x="551" y="469"/>
                  </a:lnTo>
                  <a:lnTo>
                    <a:pt x="551" y="478"/>
                  </a:lnTo>
                  <a:lnTo>
                    <a:pt x="551" y="485"/>
                  </a:lnTo>
                  <a:lnTo>
                    <a:pt x="558" y="485"/>
                  </a:lnTo>
                  <a:lnTo>
                    <a:pt x="566" y="485"/>
                  </a:lnTo>
                  <a:lnTo>
                    <a:pt x="574" y="485"/>
                  </a:lnTo>
                  <a:lnTo>
                    <a:pt x="581" y="485"/>
                  </a:lnTo>
                  <a:lnTo>
                    <a:pt x="590" y="485"/>
                  </a:lnTo>
                  <a:lnTo>
                    <a:pt x="598" y="485"/>
                  </a:lnTo>
                  <a:lnTo>
                    <a:pt x="598" y="492"/>
                  </a:lnTo>
                  <a:lnTo>
                    <a:pt x="605" y="492"/>
                  </a:lnTo>
                  <a:lnTo>
                    <a:pt x="605" y="500"/>
                  </a:lnTo>
                  <a:lnTo>
                    <a:pt x="605" y="507"/>
                  </a:lnTo>
                  <a:lnTo>
                    <a:pt x="613" y="507"/>
                  </a:lnTo>
                  <a:lnTo>
                    <a:pt x="613" y="516"/>
                  </a:lnTo>
                  <a:lnTo>
                    <a:pt x="605" y="523"/>
                  </a:lnTo>
                  <a:lnTo>
                    <a:pt x="605" y="530"/>
                  </a:lnTo>
                  <a:lnTo>
                    <a:pt x="598" y="530"/>
                  </a:lnTo>
                  <a:lnTo>
                    <a:pt x="590" y="530"/>
                  </a:lnTo>
                  <a:lnTo>
                    <a:pt x="581" y="530"/>
                  </a:lnTo>
                  <a:lnTo>
                    <a:pt x="574" y="530"/>
                  </a:lnTo>
                  <a:lnTo>
                    <a:pt x="574" y="538"/>
                  </a:lnTo>
                  <a:lnTo>
                    <a:pt x="566" y="538"/>
                  </a:lnTo>
                  <a:lnTo>
                    <a:pt x="566" y="545"/>
                  </a:lnTo>
                  <a:lnTo>
                    <a:pt x="566" y="553"/>
                  </a:lnTo>
                  <a:lnTo>
                    <a:pt x="558" y="553"/>
                  </a:lnTo>
                  <a:lnTo>
                    <a:pt x="558" y="561"/>
                  </a:lnTo>
                  <a:lnTo>
                    <a:pt x="551" y="561"/>
                  </a:lnTo>
                  <a:lnTo>
                    <a:pt x="542" y="561"/>
                  </a:lnTo>
                  <a:lnTo>
                    <a:pt x="534" y="568"/>
                  </a:lnTo>
                  <a:lnTo>
                    <a:pt x="527" y="568"/>
                  </a:lnTo>
                  <a:lnTo>
                    <a:pt x="519" y="576"/>
                  </a:lnTo>
                  <a:lnTo>
                    <a:pt x="511" y="576"/>
                  </a:lnTo>
                  <a:lnTo>
                    <a:pt x="503" y="576"/>
                  </a:lnTo>
                  <a:lnTo>
                    <a:pt x="503" y="583"/>
                  </a:lnTo>
                  <a:lnTo>
                    <a:pt x="495" y="583"/>
                  </a:lnTo>
                  <a:lnTo>
                    <a:pt x="487" y="583"/>
                  </a:lnTo>
                  <a:lnTo>
                    <a:pt x="480" y="583"/>
                  </a:lnTo>
                  <a:lnTo>
                    <a:pt x="472" y="583"/>
                  </a:lnTo>
                  <a:lnTo>
                    <a:pt x="464" y="590"/>
                  </a:lnTo>
                  <a:lnTo>
                    <a:pt x="456" y="590"/>
                  </a:lnTo>
                  <a:lnTo>
                    <a:pt x="456" y="599"/>
                  </a:lnTo>
                  <a:lnTo>
                    <a:pt x="448" y="599"/>
                  </a:lnTo>
                  <a:lnTo>
                    <a:pt x="440" y="599"/>
                  </a:lnTo>
                  <a:lnTo>
                    <a:pt x="440" y="590"/>
                  </a:lnTo>
                  <a:lnTo>
                    <a:pt x="433" y="590"/>
                  </a:lnTo>
                  <a:lnTo>
                    <a:pt x="433" y="583"/>
                  </a:lnTo>
                  <a:lnTo>
                    <a:pt x="425" y="583"/>
                  </a:lnTo>
                  <a:lnTo>
                    <a:pt x="416" y="583"/>
                  </a:lnTo>
                  <a:lnTo>
                    <a:pt x="409" y="583"/>
                  </a:lnTo>
                  <a:lnTo>
                    <a:pt x="401" y="583"/>
                  </a:lnTo>
                  <a:lnTo>
                    <a:pt x="393" y="583"/>
                  </a:lnTo>
                  <a:lnTo>
                    <a:pt x="393" y="590"/>
                  </a:lnTo>
                  <a:lnTo>
                    <a:pt x="386" y="590"/>
                  </a:lnTo>
                  <a:lnTo>
                    <a:pt x="386" y="599"/>
                  </a:lnTo>
                  <a:lnTo>
                    <a:pt x="377" y="599"/>
                  </a:lnTo>
                  <a:lnTo>
                    <a:pt x="369" y="590"/>
                  </a:lnTo>
                  <a:lnTo>
                    <a:pt x="362" y="583"/>
                  </a:lnTo>
                  <a:lnTo>
                    <a:pt x="362" y="576"/>
                  </a:lnTo>
                  <a:lnTo>
                    <a:pt x="354" y="576"/>
                  </a:lnTo>
                  <a:lnTo>
                    <a:pt x="346" y="576"/>
                  </a:lnTo>
                  <a:lnTo>
                    <a:pt x="338" y="583"/>
                  </a:lnTo>
                  <a:lnTo>
                    <a:pt x="338" y="590"/>
                  </a:lnTo>
                  <a:lnTo>
                    <a:pt x="330" y="590"/>
                  </a:lnTo>
                  <a:lnTo>
                    <a:pt x="322" y="599"/>
                  </a:lnTo>
                  <a:lnTo>
                    <a:pt x="315" y="599"/>
                  </a:lnTo>
                  <a:lnTo>
                    <a:pt x="307" y="599"/>
                  </a:lnTo>
                  <a:lnTo>
                    <a:pt x="299" y="599"/>
                  </a:lnTo>
                  <a:lnTo>
                    <a:pt x="291" y="599"/>
                  </a:lnTo>
                  <a:lnTo>
                    <a:pt x="291" y="606"/>
                  </a:lnTo>
                  <a:lnTo>
                    <a:pt x="283" y="606"/>
                  </a:lnTo>
                  <a:lnTo>
                    <a:pt x="283" y="614"/>
                  </a:lnTo>
                  <a:lnTo>
                    <a:pt x="275" y="614"/>
                  </a:lnTo>
                  <a:lnTo>
                    <a:pt x="275" y="621"/>
                  </a:lnTo>
                  <a:lnTo>
                    <a:pt x="275" y="628"/>
                  </a:lnTo>
                  <a:lnTo>
                    <a:pt x="283" y="637"/>
                  </a:lnTo>
                  <a:lnTo>
                    <a:pt x="283" y="644"/>
                  </a:lnTo>
                  <a:lnTo>
                    <a:pt x="283" y="652"/>
                  </a:lnTo>
                  <a:lnTo>
                    <a:pt x="283" y="659"/>
                  </a:lnTo>
                  <a:lnTo>
                    <a:pt x="291" y="666"/>
                  </a:lnTo>
                  <a:lnTo>
                    <a:pt x="291" y="674"/>
                  </a:lnTo>
                  <a:lnTo>
                    <a:pt x="291" y="682"/>
                  </a:lnTo>
                  <a:lnTo>
                    <a:pt x="283" y="682"/>
                  </a:lnTo>
                  <a:lnTo>
                    <a:pt x="283" y="690"/>
                  </a:lnTo>
                  <a:lnTo>
                    <a:pt x="275" y="690"/>
                  </a:lnTo>
                  <a:lnTo>
                    <a:pt x="268" y="697"/>
                  </a:lnTo>
                  <a:lnTo>
                    <a:pt x="260" y="697"/>
                  </a:lnTo>
                  <a:lnTo>
                    <a:pt x="260" y="690"/>
                  </a:lnTo>
                  <a:lnTo>
                    <a:pt x="251" y="690"/>
                  </a:lnTo>
                  <a:lnTo>
                    <a:pt x="244" y="682"/>
                  </a:lnTo>
                  <a:lnTo>
                    <a:pt x="244" y="674"/>
                  </a:lnTo>
                  <a:lnTo>
                    <a:pt x="236" y="666"/>
                  </a:lnTo>
                  <a:lnTo>
                    <a:pt x="236" y="659"/>
                  </a:lnTo>
                  <a:lnTo>
                    <a:pt x="228" y="652"/>
                  </a:lnTo>
                  <a:lnTo>
                    <a:pt x="228" y="644"/>
                  </a:lnTo>
                  <a:lnTo>
                    <a:pt x="221" y="644"/>
                  </a:lnTo>
                  <a:lnTo>
                    <a:pt x="212" y="644"/>
                  </a:lnTo>
                  <a:lnTo>
                    <a:pt x="204" y="652"/>
                  </a:lnTo>
                  <a:lnTo>
                    <a:pt x="204" y="659"/>
                  </a:lnTo>
                  <a:lnTo>
                    <a:pt x="197" y="659"/>
                  </a:lnTo>
                  <a:lnTo>
                    <a:pt x="189" y="666"/>
                  </a:lnTo>
                  <a:lnTo>
                    <a:pt x="181" y="666"/>
                  </a:lnTo>
                  <a:lnTo>
                    <a:pt x="173" y="659"/>
                  </a:lnTo>
                  <a:lnTo>
                    <a:pt x="165" y="659"/>
                  </a:lnTo>
                  <a:lnTo>
                    <a:pt x="165" y="652"/>
                  </a:lnTo>
                  <a:lnTo>
                    <a:pt x="157" y="652"/>
                  </a:lnTo>
                  <a:lnTo>
                    <a:pt x="157" y="644"/>
                  </a:lnTo>
                  <a:lnTo>
                    <a:pt x="157" y="637"/>
                  </a:lnTo>
                  <a:lnTo>
                    <a:pt x="157" y="628"/>
                  </a:lnTo>
                  <a:lnTo>
                    <a:pt x="150" y="621"/>
                  </a:lnTo>
                  <a:lnTo>
                    <a:pt x="150" y="614"/>
                  </a:lnTo>
                  <a:lnTo>
                    <a:pt x="150" y="606"/>
                  </a:lnTo>
                  <a:lnTo>
                    <a:pt x="142" y="599"/>
                  </a:lnTo>
                  <a:lnTo>
                    <a:pt x="134" y="599"/>
                  </a:lnTo>
                  <a:lnTo>
                    <a:pt x="126" y="599"/>
                  </a:lnTo>
                  <a:lnTo>
                    <a:pt x="118" y="599"/>
                  </a:lnTo>
                  <a:lnTo>
                    <a:pt x="110" y="599"/>
                  </a:lnTo>
                  <a:lnTo>
                    <a:pt x="103" y="590"/>
                  </a:lnTo>
                  <a:lnTo>
                    <a:pt x="103" y="583"/>
                  </a:lnTo>
                  <a:lnTo>
                    <a:pt x="110" y="576"/>
                  </a:lnTo>
                  <a:lnTo>
                    <a:pt x="110" y="568"/>
                  </a:lnTo>
                  <a:lnTo>
                    <a:pt x="110" y="561"/>
                  </a:lnTo>
                  <a:lnTo>
                    <a:pt x="118" y="553"/>
                  </a:lnTo>
                  <a:lnTo>
                    <a:pt x="118" y="545"/>
                  </a:lnTo>
                  <a:lnTo>
                    <a:pt x="126" y="545"/>
                  </a:lnTo>
                  <a:lnTo>
                    <a:pt x="126" y="538"/>
                  </a:lnTo>
                  <a:lnTo>
                    <a:pt x="126" y="530"/>
                  </a:lnTo>
                  <a:lnTo>
                    <a:pt x="134" y="530"/>
                  </a:lnTo>
                  <a:lnTo>
                    <a:pt x="134" y="523"/>
                  </a:lnTo>
                  <a:lnTo>
                    <a:pt x="126" y="516"/>
                  </a:lnTo>
                  <a:lnTo>
                    <a:pt x="118" y="516"/>
                  </a:lnTo>
                  <a:lnTo>
                    <a:pt x="110" y="516"/>
                  </a:lnTo>
                  <a:lnTo>
                    <a:pt x="103" y="516"/>
                  </a:lnTo>
                  <a:lnTo>
                    <a:pt x="95" y="507"/>
                  </a:lnTo>
                  <a:lnTo>
                    <a:pt x="95" y="500"/>
                  </a:lnTo>
                  <a:lnTo>
                    <a:pt x="86" y="492"/>
                  </a:lnTo>
                  <a:lnTo>
                    <a:pt x="86" y="485"/>
                  </a:lnTo>
                  <a:lnTo>
                    <a:pt x="79" y="485"/>
                  </a:lnTo>
                  <a:lnTo>
                    <a:pt x="79" y="478"/>
                  </a:lnTo>
                  <a:lnTo>
                    <a:pt x="86" y="478"/>
                  </a:lnTo>
                  <a:lnTo>
                    <a:pt x="86" y="469"/>
                  </a:lnTo>
                  <a:lnTo>
                    <a:pt x="86" y="462"/>
                  </a:lnTo>
                  <a:lnTo>
                    <a:pt x="86" y="454"/>
                  </a:lnTo>
                  <a:lnTo>
                    <a:pt x="79" y="454"/>
                  </a:lnTo>
                  <a:lnTo>
                    <a:pt x="79" y="447"/>
                  </a:lnTo>
                  <a:lnTo>
                    <a:pt x="79" y="440"/>
                  </a:lnTo>
                  <a:lnTo>
                    <a:pt x="79" y="431"/>
                  </a:lnTo>
                  <a:lnTo>
                    <a:pt x="79" y="424"/>
                  </a:lnTo>
                  <a:lnTo>
                    <a:pt x="71" y="424"/>
                  </a:lnTo>
                  <a:lnTo>
                    <a:pt x="63" y="424"/>
                  </a:lnTo>
                  <a:lnTo>
                    <a:pt x="56" y="424"/>
                  </a:lnTo>
                  <a:lnTo>
                    <a:pt x="47" y="424"/>
                  </a:lnTo>
                  <a:lnTo>
                    <a:pt x="39" y="424"/>
                  </a:lnTo>
                  <a:lnTo>
                    <a:pt x="32" y="431"/>
                  </a:lnTo>
                  <a:lnTo>
                    <a:pt x="24" y="431"/>
                  </a:lnTo>
                  <a:lnTo>
                    <a:pt x="16" y="431"/>
                  </a:lnTo>
                  <a:lnTo>
                    <a:pt x="8" y="431"/>
                  </a:lnTo>
                </a:path>
              </a:pathLst>
            </a:custGeom>
            <a:solidFill>
              <a:srgbClr val="FF9900"/>
            </a:solidFill>
            <a:ln w="12700" cap="rnd" cmpd="sng">
              <a:solidFill>
                <a:schemeClr val="tx1"/>
              </a:solidFill>
              <a:prstDash val="solid"/>
              <a:round/>
              <a:headEnd type="none" w="med" len="med"/>
              <a:tailEnd type="none" w="med" len="med"/>
            </a:ln>
          </p:spPr>
          <p:txBody>
            <a:bodyPr/>
            <a:lstStyle/>
            <a:p>
              <a:endParaRPr lang="en-US"/>
            </a:p>
          </p:txBody>
        </p:sp>
        <p:sp>
          <p:nvSpPr>
            <p:cNvPr id="44053" name="Freeform 24"/>
            <p:cNvSpPr>
              <a:spLocks noChangeAspect="1"/>
            </p:cNvSpPr>
            <p:nvPr/>
          </p:nvSpPr>
          <p:spPr bwMode="auto">
            <a:xfrm>
              <a:off x="2400300" y="4111625"/>
              <a:ext cx="539750" cy="415925"/>
            </a:xfrm>
            <a:custGeom>
              <a:avLst/>
              <a:gdLst>
                <a:gd name="T0" fmla="*/ 2147483647 w 401"/>
                <a:gd name="T1" fmla="*/ 2147483647 h 372"/>
                <a:gd name="T2" fmla="*/ 2147483647 w 401"/>
                <a:gd name="T3" fmla="*/ 2147483647 h 372"/>
                <a:gd name="T4" fmla="*/ 2147483647 w 401"/>
                <a:gd name="T5" fmla="*/ 2147483647 h 372"/>
                <a:gd name="T6" fmla="*/ 2147483647 w 401"/>
                <a:gd name="T7" fmla="*/ 2147483647 h 372"/>
                <a:gd name="T8" fmla="*/ 2147483647 w 401"/>
                <a:gd name="T9" fmla="*/ 2147483647 h 372"/>
                <a:gd name="T10" fmla="*/ 2147483647 w 401"/>
                <a:gd name="T11" fmla="*/ 2147483647 h 372"/>
                <a:gd name="T12" fmla="*/ 2147483647 w 401"/>
                <a:gd name="T13" fmla="*/ 2147483647 h 372"/>
                <a:gd name="T14" fmla="*/ 2147483647 w 401"/>
                <a:gd name="T15" fmla="*/ 2147483647 h 372"/>
                <a:gd name="T16" fmla="*/ 2147483647 w 401"/>
                <a:gd name="T17" fmla="*/ 2147483647 h 372"/>
                <a:gd name="T18" fmla="*/ 2147483647 w 401"/>
                <a:gd name="T19" fmla="*/ 2147483647 h 372"/>
                <a:gd name="T20" fmla="*/ 2147483647 w 401"/>
                <a:gd name="T21" fmla="*/ 2147483647 h 372"/>
                <a:gd name="T22" fmla="*/ 2147483647 w 401"/>
                <a:gd name="T23" fmla="*/ 2147483647 h 372"/>
                <a:gd name="T24" fmla="*/ 2147483647 w 401"/>
                <a:gd name="T25" fmla="*/ 2147483647 h 372"/>
                <a:gd name="T26" fmla="*/ 2147483647 w 401"/>
                <a:gd name="T27" fmla="*/ 2147483647 h 372"/>
                <a:gd name="T28" fmla="*/ 2147483647 w 401"/>
                <a:gd name="T29" fmla="*/ 2147483647 h 372"/>
                <a:gd name="T30" fmla="*/ 2147483647 w 401"/>
                <a:gd name="T31" fmla="*/ 2147483647 h 372"/>
                <a:gd name="T32" fmla="*/ 2147483647 w 401"/>
                <a:gd name="T33" fmla="*/ 2147483647 h 372"/>
                <a:gd name="T34" fmla="*/ 2147483647 w 401"/>
                <a:gd name="T35" fmla="*/ 2147483647 h 372"/>
                <a:gd name="T36" fmla="*/ 2147483647 w 401"/>
                <a:gd name="T37" fmla="*/ 2147483647 h 372"/>
                <a:gd name="T38" fmla="*/ 2147483647 w 401"/>
                <a:gd name="T39" fmla="*/ 2147483647 h 372"/>
                <a:gd name="T40" fmla="*/ 2147483647 w 401"/>
                <a:gd name="T41" fmla="*/ 2147483647 h 372"/>
                <a:gd name="T42" fmla="*/ 2147483647 w 401"/>
                <a:gd name="T43" fmla="*/ 0 h 372"/>
                <a:gd name="T44" fmla="*/ 2147483647 w 401"/>
                <a:gd name="T45" fmla="*/ 2147483647 h 372"/>
                <a:gd name="T46" fmla="*/ 2147483647 w 401"/>
                <a:gd name="T47" fmla="*/ 2147483647 h 372"/>
                <a:gd name="T48" fmla="*/ 2147483647 w 401"/>
                <a:gd name="T49" fmla="*/ 2147483647 h 372"/>
                <a:gd name="T50" fmla="*/ 2147483647 w 401"/>
                <a:gd name="T51" fmla="*/ 2147483647 h 372"/>
                <a:gd name="T52" fmla="*/ 2147483647 w 401"/>
                <a:gd name="T53" fmla="*/ 2147483647 h 372"/>
                <a:gd name="T54" fmla="*/ 2147483647 w 401"/>
                <a:gd name="T55" fmla="*/ 2147483647 h 372"/>
                <a:gd name="T56" fmla="*/ 2147483647 w 401"/>
                <a:gd name="T57" fmla="*/ 2147483647 h 372"/>
                <a:gd name="T58" fmla="*/ 2147483647 w 401"/>
                <a:gd name="T59" fmla="*/ 2147483647 h 372"/>
                <a:gd name="T60" fmla="*/ 2147483647 w 401"/>
                <a:gd name="T61" fmla="*/ 2147483647 h 372"/>
                <a:gd name="T62" fmla="*/ 2147483647 w 401"/>
                <a:gd name="T63" fmla="*/ 2147483647 h 372"/>
                <a:gd name="T64" fmla="*/ 2147483647 w 401"/>
                <a:gd name="T65" fmla="*/ 2147483647 h 372"/>
                <a:gd name="T66" fmla="*/ 2147483647 w 401"/>
                <a:gd name="T67" fmla="*/ 2147483647 h 372"/>
                <a:gd name="T68" fmla="*/ 2147483647 w 401"/>
                <a:gd name="T69" fmla="*/ 2147483647 h 372"/>
                <a:gd name="T70" fmla="*/ 2147483647 w 401"/>
                <a:gd name="T71" fmla="*/ 2147483647 h 372"/>
                <a:gd name="T72" fmla="*/ 0 w 401"/>
                <a:gd name="T73" fmla="*/ 2147483647 h 372"/>
                <a:gd name="T74" fmla="*/ 0 w 401"/>
                <a:gd name="T75" fmla="*/ 2147483647 h 372"/>
                <a:gd name="T76" fmla="*/ 2147483647 w 401"/>
                <a:gd name="T77" fmla="*/ 2147483647 h 372"/>
                <a:gd name="T78" fmla="*/ 2147483647 w 401"/>
                <a:gd name="T79" fmla="*/ 2147483647 h 372"/>
                <a:gd name="T80" fmla="*/ 2147483647 w 401"/>
                <a:gd name="T81" fmla="*/ 2147483647 h 372"/>
                <a:gd name="T82" fmla="*/ 2147483647 w 401"/>
                <a:gd name="T83" fmla="*/ 2147483647 h 372"/>
                <a:gd name="T84" fmla="*/ 2147483647 w 401"/>
                <a:gd name="T85" fmla="*/ 2147483647 h 372"/>
                <a:gd name="T86" fmla="*/ 2147483647 w 401"/>
                <a:gd name="T87" fmla="*/ 2147483647 h 372"/>
                <a:gd name="T88" fmla="*/ 2147483647 w 401"/>
                <a:gd name="T89" fmla="*/ 2147483647 h 372"/>
                <a:gd name="T90" fmla="*/ 2147483647 w 401"/>
                <a:gd name="T91" fmla="*/ 2147483647 h 372"/>
                <a:gd name="T92" fmla="*/ 2147483647 w 401"/>
                <a:gd name="T93" fmla="*/ 2147483647 h 372"/>
                <a:gd name="T94" fmla="*/ 2147483647 w 401"/>
                <a:gd name="T95" fmla="*/ 2147483647 h 372"/>
                <a:gd name="T96" fmla="*/ 2147483647 w 401"/>
                <a:gd name="T97" fmla="*/ 2147483647 h 372"/>
                <a:gd name="T98" fmla="*/ 2147483647 w 401"/>
                <a:gd name="T99" fmla="*/ 2147483647 h 372"/>
                <a:gd name="T100" fmla="*/ 2147483647 w 401"/>
                <a:gd name="T101" fmla="*/ 2147483647 h 372"/>
                <a:gd name="T102" fmla="*/ 2147483647 w 401"/>
                <a:gd name="T103" fmla="*/ 2147483647 h 372"/>
                <a:gd name="T104" fmla="*/ 2147483647 w 401"/>
                <a:gd name="T105" fmla="*/ 2147483647 h 372"/>
                <a:gd name="T106" fmla="*/ 2147483647 w 401"/>
                <a:gd name="T107" fmla="*/ 2147483647 h 372"/>
                <a:gd name="T108" fmla="*/ 2147483647 w 401"/>
                <a:gd name="T109" fmla="*/ 2147483647 h 37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01"/>
                <a:gd name="T166" fmla="*/ 0 h 372"/>
                <a:gd name="T167" fmla="*/ 401 w 401"/>
                <a:gd name="T168" fmla="*/ 372 h 37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01" h="372">
                  <a:moveTo>
                    <a:pt x="227" y="326"/>
                  </a:moveTo>
                  <a:lnTo>
                    <a:pt x="227" y="333"/>
                  </a:lnTo>
                  <a:lnTo>
                    <a:pt x="235" y="333"/>
                  </a:lnTo>
                  <a:lnTo>
                    <a:pt x="235" y="340"/>
                  </a:lnTo>
                  <a:lnTo>
                    <a:pt x="235" y="348"/>
                  </a:lnTo>
                  <a:lnTo>
                    <a:pt x="243" y="348"/>
                  </a:lnTo>
                  <a:lnTo>
                    <a:pt x="243" y="355"/>
                  </a:lnTo>
                  <a:lnTo>
                    <a:pt x="251" y="355"/>
                  </a:lnTo>
                  <a:lnTo>
                    <a:pt x="259" y="355"/>
                  </a:lnTo>
                  <a:lnTo>
                    <a:pt x="259" y="348"/>
                  </a:lnTo>
                  <a:lnTo>
                    <a:pt x="267" y="348"/>
                  </a:lnTo>
                  <a:lnTo>
                    <a:pt x="274" y="340"/>
                  </a:lnTo>
                  <a:lnTo>
                    <a:pt x="274" y="333"/>
                  </a:lnTo>
                  <a:lnTo>
                    <a:pt x="282" y="333"/>
                  </a:lnTo>
                  <a:lnTo>
                    <a:pt x="282" y="326"/>
                  </a:lnTo>
                  <a:lnTo>
                    <a:pt x="291" y="326"/>
                  </a:lnTo>
                  <a:lnTo>
                    <a:pt x="291" y="333"/>
                  </a:lnTo>
                  <a:lnTo>
                    <a:pt x="298" y="333"/>
                  </a:lnTo>
                  <a:lnTo>
                    <a:pt x="306" y="333"/>
                  </a:lnTo>
                  <a:lnTo>
                    <a:pt x="314" y="333"/>
                  </a:lnTo>
                  <a:lnTo>
                    <a:pt x="321" y="333"/>
                  </a:lnTo>
                  <a:lnTo>
                    <a:pt x="329" y="326"/>
                  </a:lnTo>
                  <a:lnTo>
                    <a:pt x="329" y="317"/>
                  </a:lnTo>
                  <a:lnTo>
                    <a:pt x="338" y="317"/>
                  </a:lnTo>
                  <a:lnTo>
                    <a:pt x="338" y="310"/>
                  </a:lnTo>
                  <a:lnTo>
                    <a:pt x="345" y="302"/>
                  </a:lnTo>
                  <a:lnTo>
                    <a:pt x="353" y="302"/>
                  </a:lnTo>
                  <a:lnTo>
                    <a:pt x="361" y="302"/>
                  </a:lnTo>
                  <a:lnTo>
                    <a:pt x="368" y="302"/>
                  </a:lnTo>
                  <a:lnTo>
                    <a:pt x="377" y="302"/>
                  </a:lnTo>
                  <a:lnTo>
                    <a:pt x="385" y="302"/>
                  </a:lnTo>
                  <a:lnTo>
                    <a:pt x="392" y="302"/>
                  </a:lnTo>
                  <a:lnTo>
                    <a:pt x="392" y="295"/>
                  </a:lnTo>
                  <a:lnTo>
                    <a:pt x="400" y="295"/>
                  </a:lnTo>
                  <a:lnTo>
                    <a:pt x="400" y="288"/>
                  </a:lnTo>
                  <a:lnTo>
                    <a:pt x="392" y="279"/>
                  </a:lnTo>
                  <a:lnTo>
                    <a:pt x="385" y="279"/>
                  </a:lnTo>
                  <a:lnTo>
                    <a:pt x="377" y="272"/>
                  </a:lnTo>
                  <a:lnTo>
                    <a:pt x="368" y="272"/>
                  </a:lnTo>
                  <a:lnTo>
                    <a:pt x="368" y="265"/>
                  </a:lnTo>
                  <a:lnTo>
                    <a:pt x="368" y="250"/>
                  </a:lnTo>
                  <a:lnTo>
                    <a:pt x="368" y="242"/>
                  </a:lnTo>
                  <a:lnTo>
                    <a:pt x="368" y="234"/>
                  </a:lnTo>
                  <a:lnTo>
                    <a:pt x="368" y="227"/>
                  </a:lnTo>
                  <a:lnTo>
                    <a:pt x="377" y="227"/>
                  </a:lnTo>
                  <a:lnTo>
                    <a:pt x="377" y="219"/>
                  </a:lnTo>
                  <a:lnTo>
                    <a:pt x="368" y="212"/>
                  </a:lnTo>
                  <a:lnTo>
                    <a:pt x="368" y="204"/>
                  </a:lnTo>
                  <a:lnTo>
                    <a:pt x="361" y="204"/>
                  </a:lnTo>
                  <a:lnTo>
                    <a:pt x="353" y="212"/>
                  </a:lnTo>
                  <a:lnTo>
                    <a:pt x="353" y="204"/>
                  </a:lnTo>
                  <a:lnTo>
                    <a:pt x="345" y="204"/>
                  </a:lnTo>
                  <a:lnTo>
                    <a:pt x="345" y="196"/>
                  </a:lnTo>
                  <a:lnTo>
                    <a:pt x="345" y="189"/>
                  </a:lnTo>
                  <a:lnTo>
                    <a:pt x="345" y="181"/>
                  </a:lnTo>
                  <a:lnTo>
                    <a:pt x="353" y="174"/>
                  </a:lnTo>
                  <a:lnTo>
                    <a:pt x="361" y="167"/>
                  </a:lnTo>
                  <a:lnTo>
                    <a:pt x="361" y="158"/>
                  </a:lnTo>
                  <a:lnTo>
                    <a:pt x="368" y="158"/>
                  </a:lnTo>
                  <a:lnTo>
                    <a:pt x="368" y="151"/>
                  </a:lnTo>
                  <a:lnTo>
                    <a:pt x="368" y="143"/>
                  </a:lnTo>
                  <a:lnTo>
                    <a:pt x="377" y="143"/>
                  </a:lnTo>
                  <a:lnTo>
                    <a:pt x="377" y="136"/>
                  </a:lnTo>
                  <a:lnTo>
                    <a:pt x="377" y="129"/>
                  </a:lnTo>
                  <a:lnTo>
                    <a:pt x="368" y="129"/>
                  </a:lnTo>
                  <a:lnTo>
                    <a:pt x="368" y="121"/>
                  </a:lnTo>
                  <a:lnTo>
                    <a:pt x="368" y="113"/>
                  </a:lnTo>
                  <a:lnTo>
                    <a:pt x="368" y="105"/>
                  </a:lnTo>
                  <a:lnTo>
                    <a:pt x="368" y="98"/>
                  </a:lnTo>
                  <a:lnTo>
                    <a:pt x="368" y="91"/>
                  </a:lnTo>
                  <a:lnTo>
                    <a:pt x="361" y="91"/>
                  </a:lnTo>
                  <a:lnTo>
                    <a:pt x="353" y="91"/>
                  </a:lnTo>
                  <a:lnTo>
                    <a:pt x="345" y="91"/>
                  </a:lnTo>
                  <a:lnTo>
                    <a:pt x="338" y="91"/>
                  </a:lnTo>
                  <a:lnTo>
                    <a:pt x="329" y="91"/>
                  </a:lnTo>
                  <a:lnTo>
                    <a:pt x="329" y="83"/>
                  </a:lnTo>
                  <a:lnTo>
                    <a:pt x="321" y="83"/>
                  </a:lnTo>
                  <a:lnTo>
                    <a:pt x="314" y="75"/>
                  </a:lnTo>
                  <a:lnTo>
                    <a:pt x="306" y="67"/>
                  </a:lnTo>
                  <a:lnTo>
                    <a:pt x="298" y="60"/>
                  </a:lnTo>
                  <a:lnTo>
                    <a:pt x="298" y="53"/>
                  </a:lnTo>
                  <a:lnTo>
                    <a:pt x="298" y="45"/>
                  </a:lnTo>
                  <a:lnTo>
                    <a:pt x="298" y="37"/>
                  </a:lnTo>
                  <a:lnTo>
                    <a:pt x="298" y="30"/>
                  </a:lnTo>
                  <a:lnTo>
                    <a:pt x="298" y="22"/>
                  </a:lnTo>
                  <a:lnTo>
                    <a:pt x="298" y="15"/>
                  </a:lnTo>
                  <a:lnTo>
                    <a:pt x="291" y="7"/>
                  </a:lnTo>
                  <a:lnTo>
                    <a:pt x="291" y="0"/>
                  </a:lnTo>
                  <a:lnTo>
                    <a:pt x="282" y="0"/>
                  </a:lnTo>
                  <a:lnTo>
                    <a:pt x="274" y="7"/>
                  </a:lnTo>
                  <a:lnTo>
                    <a:pt x="267" y="7"/>
                  </a:lnTo>
                  <a:lnTo>
                    <a:pt x="259" y="15"/>
                  </a:lnTo>
                  <a:lnTo>
                    <a:pt x="251" y="22"/>
                  </a:lnTo>
                  <a:lnTo>
                    <a:pt x="243" y="22"/>
                  </a:lnTo>
                  <a:lnTo>
                    <a:pt x="243" y="30"/>
                  </a:lnTo>
                  <a:lnTo>
                    <a:pt x="235" y="37"/>
                  </a:lnTo>
                  <a:lnTo>
                    <a:pt x="227" y="37"/>
                  </a:lnTo>
                  <a:lnTo>
                    <a:pt x="227" y="45"/>
                  </a:lnTo>
                  <a:lnTo>
                    <a:pt x="212" y="37"/>
                  </a:lnTo>
                  <a:lnTo>
                    <a:pt x="203" y="37"/>
                  </a:lnTo>
                  <a:lnTo>
                    <a:pt x="188" y="37"/>
                  </a:lnTo>
                  <a:lnTo>
                    <a:pt x="180" y="45"/>
                  </a:lnTo>
                  <a:lnTo>
                    <a:pt x="173" y="45"/>
                  </a:lnTo>
                  <a:lnTo>
                    <a:pt x="165" y="45"/>
                  </a:lnTo>
                  <a:lnTo>
                    <a:pt x="165" y="53"/>
                  </a:lnTo>
                  <a:lnTo>
                    <a:pt x="156" y="53"/>
                  </a:lnTo>
                  <a:lnTo>
                    <a:pt x="165" y="60"/>
                  </a:lnTo>
                  <a:lnTo>
                    <a:pt x="165" y="67"/>
                  </a:lnTo>
                  <a:lnTo>
                    <a:pt x="173" y="75"/>
                  </a:lnTo>
                  <a:lnTo>
                    <a:pt x="180" y="83"/>
                  </a:lnTo>
                  <a:lnTo>
                    <a:pt x="180" y="91"/>
                  </a:lnTo>
                  <a:lnTo>
                    <a:pt x="188" y="91"/>
                  </a:lnTo>
                  <a:lnTo>
                    <a:pt x="188" y="98"/>
                  </a:lnTo>
                  <a:lnTo>
                    <a:pt x="180" y="98"/>
                  </a:lnTo>
                  <a:lnTo>
                    <a:pt x="180" y="105"/>
                  </a:lnTo>
                  <a:lnTo>
                    <a:pt x="173" y="113"/>
                  </a:lnTo>
                  <a:lnTo>
                    <a:pt x="165" y="113"/>
                  </a:lnTo>
                  <a:lnTo>
                    <a:pt x="165" y="121"/>
                  </a:lnTo>
                  <a:lnTo>
                    <a:pt x="156" y="121"/>
                  </a:lnTo>
                  <a:lnTo>
                    <a:pt x="149" y="121"/>
                  </a:lnTo>
                  <a:lnTo>
                    <a:pt x="141" y="121"/>
                  </a:lnTo>
                  <a:lnTo>
                    <a:pt x="141" y="113"/>
                  </a:lnTo>
                  <a:lnTo>
                    <a:pt x="133" y="105"/>
                  </a:lnTo>
                  <a:lnTo>
                    <a:pt x="126" y="98"/>
                  </a:lnTo>
                  <a:lnTo>
                    <a:pt x="117" y="98"/>
                  </a:lnTo>
                  <a:lnTo>
                    <a:pt x="109" y="105"/>
                  </a:lnTo>
                  <a:lnTo>
                    <a:pt x="109" y="113"/>
                  </a:lnTo>
                  <a:lnTo>
                    <a:pt x="109" y="121"/>
                  </a:lnTo>
                  <a:lnTo>
                    <a:pt x="109" y="129"/>
                  </a:lnTo>
                  <a:lnTo>
                    <a:pt x="102" y="129"/>
                  </a:lnTo>
                  <a:lnTo>
                    <a:pt x="102" y="136"/>
                  </a:lnTo>
                  <a:lnTo>
                    <a:pt x="94" y="136"/>
                  </a:lnTo>
                  <a:lnTo>
                    <a:pt x="86" y="136"/>
                  </a:lnTo>
                  <a:lnTo>
                    <a:pt x="78" y="136"/>
                  </a:lnTo>
                  <a:lnTo>
                    <a:pt x="70" y="136"/>
                  </a:lnTo>
                  <a:lnTo>
                    <a:pt x="62" y="136"/>
                  </a:lnTo>
                  <a:lnTo>
                    <a:pt x="55" y="136"/>
                  </a:lnTo>
                  <a:lnTo>
                    <a:pt x="55" y="143"/>
                  </a:lnTo>
                  <a:lnTo>
                    <a:pt x="47" y="143"/>
                  </a:lnTo>
                  <a:lnTo>
                    <a:pt x="38" y="143"/>
                  </a:lnTo>
                  <a:lnTo>
                    <a:pt x="38" y="136"/>
                  </a:lnTo>
                  <a:lnTo>
                    <a:pt x="31" y="136"/>
                  </a:lnTo>
                  <a:lnTo>
                    <a:pt x="31" y="129"/>
                  </a:lnTo>
                  <a:lnTo>
                    <a:pt x="23" y="129"/>
                  </a:lnTo>
                  <a:lnTo>
                    <a:pt x="15" y="129"/>
                  </a:lnTo>
                  <a:lnTo>
                    <a:pt x="8" y="129"/>
                  </a:lnTo>
                  <a:lnTo>
                    <a:pt x="8" y="136"/>
                  </a:lnTo>
                  <a:lnTo>
                    <a:pt x="0" y="136"/>
                  </a:lnTo>
                  <a:lnTo>
                    <a:pt x="0" y="143"/>
                  </a:lnTo>
                  <a:lnTo>
                    <a:pt x="0" y="151"/>
                  </a:lnTo>
                  <a:lnTo>
                    <a:pt x="0" y="158"/>
                  </a:lnTo>
                  <a:lnTo>
                    <a:pt x="0" y="167"/>
                  </a:lnTo>
                  <a:lnTo>
                    <a:pt x="8" y="167"/>
                  </a:lnTo>
                  <a:lnTo>
                    <a:pt x="8" y="174"/>
                  </a:lnTo>
                  <a:lnTo>
                    <a:pt x="8" y="181"/>
                  </a:lnTo>
                  <a:lnTo>
                    <a:pt x="8" y="189"/>
                  </a:lnTo>
                  <a:lnTo>
                    <a:pt x="8" y="196"/>
                  </a:lnTo>
                  <a:lnTo>
                    <a:pt x="15" y="196"/>
                  </a:lnTo>
                  <a:lnTo>
                    <a:pt x="15" y="204"/>
                  </a:lnTo>
                  <a:lnTo>
                    <a:pt x="23" y="204"/>
                  </a:lnTo>
                  <a:lnTo>
                    <a:pt x="31" y="204"/>
                  </a:lnTo>
                  <a:lnTo>
                    <a:pt x="38" y="204"/>
                  </a:lnTo>
                  <a:lnTo>
                    <a:pt x="47" y="204"/>
                  </a:lnTo>
                  <a:lnTo>
                    <a:pt x="47" y="212"/>
                  </a:lnTo>
                  <a:lnTo>
                    <a:pt x="55" y="212"/>
                  </a:lnTo>
                  <a:lnTo>
                    <a:pt x="55" y="219"/>
                  </a:lnTo>
                  <a:lnTo>
                    <a:pt x="55" y="227"/>
                  </a:lnTo>
                  <a:lnTo>
                    <a:pt x="55" y="234"/>
                  </a:lnTo>
                  <a:lnTo>
                    <a:pt x="55" y="242"/>
                  </a:lnTo>
                  <a:lnTo>
                    <a:pt x="55" y="250"/>
                  </a:lnTo>
                  <a:lnTo>
                    <a:pt x="47" y="257"/>
                  </a:lnTo>
                  <a:lnTo>
                    <a:pt x="47" y="265"/>
                  </a:lnTo>
                  <a:lnTo>
                    <a:pt x="38" y="272"/>
                  </a:lnTo>
                  <a:lnTo>
                    <a:pt x="38" y="279"/>
                  </a:lnTo>
                  <a:lnTo>
                    <a:pt x="31" y="279"/>
                  </a:lnTo>
                  <a:lnTo>
                    <a:pt x="38" y="288"/>
                  </a:lnTo>
                  <a:lnTo>
                    <a:pt x="38" y="295"/>
                  </a:lnTo>
                  <a:lnTo>
                    <a:pt x="47" y="295"/>
                  </a:lnTo>
                  <a:lnTo>
                    <a:pt x="47" y="302"/>
                  </a:lnTo>
                  <a:lnTo>
                    <a:pt x="55" y="310"/>
                  </a:lnTo>
                  <a:lnTo>
                    <a:pt x="55" y="317"/>
                  </a:lnTo>
                  <a:lnTo>
                    <a:pt x="55" y="326"/>
                  </a:lnTo>
                  <a:lnTo>
                    <a:pt x="47" y="333"/>
                  </a:lnTo>
                  <a:lnTo>
                    <a:pt x="47" y="340"/>
                  </a:lnTo>
                  <a:lnTo>
                    <a:pt x="38" y="348"/>
                  </a:lnTo>
                  <a:lnTo>
                    <a:pt x="38" y="355"/>
                  </a:lnTo>
                  <a:lnTo>
                    <a:pt x="38" y="363"/>
                  </a:lnTo>
                  <a:lnTo>
                    <a:pt x="47" y="363"/>
                  </a:lnTo>
                  <a:lnTo>
                    <a:pt x="55" y="363"/>
                  </a:lnTo>
                  <a:lnTo>
                    <a:pt x="62" y="363"/>
                  </a:lnTo>
                  <a:lnTo>
                    <a:pt x="62" y="355"/>
                  </a:lnTo>
                  <a:lnTo>
                    <a:pt x="70" y="355"/>
                  </a:lnTo>
                  <a:lnTo>
                    <a:pt x="70" y="348"/>
                  </a:lnTo>
                  <a:lnTo>
                    <a:pt x="78" y="348"/>
                  </a:lnTo>
                  <a:lnTo>
                    <a:pt x="78" y="340"/>
                  </a:lnTo>
                  <a:lnTo>
                    <a:pt x="86" y="340"/>
                  </a:lnTo>
                  <a:lnTo>
                    <a:pt x="94" y="340"/>
                  </a:lnTo>
                  <a:lnTo>
                    <a:pt x="102" y="340"/>
                  </a:lnTo>
                  <a:lnTo>
                    <a:pt x="102" y="348"/>
                  </a:lnTo>
                  <a:lnTo>
                    <a:pt x="109" y="348"/>
                  </a:lnTo>
                  <a:lnTo>
                    <a:pt x="117" y="348"/>
                  </a:lnTo>
                  <a:lnTo>
                    <a:pt x="117" y="355"/>
                  </a:lnTo>
                  <a:lnTo>
                    <a:pt x="126" y="355"/>
                  </a:lnTo>
                  <a:lnTo>
                    <a:pt x="126" y="363"/>
                  </a:lnTo>
                  <a:lnTo>
                    <a:pt x="133" y="363"/>
                  </a:lnTo>
                  <a:lnTo>
                    <a:pt x="141" y="363"/>
                  </a:lnTo>
                  <a:lnTo>
                    <a:pt x="141" y="371"/>
                  </a:lnTo>
                  <a:lnTo>
                    <a:pt x="149" y="371"/>
                  </a:lnTo>
                  <a:lnTo>
                    <a:pt x="149" y="363"/>
                  </a:lnTo>
                  <a:lnTo>
                    <a:pt x="156" y="363"/>
                  </a:lnTo>
                  <a:lnTo>
                    <a:pt x="165" y="363"/>
                  </a:lnTo>
                  <a:lnTo>
                    <a:pt x="165" y="355"/>
                  </a:lnTo>
                  <a:lnTo>
                    <a:pt x="173" y="348"/>
                  </a:lnTo>
                  <a:lnTo>
                    <a:pt x="173" y="340"/>
                  </a:lnTo>
                  <a:lnTo>
                    <a:pt x="180" y="340"/>
                  </a:lnTo>
                  <a:lnTo>
                    <a:pt x="188" y="333"/>
                  </a:lnTo>
                  <a:lnTo>
                    <a:pt x="196" y="333"/>
                  </a:lnTo>
                  <a:lnTo>
                    <a:pt x="203" y="326"/>
                  </a:lnTo>
                  <a:lnTo>
                    <a:pt x="212" y="326"/>
                  </a:lnTo>
                  <a:lnTo>
                    <a:pt x="220" y="326"/>
                  </a:lnTo>
                  <a:lnTo>
                    <a:pt x="227" y="326"/>
                  </a:lnTo>
                </a:path>
              </a:pathLst>
            </a:custGeom>
            <a:solidFill>
              <a:srgbClr val="FF9900"/>
            </a:solidFill>
            <a:ln w="12700" cap="rnd" cmpd="sng">
              <a:solidFill>
                <a:schemeClr val="tx1"/>
              </a:solidFill>
              <a:prstDash val="solid"/>
              <a:round/>
              <a:headEnd type="none" w="med" len="med"/>
              <a:tailEnd type="none" w="med" len="med"/>
            </a:ln>
          </p:spPr>
          <p:txBody>
            <a:bodyPr/>
            <a:lstStyle/>
            <a:p>
              <a:endParaRPr lang="en-US"/>
            </a:p>
          </p:txBody>
        </p:sp>
        <p:sp>
          <p:nvSpPr>
            <p:cNvPr id="44054" name="Freeform 25"/>
            <p:cNvSpPr>
              <a:spLocks noChangeAspect="1"/>
            </p:cNvSpPr>
            <p:nvPr/>
          </p:nvSpPr>
          <p:spPr bwMode="auto">
            <a:xfrm>
              <a:off x="3322638" y="3609975"/>
              <a:ext cx="523875" cy="523875"/>
            </a:xfrm>
            <a:custGeom>
              <a:avLst/>
              <a:gdLst>
                <a:gd name="T0" fmla="*/ 2147483647 w 324"/>
                <a:gd name="T1" fmla="*/ 2147483647 h 441"/>
                <a:gd name="T2" fmla="*/ 2147483647 w 324"/>
                <a:gd name="T3" fmla="*/ 2147483647 h 441"/>
                <a:gd name="T4" fmla="*/ 2147483647 w 324"/>
                <a:gd name="T5" fmla="*/ 2147483647 h 441"/>
                <a:gd name="T6" fmla="*/ 2147483647 w 324"/>
                <a:gd name="T7" fmla="*/ 2147483647 h 441"/>
                <a:gd name="T8" fmla="*/ 2147483647 w 324"/>
                <a:gd name="T9" fmla="*/ 2147483647 h 441"/>
                <a:gd name="T10" fmla="*/ 2147483647 w 324"/>
                <a:gd name="T11" fmla="*/ 2147483647 h 441"/>
                <a:gd name="T12" fmla="*/ 2147483647 w 324"/>
                <a:gd name="T13" fmla="*/ 2147483647 h 441"/>
                <a:gd name="T14" fmla="*/ 2147483647 w 324"/>
                <a:gd name="T15" fmla="*/ 2147483647 h 441"/>
                <a:gd name="T16" fmla="*/ 2147483647 w 324"/>
                <a:gd name="T17" fmla="*/ 2147483647 h 441"/>
                <a:gd name="T18" fmla="*/ 2147483647 w 324"/>
                <a:gd name="T19" fmla="*/ 2147483647 h 441"/>
                <a:gd name="T20" fmla="*/ 2147483647 w 324"/>
                <a:gd name="T21" fmla="*/ 2147483647 h 441"/>
                <a:gd name="T22" fmla="*/ 2147483647 w 324"/>
                <a:gd name="T23" fmla="*/ 2147483647 h 441"/>
                <a:gd name="T24" fmla="*/ 2147483647 w 324"/>
                <a:gd name="T25" fmla="*/ 2147483647 h 441"/>
                <a:gd name="T26" fmla="*/ 0 w 324"/>
                <a:gd name="T27" fmla="*/ 2147483647 h 441"/>
                <a:gd name="T28" fmla="*/ 2147483647 w 324"/>
                <a:gd name="T29" fmla="*/ 2147483647 h 441"/>
                <a:gd name="T30" fmla="*/ 2147483647 w 324"/>
                <a:gd name="T31" fmla="*/ 2147483647 h 441"/>
                <a:gd name="T32" fmla="*/ 2147483647 w 324"/>
                <a:gd name="T33" fmla="*/ 2147483647 h 441"/>
                <a:gd name="T34" fmla="*/ 2147483647 w 324"/>
                <a:gd name="T35" fmla="*/ 2147483647 h 441"/>
                <a:gd name="T36" fmla="*/ 2147483647 w 324"/>
                <a:gd name="T37" fmla="*/ 2147483647 h 441"/>
                <a:gd name="T38" fmla="*/ 2147483647 w 324"/>
                <a:gd name="T39" fmla="*/ 2147483647 h 441"/>
                <a:gd name="T40" fmla="*/ 2147483647 w 324"/>
                <a:gd name="T41" fmla="*/ 0 h 441"/>
                <a:gd name="T42" fmla="*/ 2147483647 w 324"/>
                <a:gd name="T43" fmla="*/ 2147483647 h 441"/>
                <a:gd name="T44" fmla="*/ 2147483647 w 324"/>
                <a:gd name="T45" fmla="*/ 2147483647 h 441"/>
                <a:gd name="T46" fmla="*/ 2147483647 w 324"/>
                <a:gd name="T47" fmla="*/ 2147483647 h 441"/>
                <a:gd name="T48" fmla="*/ 2147483647 w 324"/>
                <a:gd name="T49" fmla="*/ 2147483647 h 441"/>
                <a:gd name="T50" fmla="*/ 2147483647 w 324"/>
                <a:gd name="T51" fmla="*/ 2147483647 h 441"/>
                <a:gd name="T52" fmla="*/ 2147483647 w 324"/>
                <a:gd name="T53" fmla="*/ 2147483647 h 441"/>
                <a:gd name="T54" fmla="*/ 2147483647 w 324"/>
                <a:gd name="T55" fmla="*/ 2147483647 h 441"/>
                <a:gd name="T56" fmla="*/ 2147483647 w 324"/>
                <a:gd name="T57" fmla="*/ 2147483647 h 441"/>
                <a:gd name="T58" fmla="*/ 2147483647 w 324"/>
                <a:gd name="T59" fmla="*/ 2147483647 h 441"/>
                <a:gd name="T60" fmla="*/ 2147483647 w 324"/>
                <a:gd name="T61" fmla="*/ 2147483647 h 441"/>
                <a:gd name="T62" fmla="*/ 2147483647 w 324"/>
                <a:gd name="T63" fmla="*/ 2147483647 h 441"/>
                <a:gd name="T64" fmla="*/ 2147483647 w 324"/>
                <a:gd name="T65" fmla="*/ 2147483647 h 441"/>
                <a:gd name="T66" fmla="*/ 2147483647 w 324"/>
                <a:gd name="T67" fmla="*/ 2147483647 h 441"/>
                <a:gd name="T68" fmla="*/ 2147483647 w 324"/>
                <a:gd name="T69" fmla="*/ 2147483647 h 441"/>
                <a:gd name="T70" fmla="*/ 2147483647 w 324"/>
                <a:gd name="T71" fmla="*/ 2147483647 h 441"/>
                <a:gd name="T72" fmla="*/ 2147483647 w 324"/>
                <a:gd name="T73" fmla="*/ 2147483647 h 441"/>
                <a:gd name="T74" fmla="*/ 2147483647 w 324"/>
                <a:gd name="T75" fmla="*/ 2147483647 h 441"/>
                <a:gd name="T76" fmla="*/ 2147483647 w 324"/>
                <a:gd name="T77" fmla="*/ 2147483647 h 441"/>
                <a:gd name="T78" fmla="*/ 2147483647 w 324"/>
                <a:gd name="T79" fmla="*/ 2147483647 h 441"/>
                <a:gd name="T80" fmla="*/ 2147483647 w 324"/>
                <a:gd name="T81" fmla="*/ 2147483647 h 441"/>
                <a:gd name="T82" fmla="*/ 2147483647 w 324"/>
                <a:gd name="T83" fmla="*/ 2147483647 h 441"/>
                <a:gd name="T84" fmla="*/ 2147483647 w 324"/>
                <a:gd name="T85" fmla="*/ 2147483647 h 441"/>
                <a:gd name="T86" fmla="*/ 2147483647 w 324"/>
                <a:gd name="T87" fmla="*/ 2147483647 h 441"/>
                <a:gd name="T88" fmla="*/ 2147483647 w 324"/>
                <a:gd name="T89" fmla="*/ 2147483647 h 441"/>
                <a:gd name="T90" fmla="*/ 2147483647 w 324"/>
                <a:gd name="T91" fmla="*/ 2147483647 h 441"/>
                <a:gd name="T92" fmla="*/ 2147483647 w 324"/>
                <a:gd name="T93" fmla="*/ 2147483647 h 441"/>
                <a:gd name="T94" fmla="*/ 2147483647 w 324"/>
                <a:gd name="T95" fmla="*/ 2147483647 h 44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24"/>
                <a:gd name="T145" fmla="*/ 0 h 441"/>
                <a:gd name="T146" fmla="*/ 324 w 324"/>
                <a:gd name="T147" fmla="*/ 441 h 44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24" h="441">
                  <a:moveTo>
                    <a:pt x="126" y="402"/>
                  </a:moveTo>
                  <a:lnTo>
                    <a:pt x="126" y="395"/>
                  </a:lnTo>
                  <a:lnTo>
                    <a:pt x="118" y="395"/>
                  </a:lnTo>
                  <a:lnTo>
                    <a:pt x="111" y="395"/>
                  </a:lnTo>
                  <a:lnTo>
                    <a:pt x="102" y="395"/>
                  </a:lnTo>
                  <a:lnTo>
                    <a:pt x="94" y="395"/>
                  </a:lnTo>
                  <a:lnTo>
                    <a:pt x="86" y="402"/>
                  </a:lnTo>
                  <a:lnTo>
                    <a:pt x="79" y="409"/>
                  </a:lnTo>
                  <a:lnTo>
                    <a:pt x="79" y="417"/>
                  </a:lnTo>
                  <a:lnTo>
                    <a:pt x="71" y="417"/>
                  </a:lnTo>
                  <a:lnTo>
                    <a:pt x="71" y="409"/>
                  </a:lnTo>
                  <a:lnTo>
                    <a:pt x="62" y="409"/>
                  </a:lnTo>
                  <a:lnTo>
                    <a:pt x="62" y="402"/>
                  </a:lnTo>
                  <a:lnTo>
                    <a:pt x="62" y="395"/>
                  </a:lnTo>
                  <a:lnTo>
                    <a:pt x="62" y="386"/>
                  </a:lnTo>
                  <a:lnTo>
                    <a:pt x="62" y="379"/>
                  </a:lnTo>
                  <a:lnTo>
                    <a:pt x="62" y="371"/>
                  </a:lnTo>
                  <a:lnTo>
                    <a:pt x="55" y="364"/>
                  </a:lnTo>
                  <a:lnTo>
                    <a:pt x="55" y="357"/>
                  </a:lnTo>
                  <a:lnTo>
                    <a:pt x="55" y="341"/>
                  </a:lnTo>
                  <a:lnTo>
                    <a:pt x="62" y="333"/>
                  </a:lnTo>
                  <a:lnTo>
                    <a:pt x="62" y="326"/>
                  </a:lnTo>
                  <a:lnTo>
                    <a:pt x="62" y="319"/>
                  </a:lnTo>
                  <a:lnTo>
                    <a:pt x="55" y="319"/>
                  </a:lnTo>
                  <a:lnTo>
                    <a:pt x="47" y="311"/>
                  </a:lnTo>
                  <a:lnTo>
                    <a:pt x="39" y="303"/>
                  </a:lnTo>
                  <a:lnTo>
                    <a:pt x="32" y="303"/>
                  </a:lnTo>
                  <a:lnTo>
                    <a:pt x="32" y="295"/>
                  </a:lnTo>
                  <a:lnTo>
                    <a:pt x="32" y="288"/>
                  </a:lnTo>
                  <a:lnTo>
                    <a:pt x="24" y="288"/>
                  </a:lnTo>
                  <a:lnTo>
                    <a:pt x="24" y="281"/>
                  </a:lnTo>
                  <a:lnTo>
                    <a:pt x="24" y="273"/>
                  </a:lnTo>
                  <a:lnTo>
                    <a:pt x="24" y="265"/>
                  </a:lnTo>
                  <a:lnTo>
                    <a:pt x="32" y="265"/>
                  </a:lnTo>
                  <a:lnTo>
                    <a:pt x="39" y="257"/>
                  </a:lnTo>
                  <a:lnTo>
                    <a:pt x="47" y="257"/>
                  </a:lnTo>
                  <a:lnTo>
                    <a:pt x="55" y="250"/>
                  </a:lnTo>
                  <a:lnTo>
                    <a:pt x="62" y="243"/>
                  </a:lnTo>
                  <a:lnTo>
                    <a:pt x="62" y="235"/>
                  </a:lnTo>
                  <a:lnTo>
                    <a:pt x="62" y="227"/>
                  </a:lnTo>
                  <a:lnTo>
                    <a:pt x="62" y="219"/>
                  </a:lnTo>
                  <a:lnTo>
                    <a:pt x="62" y="212"/>
                  </a:lnTo>
                  <a:lnTo>
                    <a:pt x="55" y="205"/>
                  </a:lnTo>
                  <a:lnTo>
                    <a:pt x="55" y="197"/>
                  </a:lnTo>
                  <a:lnTo>
                    <a:pt x="47" y="197"/>
                  </a:lnTo>
                  <a:lnTo>
                    <a:pt x="39" y="197"/>
                  </a:lnTo>
                  <a:lnTo>
                    <a:pt x="32" y="190"/>
                  </a:lnTo>
                  <a:lnTo>
                    <a:pt x="32" y="181"/>
                  </a:lnTo>
                  <a:lnTo>
                    <a:pt x="24" y="181"/>
                  </a:lnTo>
                  <a:lnTo>
                    <a:pt x="15" y="181"/>
                  </a:lnTo>
                  <a:lnTo>
                    <a:pt x="8" y="181"/>
                  </a:lnTo>
                  <a:lnTo>
                    <a:pt x="8" y="174"/>
                  </a:lnTo>
                  <a:lnTo>
                    <a:pt x="8" y="167"/>
                  </a:lnTo>
                  <a:lnTo>
                    <a:pt x="8" y="159"/>
                  </a:lnTo>
                  <a:lnTo>
                    <a:pt x="8" y="152"/>
                  </a:lnTo>
                  <a:lnTo>
                    <a:pt x="0" y="144"/>
                  </a:lnTo>
                  <a:lnTo>
                    <a:pt x="0" y="136"/>
                  </a:lnTo>
                  <a:lnTo>
                    <a:pt x="0" y="129"/>
                  </a:lnTo>
                  <a:lnTo>
                    <a:pt x="8" y="129"/>
                  </a:lnTo>
                  <a:lnTo>
                    <a:pt x="15" y="129"/>
                  </a:lnTo>
                  <a:lnTo>
                    <a:pt x="15" y="121"/>
                  </a:lnTo>
                  <a:lnTo>
                    <a:pt x="15" y="114"/>
                  </a:lnTo>
                  <a:lnTo>
                    <a:pt x="15" y="107"/>
                  </a:lnTo>
                  <a:lnTo>
                    <a:pt x="24" y="107"/>
                  </a:lnTo>
                  <a:lnTo>
                    <a:pt x="24" y="98"/>
                  </a:lnTo>
                  <a:lnTo>
                    <a:pt x="32" y="91"/>
                  </a:lnTo>
                  <a:lnTo>
                    <a:pt x="39" y="83"/>
                  </a:lnTo>
                  <a:lnTo>
                    <a:pt x="55" y="76"/>
                  </a:lnTo>
                  <a:lnTo>
                    <a:pt x="62" y="76"/>
                  </a:lnTo>
                  <a:lnTo>
                    <a:pt x="71" y="76"/>
                  </a:lnTo>
                  <a:lnTo>
                    <a:pt x="79" y="76"/>
                  </a:lnTo>
                  <a:lnTo>
                    <a:pt x="79" y="69"/>
                  </a:lnTo>
                  <a:lnTo>
                    <a:pt x="86" y="69"/>
                  </a:lnTo>
                  <a:lnTo>
                    <a:pt x="86" y="60"/>
                  </a:lnTo>
                  <a:lnTo>
                    <a:pt x="86" y="53"/>
                  </a:lnTo>
                  <a:lnTo>
                    <a:pt x="86" y="45"/>
                  </a:lnTo>
                  <a:lnTo>
                    <a:pt x="79" y="45"/>
                  </a:lnTo>
                  <a:lnTo>
                    <a:pt x="79" y="38"/>
                  </a:lnTo>
                  <a:lnTo>
                    <a:pt x="71" y="22"/>
                  </a:lnTo>
                  <a:lnTo>
                    <a:pt x="71" y="15"/>
                  </a:lnTo>
                  <a:lnTo>
                    <a:pt x="79" y="7"/>
                  </a:lnTo>
                  <a:lnTo>
                    <a:pt x="79" y="0"/>
                  </a:lnTo>
                  <a:lnTo>
                    <a:pt x="86" y="0"/>
                  </a:lnTo>
                  <a:lnTo>
                    <a:pt x="94" y="0"/>
                  </a:lnTo>
                  <a:lnTo>
                    <a:pt x="94" y="7"/>
                  </a:lnTo>
                  <a:lnTo>
                    <a:pt x="102" y="7"/>
                  </a:lnTo>
                  <a:lnTo>
                    <a:pt x="102" y="22"/>
                  </a:lnTo>
                  <a:lnTo>
                    <a:pt x="111" y="31"/>
                  </a:lnTo>
                  <a:lnTo>
                    <a:pt x="111" y="38"/>
                  </a:lnTo>
                  <a:lnTo>
                    <a:pt x="118" y="38"/>
                  </a:lnTo>
                  <a:lnTo>
                    <a:pt x="118" y="45"/>
                  </a:lnTo>
                  <a:lnTo>
                    <a:pt x="126" y="45"/>
                  </a:lnTo>
                  <a:lnTo>
                    <a:pt x="141" y="53"/>
                  </a:lnTo>
                  <a:lnTo>
                    <a:pt x="150" y="60"/>
                  </a:lnTo>
                  <a:lnTo>
                    <a:pt x="165" y="69"/>
                  </a:lnTo>
                  <a:lnTo>
                    <a:pt x="181" y="69"/>
                  </a:lnTo>
                  <a:lnTo>
                    <a:pt x="189" y="76"/>
                  </a:lnTo>
                  <a:lnTo>
                    <a:pt x="197" y="76"/>
                  </a:lnTo>
                  <a:lnTo>
                    <a:pt x="197" y="83"/>
                  </a:lnTo>
                  <a:lnTo>
                    <a:pt x="197" y="91"/>
                  </a:lnTo>
                  <a:lnTo>
                    <a:pt x="197" y="107"/>
                  </a:lnTo>
                  <a:lnTo>
                    <a:pt x="197" y="114"/>
                  </a:lnTo>
                  <a:lnTo>
                    <a:pt x="197" y="121"/>
                  </a:lnTo>
                  <a:lnTo>
                    <a:pt x="197" y="129"/>
                  </a:lnTo>
                  <a:lnTo>
                    <a:pt x="205" y="136"/>
                  </a:lnTo>
                  <a:lnTo>
                    <a:pt x="205" y="144"/>
                  </a:lnTo>
                  <a:lnTo>
                    <a:pt x="205" y="152"/>
                  </a:lnTo>
                  <a:lnTo>
                    <a:pt x="212" y="152"/>
                  </a:lnTo>
                  <a:lnTo>
                    <a:pt x="220" y="152"/>
                  </a:lnTo>
                  <a:lnTo>
                    <a:pt x="220" y="159"/>
                  </a:lnTo>
                  <a:lnTo>
                    <a:pt x="228" y="159"/>
                  </a:lnTo>
                  <a:lnTo>
                    <a:pt x="237" y="159"/>
                  </a:lnTo>
                  <a:lnTo>
                    <a:pt x="244" y="152"/>
                  </a:lnTo>
                  <a:lnTo>
                    <a:pt x="252" y="144"/>
                  </a:lnTo>
                  <a:lnTo>
                    <a:pt x="259" y="144"/>
                  </a:lnTo>
                  <a:lnTo>
                    <a:pt x="259" y="136"/>
                  </a:lnTo>
                  <a:lnTo>
                    <a:pt x="267" y="136"/>
                  </a:lnTo>
                  <a:lnTo>
                    <a:pt x="276" y="136"/>
                  </a:lnTo>
                  <a:lnTo>
                    <a:pt x="284" y="144"/>
                  </a:lnTo>
                  <a:lnTo>
                    <a:pt x="284" y="152"/>
                  </a:lnTo>
                  <a:lnTo>
                    <a:pt x="284" y="159"/>
                  </a:lnTo>
                  <a:lnTo>
                    <a:pt x="276" y="167"/>
                  </a:lnTo>
                  <a:lnTo>
                    <a:pt x="267" y="174"/>
                  </a:lnTo>
                  <a:lnTo>
                    <a:pt x="259" y="174"/>
                  </a:lnTo>
                  <a:lnTo>
                    <a:pt x="252" y="174"/>
                  </a:lnTo>
                  <a:lnTo>
                    <a:pt x="252" y="181"/>
                  </a:lnTo>
                  <a:lnTo>
                    <a:pt x="244" y="181"/>
                  </a:lnTo>
                  <a:lnTo>
                    <a:pt x="244" y="190"/>
                  </a:lnTo>
                  <a:lnTo>
                    <a:pt x="237" y="197"/>
                  </a:lnTo>
                  <a:lnTo>
                    <a:pt x="237" y="212"/>
                  </a:lnTo>
                  <a:lnTo>
                    <a:pt x="228" y="219"/>
                  </a:lnTo>
                  <a:lnTo>
                    <a:pt x="228" y="235"/>
                  </a:lnTo>
                  <a:lnTo>
                    <a:pt x="228" y="243"/>
                  </a:lnTo>
                  <a:lnTo>
                    <a:pt x="237" y="250"/>
                  </a:lnTo>
                  <a:lnTo>
                    <a:pt x="237" y="265"/>
                  </a:lnTo>
                  <a:lnTo>
                    <a:pt x="244" y="273"/>
                  </a:lnTo>
                  <a:lnTo>
                    <a:pt x="252" y="281"/>
                  </a:lnTo>
                  <a:lnTo>
                    <a:pt x="252" y="288"/>
                  </a:lnTo>
                  <a:lnTo>
                    <a:pt x="259" y="295"/>
                  </a:lnTo>
                  <a:lnTo>
                    <a:pt x="267" y="303"/>
                  </a:lnTo>
                  <a:lnTo>
                    <a:pt x="276" y="295"/>
                  </a:lnTo>
                  <a:lnTo>
                    <a:pt x="284" y="295"/>
                  </a:lnTo>
                  <a:lnTo>
                    <a:pt x="291" y="295"/>
                  </a:lnTo>
                  <a:lnTo>
                    <a:pt x="299" y="295"/>
                  </a:lnTo>
                  <a:lnTo>
                    <a:pt x="307" y="295"/>
                  </a:lnTo>
                  <a:lnTo>
                    <a:pt x="315" y="295"/>
                  </a:lnTo>
                  <a:lnTo>
                    <a:pt x="323" y="295"/>
                  </a:lnTo>
                  <a:lnTo>
                    <a:pt x="323" y="303"/>
                  </a:lnTo>
                  <a:lnTo>
                    <a:pt x="323" y="311"/>
                  </a:lnTo>
                  <a:lnTo>
                    <a:pt x="315" y="319"/>
                  </a:lnTo>
                  <a:lnTo>
                    <a:pt x="315" y="326"/>
                  </a:lnTo>
                  <a:lnTo>
                    <a:pt x="307" y="326"/>
                  </a:lnTo>
                  <a:lnTo>
                    <a:pt x="299" y="333"/>
                  </a:lnTo>
                  <a:lnTo>
                    <a:pt x="291" y="333"/>
                  </a:lnTo>
                  <a:lnTo>
                    <a:pt x="291" y="341"/>
                  </a:lnTo>
                  <a:lnTo>
                    <a:pt x="284" y="341"/>
                  </a:lnTo>
                  <a:lnTo>
                    <a:pt x="284" y="348"/>
                  </a:lnTo>
                  <a:lnTo>
                    <a:pt x="284" y="357"/>
                  </a:lnTo>
                  <a:lnTo>
                    <a:pt x="291" y="357"/>
                  </a:lnTo>
                  <a:lnTo>
                    <a:pt x="291" y="364"/>
                  </a:lnTo>
                  <a:lnTo>
                    <a:pt x="291" y="371"/>
                  </a:lnTo>
                  <a:lnTo>
                    <a:pt x="284" y="371"/>
                  </a:lnTo>
                  <a:lnTo>
                    <a:pt x="276" y="371"/>
                  </a:lnTo>
                  <a:lnTo>
                    <a:pt x="267" y="371"/>
                  </a:lnTo>
                  <a:lnTo>
                    <a:pt x="259" y="371"/>
                  </a:lnTo>
                  <a:lnTo>
                    <a:pt x="259" y="379"/>
                  </a:lnTo>
                  <a:lnTo>
                    <a:pt x="259" y="386"/>
                  </a:lnTo>
                  <a:lnTo>
                    <a:pt x="259" y="395"/>
                  </a:lnTo>
                  <a:lnTo>
                    <a:pt x="259" y="402"/>
                  </a:lnTo>
                  <a:lnTo>
                    <a:pt x="252" y="409"/>
                  </a:lnTo>
                  <a:lnTo>
                    <a:pt x="244" y="424"/>
                  </a:lnTo>
                  <a:lnTo>
                    <a:pt x="237" y="433"/>
                  </a:lnTo>
                  <a:lnTo>
                    <a:pt x="237" y="440"/>
                  </a:lnTo>
                  <a:lnTo>
                    <a:pt x="228" y="440"/>
                  </a:lnTo>
                  <a:lnTo>
                    <a:pt x="220" y="440"/>
                  </a:lnTo>
                  <a:lnTo>
                    <a:pt x="212" y="433"/>
                  </a:lnTo>
                  <a:lnTo>
                    <a:pt x="205" y="433"/>
                  </a:lnTo>
                  <a:lnTo>
                    <a:pt x="197" y="440"/>
                  </a:lnTo>
                  <a:lnTo>
                    <a:pt x="189" y="433"/>
                  </a:lnTo>
                  <a:lnTo>
                    <a:pt x="181" y="433"/>
                  </a:lnTo>
                  <a:lnTo>
                    <a:pt x="181" y="424"/>
                  </a:lnTo>
                  <a:lnTo>
                    <a:pt x="173" y="417"/>
                  </a:lnTo>
                  <a:lnTo>
                    <a:pt x="158" y="417"/>
                  </a:lnTo>
                  <a:lnTo>
                    <a:pt x="150" y="417"/>
                  </a:lnTo>
                  <a:lnTo>
                    <a:pt x="141" y="417"/>
                  </a:lnTo>
                  <a:lnTo>
                    <a:pt x="134" y="424"/>
                  </a:lnTo>
                  <a:lnTo>
                    <a:pt x="126" y="424"/>
                  </a:lnTo>
                  <a:lnTo>
                    <a:pt x="118" y="424"/>
                  </a:lnTo>
                  <a:lnTo>
                    <a:pt x="118" y="417"/>
                  </a:lnTo>
                  <a:lnTo>
                    <a:pt x="118" y="409"/>
                  </a:lnTo>
                  <a:lnTo>
                    <a:pt x="126" y="409"/>
                  </a:lnTo>
                  <a:lnTo>
                    <a:pt x="126" y="402"/>
                  </a:lnTo>
                </a:path>
              </a:pathLst>
            </a:custGeom>
            <a:solidFill>
              <a:srgbClr val="B77582"/>
            </a:solidFill>
            <a:ln w="12700" cap="rnd" cmpd="sng">
              <a:solidFill>
                <a:schemeClr val="tx1"/>
              </a:solidFill>
              <a:prstDash val="solid"/>
              <a:round/>
              <a:headEnd type="none" w="med" len="med"/>
              <a:tailEnd type="none" w="med" len="med"/>
            </a:ln>
          </p:spPr>
          <p:txBody>
            <a:bodyPr/>
            <a:lstStyle/>
            <a:p>
              <a:endParaRPr lang="en-US"/>
            </a:p>
          </p:txBody>
        </p:sp>
        <p:sp>
          <p:nvSpPr>
            <p:cNvPr id="44055" name="Freeform 26"/>
            <p:cNvSpPr>
              <a:spLocks noChangeAspect="1"/>
            </p:cNvSpPr>
            <p:nvPr/>
          </p:nvSpPr>
          <p:spPr bwMode="auto">
            <a:xfrm>
              <a:off x="2795588" y="3995738"/>
              <a:ext cx="552450" cy="606425"/>
            </a:xfrm>
            <a:custGeom>
              <a:avLst/>
              <a:gdLst>
                <a:gd name="T0" fmla="*/ 2147483647 w 355"/>
                <a:gd name="T1" fmla="*/ 2147483647 h 464"/>
                <a:gd name="T2" fmla="*/ 2147483647 w 355"/>
                <a:gd name="T3" fmla="*/ 2147483647 h 464"/>
                <a:gd name="T4" fmla="*/ 2147483647 w 355"/>
                <a:gd name="T5" fmla="*/ 0 h 464"/>
                <a:gd name="T6" fmla="*/ 2147483647 w 355"/>
                <a:gd name="T7" fmla="*/ 2147483647 h 464"/>
                <a:gd name="T8" fmla="*/ 2147483647 w 355"/>
                <a:gd name="T9" fmla="*/ 0 h 464"/>
                <a:gd name="T10" fmla="*/ 2147483647 w 355"/>
                <a:gd name="T11" fmla="*/ 2147483647 h 464"/>
                <a:gd name="T12" fmla="*/ 2147483647 w 355"/>
                <a:gd name="T13" fmla="*/ 2147483647 h 464"/>
                <a:gd name="T14" fmla="*/ 2147483647 w 355"/>
                <a:gd name="T15" fmla="*/ 2147483647 h 464"/>
                <a:gd name="T16" fmla="*/ 2147483647 w 355"/>
                <a:gd name="T17" fmla="*/ 2147483647 h 464"/>
                <a:gd name="T18" fmla="*/ 2147483647 w 355"/>
                <a:gd name="T19" fmla="*/ 2147483647 h 464"/>
                <a:gd name="T20" fmla="*/ 2147483647 w 355"/>
                <a:gd name="T21" fmla="*/ 2147483647 h 464"/>
                <a:gd name="T22" fmla="*/ 2147483647 w 355"/>
                <a:gd name="T23" fmla="*/ 2147483647 h 464"/>
                <a:gd name="T24" fmla="*/ 2147483647 w 355"/>
                <a:gd name="T25" fmla="*/ 2147483647 h 464"/>
                <a:gd name="T26" fmla="*/ 2147483647 w 355"/>
                <a:gd name="T27" fmla="*/ 2147483647 h 464"/>
                <a:gd name="T28" fmla="*/ 2147483647 w 355"/>
                <a:gd name="T29" fmla="*/ 2147483647 h 464"/>
                <a:gd name="T30" fmla="*/ 2147483647 w 355"/>
                <a:gd name="T31" fmla="*/ 2147483647 h 464"/>
                <a:gd name="T32" fmla="*/ 2147483647 w 355"/>
                <a:gd name="T33" fmla="*/ 2147483647 h 464"/>
                <a:gd name="T34" fmla="*/ 2147483647 w 355"/>
                <a:gd name="T35" fmla="*/ 2147483647 h 464"/>
                <a:gd name="T36" fmla="*/ 2147483647 w 355"/>
                <a:gd name="T37" fmla="*/ 2147483647 h 464"/>
                <a:gd name="T38" fmla="*/ 2147483647 w 355"/>
                <a:gd name="T39" fmla="*/ 2147483647 h 464"/>
                <a:gd name="T40" fmla="*/ 2147483647 w 355"/>
                <a:gd name="T41" fmla="*/ 2147483647 h 464"/>
                <a:gd name="T42" fmla="*/ 2147483647 w 355"/>
                <a:gd name="T43" fmla="*/ 2147483647 h 464"/>
                <a:gd name="T44" fmla="*/ 2147483647 w 355"/>
                <a:gd name="T45" fmla="*/ 2147483647 h 464"/>
                <a:gd name="T46" fmla="*/ 2147483647 w 355"/>
                <a:gd name="T47" fmla="*/ 2147483647 h 464"/>
                <a:gd name="T48" fmla="*/ 2147483647 w 355"/>
                <a:gd name="T49" fmla="*/ 2147483647 h 464"/>
                <a:gd name="T50" fmla="*/ 2147483647 w 355"/>
                <a:gd name="T51" fmla="*/ 2147483647 h 464"/>
                <a:gd name="T52" fmla="*/ 2147483647 w 355"/>
                <a:gd name="T53" fmla="*/ 2147483647 h 464"/>
                <a:gd name="T54" fmla="*/ 2147483647 w 355"/>
                <a:gd name="T55" fmla="*/ 2147483647 h 464"/>
                <a:gd name="T56" fmla="*/ 2147483647 w 355"/>
                <a:gd name="T57" fmla="*/ 2147483647 h 464"/>
                <a:gd name="T58" fmla="*/ 2147483647 w 355"/>
                <a:gd name="T59" fmla="*/ 2147483647 h 464"/>
                <a:gd name="T60" fmla="*/ 2147483647 w 355"/>
                <a:gd name="T61" fmla="*/ 2147483647 h 464"/>
                <a:gd name="T62" fmla="*/ 2147483647 w 355"/>
                <a:gd name="T63" fmla="*/ 2147483647 h 464"/>
                <a:gd name="T64" fmla="*/ 2147483647 w 355"/>
                <a:gd name="T65" fmla="*/ 2147483647 h 464"/>
                <a:gd name="T66" fmla="*/ 2147483647 w 355"/>
                <a:gd name="T67" fmla="*/ 2147483647 h 464"/>
                <a:gd name="T68" fmla="*/ 2147483647 w 355"/>
                <a:gd name="T69" fmla="*/ 2147483647 h 464"/>
                <a:gd name="T70" fmla="*/ 2147483647 w 355"/>
                <a:gd name="T71" fmla="*/ 2147483647 h 464"/>
                <a:gd name="T72" fmla="*/ 2147483647 w 355"/>
                <a:gd name="T73" fmla="*/ 2147483647 h 464"/>
                <a:gd name="T74" fmla="*/ 2147483647 w 355"/>
                <a:gd name="T75" fmla="*/ 2147483647 h 464"/>
                <a:gd name="T76" fmla="*/ 2147483647 w 355"/>
                <a:gd name="T77" fmla="*/ 2147483647 h 464"/>
                <a:gd name="T78" fmla="*/ 2147483647 w 355"/>
                <a:gd name="T79" fmla="*/ 2147483647 h 464"/>
                <a:gd name="T80" fmla="*/ 2147483647 w 355"/>
                <a:gd name="T81" fmla="*/ 2147483647 h 464"/>
                <a:gd name="T82" fmla="*/ 2147483647 w 355"/>
                <a:gd name="T83" fmla="*/ 2147483647 h 464"/>
                <a:gd name="T84" fmla="*/ 2147483647 w 355"/>
                <a:gd name="T85" fmla="*/ 2147483647 h 464"/>
                <a:gd name="T86" fmla="*/ 2147483647 w 355"/>
                <a:gd name="T87" fmla="*/ 2147483647 h 464"/>
                <a:gd name="T88" fmla="*/ 2147483647 w 355"/>
                <a:gd name="T89" fmla="*/ 2147483647 h 464"/>
                <a:gd name="T90" fmla="*/ 0 w 355"/>
                <a:gd name="T91" fmla="*/ 2147483647 h 464"/>
                <a:gd name="T92" fmla="*/ 2147483647 w 355"/>
                <a:gd name="T93" fmla="*/ 2147483647 h 464"/>
                <a:gd name="T94" fmla="*/ 2147483647 w 355"/>
                <a:gd name="T95" fmla="*/ 2147483647 h 464"/>
                <a:gd name="T96" fmla="*/ 2147483647 w 355"/>
                <a:gd name="T97" fmla="*/ 2147483647 h 464"/>
                <a:gd name="T98" fmla="*/ 2147483647 w 355"/>
                <a:gd name="T99" fmla="*/ 2147483647 h 464"/>
                <a:gd name="T100" fmla="*/ 2147483647 w 355"/>
                <a:gd name="T101" fmla="*/ 2147483647 h 464"/>
                <a:gd name="T102" fmla="*/ 2147483647 w 355"/>
                <a:gd name="T103" fmla="*/ 2147483647 h 464"/>
                <a:gd name="T104" fmla="*/ 2147483647 w 355"/>
                <a:gd name="T105" fmla="*/ 2147483647 h 464"/>
                <a:gd name="T106" fmla="*/ 2147483647 w 355"/>
                <a:gd name="T107" fmla="*/ 2147483647 h 464"/>
                <a:gd name="T108" fmla="*/ 2147483647 w 355"/>
                <a:gd name="T109" fmla="*/ 2147483647 h 464"/>
                <a:gd name="T110" fmla="*/ 2147483647 w 355"/>
                <a:gd name="T111" fmla="*/ 2147483647 h 46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55"/>
                <a:gd name="T169" fmla="*/ 0 h 464"/>
                <a:gd name="T170" fmla="*/ 355 w 355"/>
                <a:gd name="T171" fmla="*/ 464 h 46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55" h="464">
                  <a:moveTo>
                    <a:pt x="95" y="38"/>
                  </a:moveTo>
                  <a:lnTo>
                    <a:pt x="102" y="38"/>
                  </a:lnTo>
                  <a:lnTo>
                    <a:pt x="102" y="31"/>
                  </a:lnTo>
                  <a:lnTo>
                    <a:pt x="111" y="31"/>
                  </a:lnTo>
                  <a:lnTo>
                    <a:pt x="119" y="31"/>
                  </a:lnTo>
                  <a:lnTo>
                    <a:pt x="119" y="23"/>
                  </a:lnTo>
                  <a:lnTo>
                    <a:pt x="119" y="16"/>
                  </a:lnTo>
                  <a:lnTo>
                    <a:pt x="111" y="16"/>
                  </a:lnTo>
                  <a:lnTo>
                    <a:pt x="111" y="8"/>
                  </a:lnTo>
                  <a:lnTo>
                    <a:pt x="111" y="0"/>
                  </a:lnTo>
                  <a:lnTo>
                    <a:pt x="119" y="0"/>
                  </a:lnTo>
                  <a:lnTo>
                    <a:pt x="126" y="0"/>
                  </a:lnTo>
                  <a:lnTo>
                    <a:pt x="126" y="8"/>
                  </a:lnTo>
                  <a:lnTo>
                    <a:pt x="134" y="8"/>
                  </a:lnTo>
                  <a:lnTo>
                    <a:pt x="142" y="8"/>
                  </a:lnTo>
                  <a:lnTo>
                    <a:pt x="149" y="8"/>
                  </a:lnTo>
                  <a:lnTo>
                    <a:pt x="158" y="8"/>
                  </a:lnTo>
                  <a:lnTo>
                    <a:pt x="166" y="8"/>
                  </a:lnTo>
                  <a:lnTo>
                    <a:pt x="174" y="8"/>
                  </a:lnTo>
                  <a:lnTo>
                    <a:pt x="174" y="0"/>
                  </a:lnTo>
                  <a:lnTo>
                    <a:pt x="180" y="0"/>
                  </a:lnTo>
                  <a:lnTo>
                    <a:pt x="188" y="0"/>
                  </a:lnTo>
                  <a:lnTo>
                    <a:pt x="197" y="0"/>
                  </a:lnTo>
                  <a:lnTo>
                    <a:pt x="197" y="8"/>
                  </a:lnTo>
                  <a:lnTo>
                    <a:pt x="205" y="8"/>
                  </a:lnTo>
                  <a:lnTo>
                    <a:pt x="205" y="16"/>
                  </a:lnTo>
                  <a:lnTo>
                    <a:pt x="205" y="23"/>
                  </a:lnTo>
                  <a:lnTo>
                    <a:pt x="212" y="31"/>
                  </a:lnTo>
                  <a:lnTo>
                    <a:pt x="212" y="38"/>
                  </a:lnTo>
                  <a:lnTo>
                    <a:pt x="220" y="38"/>
                  </a:lnTo>
                  <a:lnTo>
                    <a:pt x="228" y="38"/>
                  </a:lnTo>
                  <a:lnTo>
                    <a:pt x="244" y="38"/>
                  </a:lnTo>
                  <a:lnTo>
                    <a:pt x="252" y="31"/>
                  </a:lnTo>
                  <a:lnTo>
                    <a:pt x="259" y="31"/>
                  </a:lnTo>
                  <a:lnTo>
                    <a:pt x="259" y="23"/>
                  </a:lnTo>
                  <a:lnTo>
                    <a:pt x="267" y="23"/>
                  </a:lnTo>
                  <a:lnTo>
                    <a:pt x="276" y="31"/>
                  </a:lnTo>
                  <a:lnTo>
                    <a:pt x="276" y="38"/>
                  </a:lnTo>
                  <a:lnTo>
                    <a:pt x="276" y="46"/>
                  </a:lnTo>
                  <a:lnTo>
                    <a:pt x="276" y="54"/>
                  </a:lnTo>
                  <a:lnTo>
                    <a:pt x="284" y="54"/>
                  </a:lnTo>
                  <a:lnTo>
                    <a:pt x="291" y="54"/>
                  </a:lnTo>
                  <a:lnTo>
                    <a:pt x="291" y="46"/>
                  </a:lnTo>
                  <a:lnTo>
                    <a:pt x="291" y="38"/>
                  </a:lnTo>
                  <a:lnTo>
                    <a:pt x="299" y="31"/>
                  </a:lnTo>
                  <a:lnTo>
                    <a:pt x="307" y="31"/>
                  </a:lnTo>
                  <a:lnTo>
                    <a:pt x="307" y="38"/>
                  </a:lnTo>
                  <a:lnTo>
                    <a:pt x="314" y="38"/>
                  </a:lnTo>
                  <a:lnTo>
                    <a:pt x="314" y="46"/>
                  </a:lnTo>
                  <a:lnTo>
                    <a:pt x="323" y="54"/>
                  </a:lnTo>
                  <a:lnTo>
                    <a:pt x="323" y="61"/>
                  </a:lnTo>
                  <a:lnTo>
                    <a:pt x="331" y="76"/>
                  </a:lnTo>
                  <a:lnTo>
                    <a:pt x="331" y="83"/>
                  </a:lnTo>
                  <a:lnTo>
                    <a:pt x="339" y="99"/>
                  </a:lnTo>
                  <a:lnTo>
                    <a:pt x="339" y="114"/>
                  </a:lnTo>
                  <a:lnTo>
                    <a:pt x="346" y="121"/>
                  </a:lnTo>
                  <a:lnTo>
                    <a:pt x="346" y="130"/>
                  </a:lnTo>
                  <a:lnTo>
                    <a:pt x="346" y="144"/>
                  </a:lnTo>
                  <a:lnTo>
                    <a:pt x="346" y="152"/>
                  </a:lnTo>
                  <a:lnTo>
                    <a:pt x="346" y="159"/>
                  </a:lnTo>
                  <a:lnTo>
                    <a:pt x="346" y="168"/>
                  </a:lnTo>
                  <a:lnTo>
                    <a:pt x="346" y="175"/>
                  </a:lnTo>
                  <a:lnTo>
                    <a:pt x="339" y="175"/>
                  </a:lnTo>
                  <a:lnTo>
                    <a:pt x="331" y="182"/>
                  </a:lnTo>
                  <a:lnTo>
                    <a:pt x="331" y="190"/>
                  </a:lnTo>
                  <a:lnTo>
                    <a:pt x="323" y="190"/>
                  </a:lnTo>
                  <a:lnTo>
                    <a:pt x="323" y="197"/>
                  </a:lnTo>
                  <a:lnTo>
                    <a:pt x="314" y="197"/>
                  </a:lnTo>
                  <a:lnTo>
                    <a:pt x="314" y="213"/>
                  </a:lnTo>
                  <a:lnTo>
                    <a:pt x="314" y="220"/>
                  </a:lnTo>
                  <a:lnTo>
                    <a:pt x="314" y="228"/>
                  </a:lnTo>
                  <a:lnTo>
                    <a:pt x="314" y="235"/>
                  </a:lnTo>
                  <a:lnTo>
                    <a:pt x="314" y="243"/>
                  </a:lnTo>
                  <a:lnTo>
                    <a:pt x="323" y="243"/>
                  </a:lnTo>
                  <a:lnTo>
                    <a:pt x="331" y="251"/>
                  </a:lnTo>
                  <a:lnTo>
                    <a:pt x="331" y="258"/>
                  </a:lnTo>
                  <a:lnTo>
                    <a:pt x="331" y="273"/>
                  </a:lnTo>
                  <a:lnTo>
                    <a:pt x="331" y="281"/>
                  </a:lnTo>
                  <a:lnTo>
                    <a:pt x="331" y="289"/>
                  </a:lnTo>
                  <a:lnTo>
                    <a:pt x="339" y="289"/>
                  </a:lnTo>
                  <a:lnTo>
                    <a:pt x="339" y="296"/>
                  </a:lnTo>
                  <a:lnTo>
                    <a:pt x="346" y="304"/>
                  </a:lnTo>
                  <a:lnTo>
                    <a:pt x="346" y="311"/>
                  </a:lnTo>
                  <a:lnTo>
                    <a:pt x="354" y="311"/>
                  </a:lnTo>
                  <a:lnTo>
                    <a:pt x="354" y="319"/>
                  </a:lnTo>
                  <a:lnTo>
                    <a:pt x="354" y="326"/>
                  </a:lnTo>
                  <a:lnTo>
                    <a:pt x="346" y="326"/>
                  </a:lnTo>
                  <a:lnTo>
                    <a:pt x="346" y="334"/>
                  </a:lnTo>
                  <a:lnTo>
                    <a:pt x="339" y="349"/>
                  </a:lnTo>
                  <a:lnTo>
                    <a:pt x="339" y="356"/>
                  </a:lnTo>
                  <a:lnTo>
                    <a:pt x="339" y="364"/>
                  </a:lnTo>
                  <a:lnTo>
                    <a:pt x="339" y="380"/>
                  </a:lnTo>
                  <a:lnTo>
                    <a:pt x="339" y="387"/>
                  </a:lnTo>
                  <a:lnTo>
                    <a:pt x="339" y="394"/>
                  </a:lnTo>
                  <a:lnTo>
                    <a:pt x="339" y="402"/>
                  </a:lnTo>
                  <a:lnTo>
                    <a:pt x="339" y="409"/>
                  </a:lnTo>
                  <a:lnTo>
                    <a:pt x="331" y="409"/>
                  </a:lnTo>
                  <a:lnTo>
                    <a:pt x="323" y="409"/>
                  </a:lnTo>
                  <a:lnTo>
                    <a:pt x="314" y="409"/>
                  </a:lnTo>
                  <a:lnTo>
                    <a:pt x="314" y="402"/>
                  </a:lnTo>
                  <a:lnTo>
                    <a:pt x="307" y="402"/>
                  </a:lnTo>
                  <a:lnTo>
                    <a:pt x="299" y="402"/>
                  </a:lnTo>
                  <a:lnTo>
                    <a:pt x="291" y="402"/>
                  </a:lnTo>
                  <a:lnTo>
                    <a:pt x="284" y="402"/>
                  </a:lnTo>
                  <a:lnTo>
                    <a:pt x="284" y="409"/>
                  </a:lnTo>
                  <a:lnTo>
                    <a:pt x="276" y="418"/>
                  </a:lnTo>
                  <a:lnTo>
                    <a:pt x="276" y="425"/>
                  </a:lnTo>
                  <a:lnTo>
                    <a:pt x="267" y="432"/>
                  </a:lnTo>
                  <a:lnTo>
                    <a:pt x="259" y="432"/>
                  </a:lnTo>
                  <a:lnTo>
                    <a:pt x="252" y="440"/>
                  </a:lnTo>
                  <a:lnTo>
                    <a:pt x="244" y="440"/>
                  </a:lnTo>
                  <a:lnTo>
                    <a:pt x="244" y="432"/>
                  </a:lnTo>
                  <a:lnTo>
                    <a:pt x="236" y="432"/>
                  </a:lnTo>
                  <a:lnTo>
                    <a:pt x="236" y="425"/>
                  </a:lnTo>
                  <a:lnTo>
                    <a:pt x="228" y="425"/>
                  </a:lnTo>
                  <a:lnTo>
                    <a:pt x="228" y="418"/>
                  </a:lnTo>
                  <a:lnTo>
                    <a:pt x="220" y="418"/>
                  </a:lnTo>
                  <a:lnTo>
                    <a:pt x="220" y="425"/>
                  </a:lnTo>
                  <a:lnTo>
                    <a:pt x="212" y="425"/>
                  </a:lnTo>
                  <a:lnTo>
                    <a:pt x="212" y="432"/>
                  </a:lnTo>
                  <a:lnTo>
                    <a:pt x="212" y="440"/>
                  </a:lnTo>
                  <a:lnTo>
                    <a:pt x="212" y="447"/>
                  </a:lnTo>
                  <a:lnTo>
                    <a:pt x="205" y="456"/>
                  </a:lnTo>
                  <a:lnTo>
                    <a:pt x="197" y="463"/>
                  </a:lnTo>
                  <a:lnTo>
                    <a:pt x="188" y="456"/>
                  </a:lnTo>
                  <a:lnTo>
                    <a:pt x="180" y="463"/>
                  </a:lnTo>
                  <a:lnTo>
                    <a:pt x="174" y="463"/>
                  </a:lnTo>
                  <a:lnTo>
                    <a:pt x="166" y="456"/>
                  </a:lnTo>
                  <a:lnTo>
                    <a:pt x="158" y="456"/>
                  </a:lnTo>
                  <a:lnTo>
                    <a:pt x="158" y="447"/>
                  </a:lnTo>
                  <a:lnTo>
                    <a:pt x="149" y="440"/>
                  </a:lnTo>
                  <a:lnTo>
                    <a:pt x="142" y="432"/>
                  </a:lnTo>
                  <a:lnTo>
                    <a:pt x="142" y="425"/>
                  </a:lnTo>
                  <a:lnTo>
                    <a:pt x="134" y="425"/>
                  </a:lnTo>
                  <a:lnTo>
                    <a:pt x="134" y="418"/>
                  </a:lnTo>
                  <a:lnTo>
                    <a:pt x="134" y="409"/>
                  </a:lnTo>
                  <a:lnTo>
                    <a:pt x="134" y="402"/>
                  </a:lnTo>
                  <a:lnTo>
                    <a:pt x="134" y="394"/>
                  </a:lnTo>
                  <a:lnTo>
                    <a:pt x="142" y="387"/>
                  </a:lnTo>
                  <a:lnTo>
                    <a:pt x="149" y="380"/>
                  </a:lnTo>
                  <a:lnTo>
                    <a:pt x="158" y="372"/>
                  </a:lnTo>
                  <a:lnTo>
                    <a:pt x="158" y="364"/>
                  </a:lnTo>
                  <a:lnTo>
                    <a:pt x="158" y="372"/>
                  </a:lnTo>
                  <a:lnTo>
                    <a:pt x="158" y="364"/>
                  </a:lnTo>
                  <a:lnTo>
                    <a:pt x="158" y="356"/>
                  </a:lnTo>
                  <a:lnTo>
                    <a:pt x="149" y="356"/>
                  </a:lnTo>
                  <a:lnTo>
                    <a:pt x="142" y="356"/>
                  </a:lnTo>
                  <a:lnTo>
                    <a:pt x="134" y="356"/>
                  </a:lnTo>
                  <a:lnTo>
                    <a:pt x="134" y="349"/>
                  </a:lnTo>
                  <a:lnTo>
                    <a:pt x="134" y="342"/>
                  </a:lnTo>
                  <a:lnTo>
                    <a:pt x="134" y="334"/>
                  </a:lnTo>
                  <a:lnTo>
                    <a:pt x="134" y="326"/>
                  </a:lnTo>
                  <a:lnTo>
                    <a:pt x="126" y="326"/>
                  </a:lnTo>
                  <a:lnTo>
                    <a:pt x="119" y="326"/>
                  </a:lnTo>
                  <a:lnTo>
                    <a:pt x="111" y="326"/>
                  </a:lnTo>
                  <a:lnTo>
                    <a:pt x="102" y="326"/>
                  </a:lnTo>
                  <a:lnTo>
                    <a:pt x="95" y="326"/>
                  </a:lnTo>
                  <a:lnTo>
                    <a:pt x="95" y="334"/>
                  </a:lnTo>
                  <a:lnTo>
                    <a:pt x="87" y="334"/>
                  </a:lnTo>
                  <a:lnTo>
                    <a:pt x="87" y="342"/>
                  </a:lnTo>
                  <a:lnTo>
                    <a:pt x="79" y="342"/>
                  </a:lnTo>
                  <a:lnTo>
                    <a:pt x="71" y="334"/>
                  </a:lnTo>
                  <a:lnTo>
                    <a:pt x="71" y="326"/>
                  </a:lnTo>
                  <a:lnTo>
                    <a:pt x="63" y="326"/>
                  </a:lnTo>
                  <a:lnTo>
                    <a:pt x="55" y="326"/>
                  </a:lnTo>
                  <a:lnTo>
                    <a:pt x="55" y="334"/>
                  </a:lnTo>
                  <a:lnTo>
                    <a:pt x="47" y="334"/>
                  </a:lnTo>
                  <a:lnTo>
                    <a:pt x="40" y="326"/>
                  </a:lnTo>
                  <a:lnTo>
                    <a:pt x="32" y="319"/>
                  </a:lnTo>
                  <a:lnTo>
                    <a:pt x="23" y="319"/>
                  </a:lnTo>
                  <a:lnTo>
                    <a:pt x="23" y="311"/>
                  </a:lnTo>
                  <a:lnTo>
                    <a:pt x="23" y="304"/>
                  </a:lnTo>
                  <a:lnTo>
                    <a:pt x="23" y="296"/>
                  </a:lnTo>
                  <a:lnTo>
                    <a:pt x="23" y="289"/>
                  </a:lnTo>
                  <a:lnTo>
                    <a:pt x="23" y="281"/>
                  </a:lnTo>
                  <a:lnTo>
                    <a:pt x="23" y="273"/>
                  </a:lnTo>
                  <a:lnTo>
                    <a:pt x="32" y="273"/>
                  </a:lnTo>
                  <a:lnTo>
                    <a:pt x="32" y="266"/>
                  </a:lnTo>
                  <a:lnTo>
                    <a:pt x="32" y="258"/>
                  </a:lnTo>
                  <a:lnTo>
                    <a:pt x="23" y="258"/>
                  </a:lnTo>
                  <a:lnTo>
                    <a:pt x="15" y="258"/>
                  </a:lnTo>
                  <a:lnTo>
                    <a:pt x="8" y="251"/>
                  </a:lnTo>
                  <a:lnTo>
                    <a:pt x="0" y="251"/>
                  </a:lnTo>
                  <a:lnTo>
                    <a:pt x="0" y="243"/>
                  </a:lnTo>
                  <a:lnTo>
                    <a:pt x="0" y="235"/>
                  </a:lnTo>
                  <a:lnTo>
                    <a:pt x="0" y="228"/>
                  </a:lnTo>
                  <a:lnTo>
                    <a:pt x="8" y="220"/>
                  </a:lnTo>
                  <a:lnTo>
                    <a:pt x="15" y="213"/>
                  </a:lnTo>
                  <a:lnTo>
                    <a:pt x="15" y="205"/>
                  </a:lnTo>
                  <a:lnTo>
                    <a:pt x="23" y="197"/>
                  </a:lnTo>
                  <a:lnTo>
                    <a:pt x="23" y="190"/>
                  </a:lnTo>
                  <a:lnTo>
                    <a:pt x="32" y="190"/>
                  </a:lnTo>
                  <a:lnTo>
                    <a:pt x="32" y="182"/>
                  </a:lnTo>
                  <a:lnTo>
                    <a:pt x="32" y="175"/>
                  </a:lnTo>
                  <a:lnTo>
                    <a:pt x="32" y="168"/>
                  </a:lnTo>
                  <a:lnTo>
                    <a:pt x="23" y="159"/>
                  </a:lnTo>
                  <a:lnTo>
                    <a:pt x="23" y="152"/>
                  </a:lnTo>
                  <a:lnTo>
                    <a:pt x="23" y="144"/>
                  </a:lnTo>
                  <a:lnTo>
                    <a:pt x="23" y="130"/>
                  </a:lnTo>
                  <a:lnTo>
                    <a:pt x="23" y="121"/>
                  </a:lnTo>
                  <a:lnTo>
                    <a:pt x="23" y="114"/>
                  </a:lnTo>
                  <a:lnTo>
                    <a:pt x="23" y="107"/>
                  </a:lnTo>
                  <a:lnTo>
                    <a:pt x="23" y="99"/>
                  </a:lnTo>
                  <a:lnTo>
                    <a:pt x="23" y="92"/>
                  </a:lnTo>
                  <a:lnTo>
                    <a:pt x="15" y="83"/>
                  </a:lnTo>
                  <a:lnTo>
                    <a:pt x="15" y="76"/>
                  </a:lnTo>
                  <a:lnTo>
                    <a:pt x="23" y="69"/>
                  </a:lnTo>
                  <a:lnTo>
                    <a:pt x="23" y="61"/>
                  </a:lnTo>
                  <a:lnTo>
                    <a:pt x="32" y="54"/>
                  </a:lnTo>
                  <a:lnTo>
                    <a:pt x="32" y="46"/>
                  </a:lnTo>
                  <a:lnTo>
                    <a:pt x="40" y="38"/>
                  </a:lnTo>
                  <a:lnTo>
                    <a:pt x="47" y="31"/>
                  </a:lnTo>
                  <a:lnTo>
                    <a:pt x="55" y="31"/>
                  </a:lnTo>
                  <a:lnTo>
                    <a:pt x="63" y="23"/>
                  </a:lnTo>
                  <a:lnTo>
                    <a:pt x="71" y="23"/>
                  </a:lnTo>
                  <a:lnTo>
                    <a:pt x="79" y="31"/>
                  </a:lnTo>
                  <a:lnTo>
                    <a:pt x="87" y="31"/>
                  </a:lnTo>
                  <a:lnTo>
                    <a:pt x="95" y="31"/>
                  </a:lnTo>
                  <a:lnTo>
                    <a:pt x="95" y="38"/>
                  </a:lnTo>
                  <a:lnTo>
                    <a:pt x="95" y="31"/>
                  </a:lnTo>
                  <a:lnTo>
                    <a:pt x="102" y="31"/>
                  </a:lnTo>
                  <a:lnTo>
                    <a:pt x="111" y="31"/>
                  </a:lnTo>
                  <a:lnTo>
                    <a:pt x="102" y="31"/>
                  </a:lnTo>
                  <a:lnTo>
                    <a:pt x="95" y="38"/>
                  </a:lnTo>
                </a:path>
              </a:pathLst>
            </a:custGeom>
            <a:solidFill>
              <a:srgbClr val="B77582"/>
            </a:solidFill>
            <a:ln w="12700" cap="rnd" cmpd="sng">
              <a:solidFill>
                <a:schemeClr val="tx1"/>
              </a:solidFill>
              <a:prstDash val="solid"/>
              <a:round/>
              <a:headEnd type="none" w="med" len="med"/>
              <a:tailEnd type="none" w="med" len="med"/>
            </a:ln>
          </p:spPr>
          <p:txBody>
            <a:bodyPr/>
            <a:lstStyle/>
            <a:p>
              <a:endParaRPr lang="en-US"/>
            </a:p>
          </p:txBody>
        </p:sp>
        <p:sp>
          <p:nvSpPr>
            <p:cNvPr id="44056" name="Freeform 27"/>
            <p:cNvSpPr>
              <a:spLocks noChangeAspect="1"/>
            </p:cNvSpPr>
            <p:nvPr/>
          </p:nvSpPr>
          <p:spPr bwMode="auto">
            <a:xfrm>
              <a:off x="2806700" y="3760788"/>
              <a:ext cx="677863" cy="392112"/>
            </a:xfrm>
            <a:custGeom>
              <a:avLst/>
              <a:gdLst>
                <a:gd name="T0" fmla="*/ 2147483647 w 521"/>
                <a:gd name="T1" fmla="*/ 2147483647 h 359"/>
                <a:gd name="T2" fmla="*/ 2147483647 w 521"/>
                <a:gd name="T3" fmla="*/ 2147483647 h 359"/>
                <a:gd name="T4" fmla="*/ 2147483647 w 521"/>
                <a:gd name="T5" fmla="*/ 2147483647 h 359"/>
                <a:gd name="T6" fmla="*/ 2147483647 w 521"/>
                <a:gd name="T7" fmla="*/ 2147483647 h 359"/>
                <a:gd name="T8" fmla="*/ 2147483647 w 521"/>
                <a:gd name="T9" fmla="*/ 0 h 359"/>
                <a:gd name="T10" fmla="*/ 2147483647 w 521"/>
                <a:gd name="T11" fmla="*/ 2147483647 h 359"/>
                <a:gd name="T12" fmla="*/ 2147483647 w 521"/>
                <a:gd name="T13" fmla="*/ 2147483647 h 359"/>
                <a:gd name="T14" fmla="*/ 2147483647 w 521"/>
                <a:gd name="T15" fmla="*/ 2147483647 h 359"/>
                <a:gd name="T16" fmla="*/ 2147483647 w 521"/>
                <a:gd name="T17" fmla="*/ 2147483647 h 359"/>
                <a:gd name="T18" fmla="*/ 2147483647 w 521"/>
                <a:gd name="T19" fmla="*/ 2147483647 h 359"/>
                <a:gd name="T20" fmla="*/ 2147483647 w 521"/>
                <a:gd name="T21" fmla="*/ 2147483647 h 359"/>
                <a:gd name="T22" fmla="*/ 2147483647 w 521"/>
                <a:gd name="T23" fmla="*/ 2147483647 h 359"/>
                <a:gd name="T24" fmla="*/ 2147483647 w 521"/>
                <a:gd name="T25" fmla="*/ 2147483647 h 359"/>
                <a:gd name="T26" fmla="*/ 2147483647 w 521"/>
                <a:gd name="T27" fmla="*/ 2147483647 h 359"/>
                <a:gd name="T28" fmla="*/ 2147483647 w 521"/>
                <a:gd name="T29" fmla="*/ 2147483647 h 359"/>
                <a:gd name="T30" fmla="*/ 2147483647 w 521"/>
                <a:gd name="T31" fmla="*/ 2147483647 h 359"/>
                <a:gd name="T32" fmla="*/ 2147483647 w 521"/>
                <a:gd name="T33" fmla="*/ 2147483647 h 359"/>
                <a:gd name="T34" fmla="*/ 2147483647 w 521"/>
                <a:gd name="T35" fmla="*/ 2147483647 h 359"/>
                <a:gd name="T36" fmla="*/ 2147483647 w 521"/>
                <a:gd name="T37" fmla="*/ 2147483647 h 359"/>
                <a:gd name="T38" fmla="*/ 2147483647 w 521"/>
                <a:gd name="T39" fmla="*/ 2147483647 h 359"/>
                <a:gd name="T40" fmla="*/ 2147483647 w 521"/>
                <a:gd name="T41" fmla="*/ 2147483647 h 359"/>
                <a:gd name="T42" fmla="*/ 2147483647 w 521"/>
                <a:gd name="T43" fmla="*/ 2147483647 h 359"/>
                <a:gd name="T44" fmla="*/ 2147483647 w 521"/>
                <a:gd name="T45" fmla="*/ 2147483647 h 359"/>
                <a:gd name="T46" fmla="*/ 2147483647 w 521"/>
                <a:gd name="T47" fmla="*/ 2147483647 h 359"/>
                <a:gd name="T48" fmla="*/ 2147483647 w 521"/>
                <a:gd name="T49" fmla="*/ 2147483647 h 359"/>
                <a:gd name="T50" fmla="*/ 2147483647 w 521"/>
                <a:gd name="T51" fmla="*/ 2147483647 h 359"/>
                <a:gd name="T52" fmla="*/ 2147483647 w 521"/>
                <a:gd name="T53" fmla="*/ 2147483647 h 359"/>
                <a:gd name="T54" fmla="*/ 2147483647 w 521"/>
                <a:gd name="T55" fmla="*/ 2147483647 h 359"/>
                <a:gd name="T56" fmla="*/ 2147483647 w 521"/>
                <a:gd name="T57" fmla="*/ 2147483647 h 359"/>
                <a:gd name="T58" fmla="*/ 2147483647 w 521"/>
                <a:gd name="T59" fmla="*/ 2147483647 h 359"/>
                <a:gd name="T60" fmla="*/ 2147483647 w 521"/>
                <a:gd name="T61" fmla="*/ 2147483647 h 359"/>
                <a:gd name="T62" fmla="*/ 2147483647 w 521"/>
                <a:gd name="T63" fmla="*/ 2147483647 h 359"/>
                <a:gd name="T64" fmla="*/ 2147483647 w 521"/>
                <a:gd name="T65" fmla="*/ 2147483647 h 359"/>
                <a:gd name="T66" fmla="*/ 2147483647 w 521"/>
                <a:gd name="T67" fmla="*/ 2147483647 h 359"/>
                <a:gd name="T68" fmla="*/ 2147483647 w 521"/>
                <a:gd name="T69" fmla="*/ 2147483647 h 359"/>
                <a:gd name="T70" fmla="*/ 2147483647 w 521"/>
                <a:gd name="T71" fmla="*/ 2147483647 h 359"/>
                <a:gd name="T72" fmla="*/ 2147483647 w 521"/>
                <a:gd name="T73" fmla="*/ 2147483647 h 359"/>
                <a:gd name="T74" fmla="*/ 2147483647 w 521"/>
                <a:gd name="T75" fmla="*/ 2147483647 h 359"/>
                <a:gd name="T76" fmla="*/ 2147483647 w 521"/>
                <a:gd name="T77" fmla="*/ 2147483647 h 359"/>
                <a:gd name="T78" fmla="*/ 2147483647 w 521"/>
                <a:gd name="T79" fmla="*/ 2147483647 h 359"/>
                <a:gd name="T80" fmla="*/ 2147483647 w 521"/>
                <a:gd name="T81" fmla="*/ 2147483647 h 359"/>
                <a:gd name="T82" fmla="*/ 2147483647 w 521"/>
                <a:gd name="T83" fmla="*/ 2147483647 h 359"/>
                <a:gd name="T84" fmla="*/ 2147483647 w 521"/>
                <a:gd name="T85" fmla="*/ 2147483647 h 359"/>
                <a:gd name="T86" fmla="*/ 2147483647 w 521"/>
                <a:gd name="T87" fmla="*/ 2147483647 h 359"/>
                <a:gd name="T88" fmla="*/ 2147483647 w 521"/>
                <a:gd name="T89" fmla="*/ 2147483647 h 359"/>
                <a:gd name="T90" fmla="*/ 2147483647 w 521"/>
                <a:gd name="T91" fmla="*/ 2147483647 h 359"/>
                <a:gd name="T92" fmla="*/ 2147483647 w 521"/>
                <a:gd name="T93" fmla="*/ 2147483647 h 359"/>
                <a:gd name="T94" fmla="*/ 2147483647 w 521"/>
                <a:gd name="T95" fmla="*/ 2147483647 h 359"/>
                <a:gd name="T96" fmla="*/ 2147483647 w 521"/>
                <a:gd name="T97" fmla="*/ 2147483647 h 359"/>
                <a:gd name="T98" fmla="*/ 2147483647 w 521"/>
                <a:gd name="T99" fmla="*/ 2147483647 h 359"/>
                <a:gd name="T100" fmla="*/ 2147483647 w 521"/>
                <a:gd name="T101" fmla="*/ 2147483647 h 359"/>
                <a:gd name="T102" fmla="*/ 2147483647 w 521"/>
                <a:gd name="T103" fmla="*/ 2147483647 h 359"/>
                <a:gd name="T104" fmla="*/ 2147483647 w 521"/>
                <a:gd name="T105" fmla="*/ 2147483647 h 359"/>
                <a:gd name="T106" fmla="*/ 2147483647 w 521"/>
                <a:gd name="T107" fmla="*/ 2147483647 h 359"/>
                <a:gd name="T108" fmla="*/ 2147483647 w 521"/>
                <a:gd name="T109" fmla="*/ 2147483647 h 359"/>
                <a:gd name="T110" fmla="*/ 2147483647 w 521"/>
                <a:gd name="T111" fmla="*/ 2147483647 h 359"/>
                <a:gd name="T112" fmla="*/ 2147483647 w 521"/>
                <a:gd name="T113" fmla="*/ 2147483647 h 359"/>
                <a:gd name="T114" fmla="*/ 2147483647 w 521"/>
                <a:gd name="T115" fmla="*/ 2147483647 h 35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21"/>
                <a:gd name="T175" fmla="*/ 0 h 359"/>
                <a:gd name="T176" fmla="*/ 521 w 521"/>
                <a:gd name="T177" fmla="*/ 359 h 35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21" h="359">
                  <a:moveTo>
                    <a:pt x="87" y="76"/>
                  </a:moveTo>
                  <a:lnTo>
                    <a:pt x="87" y="69"/>
                  </a:lnTo>
                  <a:lnTo>
                    <a:pt x="94" y="69"/>
                  </a:lnTo>
                  <a:lnTo>
                    <a:pt x="94" y="60"/>
                  </a:lnTo>
                  <a:lnTo>
                    <a:pt x="103" y="60"/>
                  </a:lnTo>
                  <a:lnTo>
                    <a:pt x="111" y="60"/>
                  </a:lnTo>
                  <a:lnTo>
                    <a:pt x="118" y="60"/>
                  </a:lnTo>
                  <a:lnTo>
                    <a:pt x="118" y="53"/>
                  </a:lnTo>
                  <a:lnTo>
                    <a:pt x="126" y="53"/>
                  </a:lnTo>
                  <a:lnTo>
                    <a:pt x="126" y="46"/>
                  </a:lnTo>
                  <a:lnTo>
                    <a:pt x="118" y="38"/>
                  </a:lnTo>
                  <a:lnTo>
                    <a:pt x="111" y="31"/>
                  </a:lnTo>
                  <a:lnTo>
                    <a:pt x="103" y="31"/>
                  </a:lnTo>
                  <a:lnTo>
                    <a:pt x="94" y="22"/>
                  </a:lnTo>
                  <a:lnTo>
                    <a:pt x="94" y="15"/>
                  </a:lnTo>
                  <a:lnTo>
                    <a:pt x="94" y="7"/>
                  </a:lnTo>
                  <a:lnTo>
                    <a:pt x="103" y="7"/>
                  </a:lnTo>
                  <a:lnTo>
                    <a:pt x="111" y="7"/>
                  </a:lnTo>
                  <a:lnTo>
                    <a:pt x="118" y="7"/>
                  </a:lnTo>
                  <a:lnTo>
                    <a:pt x="126" y="0"/>
                  </a:lnTo>
                  <a:lnTo>
                    <a:pt x="134" y="0"/>
                  </a:lnTo>
                  <a:lnTo>
                    <a:pt x="150" y="0"/>
                  </a:lnTo>
                  <a:lnTo>
                    <a:pt x="158" y="7"/>
                  </a:lnTo>
                  <a:lnTo>
                    <a:pt x="166" y="7"/>
                  </a:lnTo>
                  <a:lnTo>
                    <a:pt x="173" y="7"/>
                  </a:lnTo>
                  <a:lnTo>
                    <a:pt x="181" y="15"/>
                  </a:lnTo>
                  <a:lnTo>
                    <a:pt x="190" y="15"/>
                  </a:lnTo>
                  <a:lnTo>
                    <a:pt x="197" y="22"/>
                  </a:lnTo>
                  <a:lnTo>
                    <a:pt x="205" y="38"/>
                  </a:lnTo>
                  <a:lnTo>
                    <a:pt x="213" y="46"/>
                  </a:lnTo>
                  <a:lnTo>
                    <a:pt x="220" y="53"/>
                  </a:lnTo>
                  <a:lnTo>
                    <a:pt x="220" y="60"/>
                  </a:lnTo>
                  <a:lnTo>
                    <a:pt x="229" y="60"/>
                  </a:lnTo>
                  <a:lnTo>
                    <a:pt x="237" y="60"/>
                  </a:lnTo>
                  <a:lnTo>
                    <a:pt x="245" y="69"/>
                  </a:lnTo>
                  <a:lnTo>
                    <a:pt x="245" y="76"/>
                  </a:lnTo>
                  <a:lnTo>
                    <a:pt x="252" y="76"/>
                  </a:lnTo>
                  <a:lnTo>
                    <a:pt x="260" y="76"/>
                  </a:lnTo>
                  <a:lnTo>
                    <a:pt x="268" y="76"/>
                  </a:lnTo>
                  <a:lnTo>
                    <a:pt x="275" y="84"/>
                  </a:lnTo>
                  <a:lnTo>
                    <a:pt x="283" y="84"/>
                  </a:lnTo>
                  <a:lnTo>
                    <a:pt x="283" y="76"/>
                  </a:lnTo>
                  <a:lnTo>
                    <a:pt x="291" y="76"/>
                  </a:lnTo>
                  <a:lnTo>
                    <a:pt x="298" y="76"/>
                  </a:lnTo>
                  <a:lnTo>
                    <a:pt x="307" y="76"/>
                  </a:lnTo>
                  <a:lnTo>
                    <a:pt x="315" y="84"/>
                  </a:lnTo>
                  <a:lnTo>
                    <a:pt x="330" y="84"/>
                  </a:lnTo>
                  <a:lnTo>
                    <a:pt x="338" y="84"/>
                  </a:lnTo>
                  <a:lnTo>
                    <a:pt x="346" y="76"/>
                  </a:lnTo>
                  <a:lnTo>
                    <a:pt x="354" y="76"/>
                  </a:lnTo>
                  <a:lnTo>
                    <a:pt x="354" y="69"/>
                  </a:lnTo>
                  <a:lnTo>
                    <a:pt x="362" y="69"/>
                  </a:lnTo>
                  <a:lnTo>
                    <a:pt x="362" y="76"/>
                  </a:lnTo>
                  <a:lnTo>
                    <a:pt x="362" y="84"/>
                  </a:lnTo>
                  <a:lnTo>
                    <a:pt x="362" y="91"/>
                  </a:lnTo>
                  <a:lnTo>
                    <a:pt x="362" y="99"/>
                  </a:lnTo>
                  <a:lnTo>
                    <a:pt x="362" y="106"/>
                  </a:lnTo>
                  <a:lnTo>
                    <a:pt x="370" y="106"/>
                  </a:lnTo>
                  <a:lnTo>
                    <a:pt x="370" y="114"/>
                  </a:lnTo>
                  <a:lnTo>
                    <a:pt x="370" y="122"/>
                  </a:lnTo>
                  <a:lnTo>
                    <a:pt x="377" y="122"/>
                  </a:lnTo>
                  <a:lnTo>
                    <a:pt x="377" y="129"/>
                  </a:lnTo>
                  <a:lnTo>
                    <a:pt x="385" y="129"/>
                  </a:lnTo>
                  <a:lnTo>
                    <a:pt x="394" y="129"/>
                  </a:lnTo>
                  <a:lnTo>
                    <a:pt x="402" y="129"/>
                  </a:lnTo>
                  <a:lnTo>
                    <a:pt x="409" y="129"/>
                  </a:lnTo>
                  <a:lnTo>
                    <a:pt x="417" y="129"/>
                  </a:lnTo>
                  <a:lnTo>
                    <a:pt x="417" y="137"/>
                  </a:lnTo>
                  <a:lnTo>
                    <a:pt x="417" y="144"/>
                  </a:lnTo>
                  <a:lnTo>
                    <a:pt x="425" y="144"/>
                  </a:lnTo>
                  <a:lnTo>
                    <a:pt x="433" y="153"/>
                  </a:lnTo>
                  <a:lnTo>
                    <a:pt x="441" y="153"/>
                  </a:lnTo>
                  <a:lnTo>
                    <a:pt x="449" y="153"/>
                  </a:lnTo>
                  <a:lnTo>
                    <a:pt x="456" y="153"/>
                  </a:lnTo>
                  <a:lnTo>
                    <a:pt x="464" y="160"/>
                  </a:lnTo>
                  <a:lnTo>
                    <a:pt x="473" y="167"/>
                  </a:lnTo>
                  <a:lnTo>
                    <a:pt x="481" y="167"/>
                  </a:lnTo>
                  <a:lnTo>
                    <a:pt x="481" y="175"/>
                  </a:lnTo>
                  <a:lnTo>
                    <a:pt x="481" y="182"/>
                  </a:lnTo>
                  <a:lnTo>
                    <a:pt x="488" y="191"/>
                  </a:lnTo>
                  <a:lnTo>
                    <a:pt x="496" y="191"/>
                  </a:lnTo>
                  <a:lnTo>
                    <a:pt x="504" y="191"/>
                  </a:lnTo>
                  <a:lnTo>
                    <a:pt x="504" y="198"/>
                  </a:lnTo>
                  <a:lnTo>
                    <a:pt x="511" y="205"/>
                  </a:lnTo>
                  <a:lnTo>
                    <a:pt x="511" y="213"/>
                  </a:lnTo>
                  <a:lnTo>
                    <a:pt x="504" y="220"/>
                  </a:lnTo>
                  <a:lnTo>
                    <a:pt x="504" y="236"/>
                  </a:lnTo>
                  <a:lnTo>
                    <a:pt x="504" y="244"/>
                  </a:lnTo>
                  <a:lnTo>
                    <a:pt x="511" y="251"/>
                  </a:lnTo>
                  <a:lnTo>
                    <a:pt x="511" y="258"/>
                  </a:lnTo>
                  <a:lnTo>
                    <a:pt x="520" y="258"/>
                  </a:lnTo>
                  <a:lnTo>
                    <a:pt x="520" y="266"/>
                  </a:lnTo>
                  <a:lnTo>
                    <a:pt x="511" y="274"/>
                  </a:lnTo>
                  <a:lnTo>
                    <a:pt x="511" y="282"/>
                  </a:lnTo>
                  <a:lnTo>
                    <a:pt x="520" y="289"/>
                  </a:lnTo>
                  <a:lnTo>
                    <a:pt x="511" y="297"/>
                  </a:lnTo>
                  <a:lnTo>
                    <a:pt x="511" y="304"/>
                  </a:lnTo>
                  <a:lnTo>
                    <a:pt x="504" y="304"/>
                  </a:lnTo>
                  <a:lnTo>
                    <a:pt x="496" y="304"/>
                  </a:lnTo>
                  <a:lnTo>
                    <a:pt x="488" y="304"/>
                  </a:lnTo>
                  <a:lnTo>
                    <a:pt x="481" y="304"/>
                  </a:lnTo>
                  <a:lnTo>
                    <a:pt x="473" y="304"/>
                  </a:lnTo>
                  <a:lnTo>
                    <a:pt x="464" y="312"/>
                  </a:lnTo>
                  <a:lnTo>
                    <a:pt x="456" y="312"/>
                  </a:lnTo>
                  <a:lnTo>
                    <a:pt x="449" y="320"/>
                  </a:lnTo>
                  <a:lnTo>
                    <a:pt x="449" y="327"/>
                  </a:lnTo>
                  <a:lnTo>
                    <a:pt x="441" y="335"/>
                  </a:lnTo>
                  <a:lnTo>
                    <a:pt x="433" y="335"/>
                  </a:lnTo>
                  <a:lnTo>
                    <a:pt x="425" y="335"/>
                  </a:lnTo>
                  <a:lnTo>
                    <a:pt x="417" y="335"/>
                  </a:lnTo>
                  <a:lnTo>
                    <a:pt x="409" y="342"/>
                  </a:lnTo>
                  <a:lnTo>
                    <a:pt x="402" y="350"/>
                  </a:lnTo>
                  <a:lnTo>
                    <a:pt x="394" y="350"/>
                  </a:lnTo>
                  <a:lnTo>
                    <a:pt x="385" y="358"/>
                  </a:lnTo>
                  <a:lnTo>
                    <a:pt x="377" y="358"/>
                  </a:lnTo>
                  <a:lnTo>
                    <a:pt x="370" y="350"/>
                  </a:lnTo>
                  <a:lnTo>
                    <a:pt x="362" y="350"/>
                  </a:lnTo>
                  <a:lnTo>
                    <a:pt x="362" y="342"/>
                  </a:lnTo>
                  <a:lnTo>
                    <a:pt x="354" y="327"/>
                  </a:lnTo>
                  <a:lnTo>
                    <a:pt x="354" y="320"/>
                  </a:lnTo>
                  <a:lnTo>
                    <a:pt x="346" y="312"/>
                  </a:lnTo>
                  <a:lnTo>
                    <a:pt x="346" y="304"/>
                  </a:lnTo>
                  <a:lnTo>
                    <a:pt x="338" y="304"/>
                  </a:lnTo>
                  <a:lnTo>
                    <a:pt x="338" y="297"/>
                  </a:lnTo>
                  <a:lnTo>
                    <a:pt x="330" y="297"/>
                  </a:lnTo>
                  <a:lnTo>
                    <a:pt x="323" y="304"/>
                  </a:lnTo>
                  <a:lnTo>
                    <a:pt x="323" y="312"/>
                  </a:lnTo>
                  <a:lnTo>
                    <a:pt x="323" y="320"/>
                  </a:lnTo>
                  <a:lnTo>
                    <a:pt x="315" y="320"/>
                  </a:lnTo>
                  <a:lnTo>
                    <a:pt x="307" y="320"/>
                  </a:lnTo>
                  <a:lnTo>
                    <a:pt x="307" y="304"/>
                  </a:lnTo>
                  <a:lnTo>
                    <a:pt x="307" y="297"/>
                  </a:lnTo>
                  <a:lnTo>
                    <a:pt x="298" y="297"/>
                  </a:lnTo>
                  <a:lnTo>
                    <a:pt x="298" y="289"/>
                  </a:lnTo>
                  <a:lnTo>
                    <a:pt x="291" y="289"/>
                  </a:lnTo>
                  <a:lnTo>
                    <a:pt x="283" y="297"/>
                  </a:lnTo>
                  <a:lnTo>
                    <a:pt x="275" y="304"/>
                  </a:lnTo>
                  <a:lnTo>
                    <a:pt x="268" y="304"/>
                  </a:lnTo>
                  <a:lnTo>
                    <a:pt x="260" y="304"/>
                  </a:lnTo>
                  <a:lnTo>
                    <a:pt x="252" y="304"/>
                  </a:lnTo>
                  <a:lnTo>
                    <a:pt x="245" y="304"/>
                  </a:lnTo>
                  <a:lnTo>
                    <a:pt x="245" y="297"/>
                  </a:lnTo>
                  <a:lnTo>
                    <a:pt x="237" y="289"/>
                  </a:lnTo>
                  <a:lnTo>
                    <a:pt x="237" y="282"/>
                  </a:lnTo>
                  <a:lnTo>
                    <a:pt x="237" y="274"/>
                  </a:lnTo>
                  <a:lnTo>
                    <a:pt x="229" y="274"/>
                  </a:lnTo>
                  <a:lnTo>
                    <a:pt x="229" y="266"/>
                  </a:lnTo>
                  <a:lnTo>
                    <a:pt x="220" y="266"/>
                  </a:lnTo>
                  <a:lnTo>
                    <a:pt x="213" y="266"/>
                  </a:lnTo>
                  <a:lnTo>
                    <a:pt x="205" y="274"/>
                  </a:lnTo>
                  <a:lnTo>
                    <a:pt x="197" y="274"/>
                  </a:lnTo>
                  <a:lnTo>
                    <a:pt x="190" y="274"/>
                  </a:lnTo>
                  <a:lnTo>
                    <a:pt x="181" y="274"/>
                  </a:lnTo>
                  <a:lnTo>
                    <a:pt x="173" y="274"/>
                  </a:lnTo>
                  <a:lnTo>
                    <a:pt x="166" y="274"/>
                  </a:lnTo>
                  <a:lnTo>
                    <a:pt x="158" y="266"/>
                  </a:lnTo>
                  <a:lnTo>
                    <a:pt x="150" y="266"/>
                  </a:lnTo>
                  <a:lnTo>
                    <a:pt x="143" y="266"/>
                  </a:lnTo>
                  <a:lnTo>
                    <a:pt x="143" y="274"/>
                  </a:lnTo>
                  <a:lnTo>
                    <a:pt x="143" y="282"/>
                  </a:lnTo>
                  <a:lnTo>
                    <a:pt x="143" y="289"/>
                  </a:lnTo>
                  <a:lnTo>
                    <a:pt x="143" y="297"/>
                  </a:lnTo>
                  <a:lnTo>
                    <a:pt x="134" y="297"/>
                  </a:lnTo>
                  <a:lnTo>
                    <a:pt x="134" y="304"/>
                  </a:lnTo>
                  <a:lnTo>
                    <a:pt x="126" y="304"/>
                  </a:lnTo>
                  <a:lnTo>
                    <a:pt x="118" y="297"/>
                  </a:lnTo>
                  <a:lnTo>
                    <a:pt x="111" y="297"/>
                  </a:lnTo>
                  <a:lnTo>
                    <a:pt x="111" y="289"/>
                  </a:lnTo>
                  <a:lnTo>
                    <a:pt x="103" y="289"/>
                  </a:lnTo>
                  <a:lnTo>
                    <a:pt x="94" y="289"/>
                  </a:lnTo>
                  <a:lnTo>
                    <a:pt x="87" y="297"/>
                  </a:lnTo>
                  <a:lnTo>
                    <a:pt x="79" y="304"/>
                  </a:lnTo>
                  <a:lnTo>
                    <a:pt x="71" y="304"/>
                  </a:lnTo>
                  <a:lnTo>
                    <a:pt x="64" y="312"/>
                  </a:lnTo>
                  <a:lnTo>
                    <a:pt x="64" y="320"/>
                  </a:lnTo>
                  <a:lnTo>
                    <a:pt x="55" y="320"/>
                  </a:lnTo>
                  <a:lnTo>
                    <a:pt x="55" y="327"/>
                  </a:lnTo>
                  <a:lnTo>
                    <a:pt x="55" y="335"/>
                  </a:lnTo>
                  <a:lnTo>
                    <a:pt x="47" y="335"/>
                  </a:lnTo>
                  <a:lnTo>
                    <a:pt x="47" y="327"/>
                  </a:lnTo>
                  <a:lnTo>
                    <a:pt x="39" y="327"/>
                  </a:lnTo>
                  <a:lnTo>
                    <a:pt x="39" y="320"/>
                  </a:lnTo>
                  <a:lnTo>
                    <a:pt x="32" y="312"/>
                  </a:lnTo>
                  <a:lnTo>
                    <a:pt x="32" y="304"/>
                  </a:lnTo>
                  <a:lnTo>
                    <a:pt x="24" y="297"/>
                  </a:lnTo>
                  <a:lnTo>
                    <a:pt x="15" y="297"/>
                  </a:lnTo>
                  <a:lnTo>
                    <a:pt x="15" y="289"/>
                  </a:lnTo>
                  <a:lnTo>
                    <a:pt x="8" y="289"/>
                  </a:lnTo>
                  <a:lnTo>
                    <a:pt x="0" y="282"/>
                  </a:lnTo>
                  <a:lnTo>
                    <a:pt x="0" y="274"/>
                  </a:lnTo>
                  <a:lnTo>
                    <a:pt x="8" y="274"/>
                  </a:lnTo>
                  <a:lnTo>
                    <a:pt x="8" y="266"/>
                  </a:lnTo>
                  <a:lnTo>
                    <a:pt x="8" y="258"/>
                  </a:lnTo>
                  <a:lnTo>
                    <a:pt x="8" y="251"/>
                  </a:lnTo>
                  <a:lnTo>
                    <a:pt x="8" y="244"/>
                  </a:lnTo>
                  <a:lnTo>
                    <a:pt x="8" y="236"/>
                  </a:lnTo>
                  <a:lnTo>
                    <a:pt x="15" y="228"/>
                  </a:lnTo>
                  <a:lnTo>
                    <a:pt x="15" y="220"/>
                  </a:lnTo>
                  <a:lnTo>
                    <a:pt x="24" y="220"/>
                  </a:lnTo>
                  <a:lnTo>
                    <a:pt x="32" y="213"/>
                  </a:lnTo>
                  <a:lnTo>
                    <a:pt x="39" y="213"/>
                  </a:lnTo>
                  <a:lnTo>
                    <a:pt x="47" y="213"/>
                  </a:lnTo>
                  <a:lnTo>
                    <a:pt x="55" y="213"/>
                  </a:lnTo>
                  <a:lnTo>
                    <a:pt x="64" y="213"/>
                  </a:lnTo>
                  <a:lnTo>
                    <a:pt x="71" y="213"/>
                  </a:lnTo>
                  <a:lnTo>
                    <a:pt x="79" y="213"/>
                  </a:lnTo>
                  <a:lnTo>
                    <a:pt x="79" y="205"/>
                  </a:lnTo>
                  <a:lnTo>
                    <a:pt x="87" y="205"/>
                  </a:lnTo>
                  <a:lnTo>
                    <a:pt x="94" y="205"/>
                  </a:lnTo>
                  <a:lnTo>
                    <a:pt x="94" y="198"/>
                  </a:lnTo>
                  <a:lnTo>
                    <a:pt x="103" y="198"/>
                  </a:lnTo>
                  <a:lnTo>
                    <a:pt x="111" y="198"/>
                  </a:lnTo>
                  <a:lnTo>
                    <a:pt x="111" y="191"/>
                  </a:lnTo>
                  <a:lnTo>
                    <a:pt x="118" y="191"/>
                  </a:lnTo>
                  <a:lnTo>
                    <a:pt x="118" y="182"/>
                  </a:lnTo>
                  <a:lnTo>
                    <a:pt x="118" y="175"/>
                  </a:lnTo>
                  <a:lnTo>
                    <a:pt x="118" y="167"/>
                  </a:lnTo>
                  <a:lnTo>
                    <a:pt x="118" y="160"/>
                  </a:lnTo>
                  <a:lnTo>
                    <a:pt x="111" y="153"/>
                  </a:lnTo>
                  <a:lnTo>
                    <a:pt x="111" y="144"/>
                  </a:lnTo>
                  <a:lnTo>
                    <a:pt x="103" y="144"/>
                  </a:lnTo>
                  <a:lnTo>
                    <a:pt x="103" y="137"/>
                  </a:lnTo>
                  <a:lnTo>
                    <a:pt x="94" y="129"/>
                  </a:lnTo>
                  <a:lnTo>
                    <a:pt x="94" y="122"/>
                  </a:lnTo>
                  <a:lnTo>
                    <a:pt x="87" y="122"/>
                  </a:lnTo>
                  <a:lnTo>
                    <a:pt x="87" y="114"/>
                  </a:lnTo>
                  <a:lnTo>
                    <a:pt x="87" y="106"/>
                  </a:lnTo>
                  <a:lnTo>
                    <a:pt x="94" y="106"/>
                  </a:lnTo>
                  <a:lnTo>
                    <a:pt x="94" y="99"/>
                  </a:lnTo>
                  <a:lnTo>
                    <a:pt x="87" y="91"/>
                  </a:lnTo>
                  <a:lnTo>
                    <a:pt x="87" y="84"/>
                  </a:lnTo>
                  <a:lnTo>
                    <a:pt x="87" y="76"/>
                  </a:lnTo>
                </a:path>
              </a:pathLst>
            </a:custGeom>
            <a:solidFill>
              <a:srgbClr val="B77582"/>
            </a:solidFill>
            <a:ln w="12700" cap="rnd" cmpd="sng">
              <a:solidFill>
                <a:schemeClr val="tx1"/>
              </a:solidFill>
              <a:prstDash val="solid"/>
              <a:round/>
              <a:headEnd type="none" w="med" len="med"/>
              <a:tailEnd type="none" w="med" len="med"/>
            </a:ln>
          </p:spPr>
          <p:txBody>
            <a:bodyPr/>
            <a:lstStyle/>
            <a:p>
              <a:endParaRPr lang="en-US"/>
            </a:p>
          </p:txBody>
        </p:sp>
        <p:sp>
          <p:nvSpPr>
            <p:cNvPr id="44057" name="Freeform 28"/>
            <p:cNvSpPr>
              <a:spLocks noChangeAspect="1"/>
            </p:cNvSpPr>
            <p:nvPr/>
          </p:nvSpPr>
          <p:spPr bwMode="auto">
            <a:xfrm>
              <a:off x="3373438" y="3544888"/>
              <a:ext cx="606425" cy="490537"/>
            </a:xfrm>
            <a:custGeom>
              <a:avLst/>
              <a:gdLst>
                <a:gd name="T0" fmla="*/ 2147483647 w 369"/>
                <a:gd name="T1" fmla="*/ 2147483647 h 350"/>
                <a:gd name="T2" fmla="*/ 2147483647 w 369"/>
                <a:gd name="T3" fmla="*/ 2147483647 h 350"/>
                <a:gd name="T4" fmla="*/ 2147483647 w 369"/>
                <a:gd name="T5" fmla="*/ 2147483647 h 350"/>
                <a:gd name="T6" fmla="*/ 2147483647 w 369"/>
                <a:gd name="T7" fmla="*/ 2147483647 h 350"/>
                <a:gd name="T8" fmla="*/ 2147483647 w 369"/>
                <a:gd name="T9" fmla="*/ 2147483647 h 350"/>
                <a:gd name="T10" fmla="*/ 2147483647 w 369"/>
                <a:gd name="T11" fmla="*/ 2147483647 h 350"/>
                <a:gd name="T12" fmla="*/ 2147483647 w 369"/>
                <a:gd name="T13" fmla="*/ 2147483647 h 350"/>
                <a:gd name="T14" fmla="*/ 2147483647 w 369"/>
                <a:gd name="T15" fmla="*/ 2147483647 h 350"/>
                <a:gd name="T16" fmla="*/ 2147483647 w 369"/>
                <a:gd name="T17" fmla="*/ 2147483647 h 350"/>
                <a:gd name="T18" fmla="*/ 2147483647 w 369"/>
                <a:gd name="T19" fmla="*/ 2147483647 h 350"/>
                <a:gd name="T20" fmla="*/ 2147483647 w 369"/>
                <a:gd name="T21" fmla="*/ 2147483647 h 350"/>
                <a:gd name="T22" fmla="*/ 2147483647 w 369"/>
                <a:gd name="T23" fmla="*/ 2147483647 h 350"/>
                <a:gd name="T24" fmla="*/ 2147483647 w 369"/>
                <a:gd name="T25" fmla="*/ 2147483647 h 350"/>
                <a:gd name="T26" fmla="*/ 2147483647 w 369"/>
                <a:gd name="T27" fmla="*/ 2147483647 h 350"/>
                <a:gd name="T28" fmla="*/ 2147483647 w 369"/>
                <a:gd name="T29" fmla="*/ 2147483647 h 350"/>
                <a:gd name="T30" fmla="*/ 2147483647 w 369"/>
                <a:gd name="T31" fmla="*/ 2147483647 h 350"/>
                <a:gd name="T32" fmla="*/ 2147483647 w 369"/>
                <a:gd name="T33" fmla="*/ 2147483647 h 350"/>
                <a:gd name="T34" fmla="*/ 2147483647 w 369"/>
                <a:gd name="T35" fmla="*/ 2147483647 h 350"/>
                <a:gd name="T36" fmla="*/ 2147483647 w 369"/>
                <a:gd name="T37" fmla="*/ 2147483647 h 350"/>
                <a:gd name="T38" fmla="*/ 2147483647 w 369"/>
                <a:gd name="T39" fmla="*/ 2147483647 h 350"/>
                <a:gd name="T40" fmla="*/ 2147483647 w 369"/>
                <a:gd name="T41" fmla="*/ 2147483647 h 350"/>
                <a:gd name="T42" fmla="*/ 2147483647 w 369"/>
                <a:gd name="T43" fmla="*/ 2147483647 h 350"/>
                <a:gd name="T44" fmla="*/ 2147483647 w 369"/>
                <a:gd name="T45" fmla="*/ 2147483647 h 350"/>
                <a:gd name="T46" fmla="*/ 2147483647 w 369"/>
                <a:gd name="T47" fmla="*/ 2147483647 h 350"/>
                <a:gd name="T48" fmla="*/ 2147483647 w 369"/>
                <a:gd name="T49" fmla="*/ 2147483647 h 350"/>
                <a:gd name="T50" fmla="*/ 2147483647 w 369"/>
                <a:gd name="T51" fmla="*/ 2147483647 h 350"/>
                <a:gd name="T52" fmla="*/ 2147483647 w 369"/>
                <a:gd name="T53" fmla="*/ 2147483647 h 350"/>
                <a:gd name="T54" fmla="*/ 2147483647 w 369"/>
                <a:gd name="T55" fmla="*/ 2147483647 h 350"/>
                <a:gd name="T56" fmla="*/ 2147483647 w 369"/>
                <a:gd name="T57" fmla="*/ 2147483647 h 350"/>
                <a:gd name="T58" fmla="*/ 2147483647 w 369"/>
                <a:gd name="T59" fmla="*/ 2147483647 h 350"/>
                <a:gd name="T60" fmla="*/ 2147483647 w 369"/>
                <a:gd name="T61" fmla="*/ 2147483647 h 350"/>
                <a:gd name="T62" fmla="*/ 2147483647 w 369"/>
                <a:gd name="T63" fmla="*/ 2147483647 h 350"/>
                <a:gd name="T64" fmla="*/ 2147483647 w 369"/>
                <a:gd name="T65" fmla="*/ 2147483647 h 350"/>
                <a:gd name="T66" fmla="*/ 2147483647 w 369"/>
                <a:gd name="T67" fmla="*/ 2147483647 h 350"/>
                <a:gd name="T68" fmla="*/ 2147483647 w 369"/>
                <a:gd name="T69" fmla="*/ 2147483647 h 350"/>
                <a:gd name="T70" fmla="*/ 2147483647 w 369"/>
                <a:gd name="T71" fmla="*/ 2147483647 h 350"/>
                <a:gd name="T72" fmla="*/ 2147483647 w 369"/>
                <a:gd name="T73" fmla="*/ 2147483647 h 350"/>
                <a:gd name="T74" fmla="*/ 2147483647 w 369"/>
                <a:gd name="T75" fmla="*/ 2147483647 h 350"/>
                <a:gd name="T76" fmla="*/ 2147483647 w 369"/>
                <a:gd name="T77" fmla="*/ 2147483647 h 350"/>
                <a:gd name="T78" fmla="*/ 2147483647 w 369"/>
                <a:gd name="T79" fmla="*/ 2147483647 h 350"/>
                <a:gd name="T80" fmla="*/ 2147483647 w 369"/>
                <a:gd name="T81" fmla="*/ 2147483647 h 350"/>
                <a:gd name="T82" fmla="*/ 2147483647 w 369"/>
                <a:gd name="T83" fmla="*/ 2147483647 h 350"/>
                <a:gd name="T84" fmla="*/ 2147483647 w 369"/>
                <a:gd name="T85" fmla="*/ 2147483647 h 350"/>
                <a:gd name="T86" fmla="*/ 2147483647 w 369"/>
                <a:gd name="T87" fmla="*/ 2147483647 h 350"/>
                <a:gd name="T88" fmla="*/ 0 w 369"/>
                <a:gd name="T89" fmla="*/ 2147483647 h 350"/>
                <a:gd name="T90" fmla="*/ 2147483647 w 369"/>
                <a:gd name="T91" fmla="*/ 2147483647 h 350"/>
                <a:gd name="T92" fmla="*/ 2147483647 w 369"/>
                <a:gd name="T93" fmla="*/ 2147483647 h 350"/>
                <a:gd name="T94" fmla="*/ 2147483647 w 369"/>
                <a:gd name="T95" fmla="*/ 2147483647 h 350"/>
                <a:gd name="T96" fmla="*/ 2147483647 w 369"/>
                <a:gd name="T97" fmla="*/ 2147483647 h 350"/>
                <a:gd name="T98" fmla="*/ 2147483647 w 369"/>
                <a:gd name="T99" fmla="*/ 2147483647 h 350"/>
                <a:gd name="T100" fmla="*/ 2147483647 w 369"/>
                <a:gd name="T101" fmla="*/ 2147483647 h 350"/>
                <a:gd name="T102" fmla="*/ 2147483647 w 369"/>
                <a:gd name="T103" fmla="*/ 2147483647 h 350"/>
                <a:gd name="T104" fmla="*/ 2147483647 w 369"/>
                <a:gd name="T105" fmla="*/ 2147483647 h 350"/>
                <a:gd name="T106" fmla="*/ 2147483647 w 369"/>
                <a:gd name="T107" fmla="*/ 2147483647 h 350"/>
                <a:gd name="T108" fmla="*/ 2147483647 w 369"/>
                <a:gd name="T109" fmla="*/ 0 h 350"/>
                <a:gd name="T110" fmla="*/ 2147483647 w 369"/>
                <a:gd name="T111" fmla="*/ 2147483647 h 350"/>
                <a:gd name="T112" fmla="*/ 2147483647 w 369"/>
                <a:gd name="T113" fmla="*/ 2147483647 h 350"/>
                <a:gd name="T114" fmla="*/ 2147483647 w 369"/>
                <a:gd name="T115" fmla="*/ 2147483647 h 350"/>
                <a:gd name="T116" fmla="*/ 2147483647 w 369"/>
                <a:gd name="T117" fmla="*/ 2147483647 h 3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69"/>
                <a:gd name="T178" fmla="*/ 0 h 350"/>
                <a:gd name="T179" fmla="*/ 369 w 369"/>
                <a:gd name="T180" fmla="*/ 350 h 35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69" h="350">
                  <a:moveTo>
                    <a:pt x="243" y="61"/>
                  </a:moveTo>
                  <a:lnTo>
                    <a:pt x="250" y="61"/>
                  </a:lnTo>
                  <a:lnTo>
                    <a:pt x="250" y="69"/>
                  </a:lnTo>
                  <a:lnTo>
                    <a:pt x="258" y="69"/>
                  </a:lnTo>
                  <a:lnTo>
                    <a:pt x="258" y="76"/>
                  </a:lnTo>
                  <a:lnTo>
                    <a:pt x="258" y="83"/>
                  </a:lnTo>
                  <a:lnTo>
                    <a:pt x="258" y="91"/>
                  </a:lnTo>
                  <a:lnTo>
                    <a:pt x="258" y="99"/>
                  </a:lnTo>
                  <a:lnTo>
                    <a:pt x="258" y="106"/>
                  </a:lnTo>
                  <a:lnTo>
                    <a:pt x="266" y="114"/>
                  </a:lnTo>
                  <a:lnTo>
                    <a:pt x="274" y="121"/>
                  </a:lnTo>
                  <a:lnTo>
                    <a:pt x="274" y="129"/>
                  </a:lnTo>
                  <a:lnTo>
                    <a:pt x="282" y="129"/>
                  </a:lnTo>
                  <a:lnTo>
                    <a:pt x="282" y="137"/>
                  </a:lnTo>
                  <a:lnTo>
                    <a:pt x="282" y="144"/>
                  </a:lnTo>
                  <a:lnTo>
                    <a:pt x="290" y="144"/>
                  </a:lnTo>
                  <a:lnTo>
                    <a:pt x="290" y="152"/>
                  </a:lnTo>
                  <a:lnTo>
                    <a:pt x="290" y="159"/>
                  </a:lnTo>
                  <a:lnTo>
                    <a:pt x="290" y="167"/>
                  </a:lnTo>
                  <a:lnTo>
                    <a:pt x="297" y="174"/>
                  </a:lnTo>
                  <a:lnTo>
                    <a:pt x="305" y="182"/>
                  </a:lnTo>
                  <a:lnTo>
                    <a:pt x="305" y="190"/>
                  </a:lnTo>
                  <a:lnTo>
                    <a:pt x="314" y="197"/>
                  </a:lnTo>
                  <a:lnTo>
                    <a:pt x="314" y="205"/>
                  </a:lnTo>
                  <a:lnTo>
                    <a:pt x="321" y="205"/>
                  </a:lnTo>
                  <a:lnTo>
                    <a:pt x="321" y="212"/>
                  </a:lnTo>
                  <a:lnTo>
                    <a:pt x="329" y="212"/>
                  </a:lnTo>
                  <a:lnTo>
                    <a:pt x="336" y="228"/>
                  </a:lnTo>
                  <a:lnTo>
                    <a:pt x="344" y="235"/>
                  </a:lnTo>
                  <a:lnTo>
                    <a:pt x="353" y="243"/>
                  </a:lnTo>
                  <a:lnTo>
                    <a:pt x="360" y="250"/>
                  </a:lnTo>
                  <a:lnTo>
                    <a:pt x="368" y="257"/>
                  </a:lnTo>
                  <a:lnTo>
                    <a:pt x="368" y="266"/>
                  </a:lnTo>
                  <a:lnTo>
                    <a:pt x="360" y="266"/>
                  </a:lnTo>
                  <a:lnTo>
                    <a:pt x="353" y="266"/>
                  </a:lnTo>
                  <a:lnTo>
                    <a:pt x="344" y="257"/>
                  </a:lnTo>
                  <a:lnTo>
                    <a:pt x="336" y="257"/>
                  </a:lnTo>
                  <a:lnTo>
                    <a:pt x="321" y="250"/>
                  </a:lnTo>
                  <a:lnTo>
                    <a:pt x="314" y="250"/>
                  </a:lnTo>
                  <a:lnTo>
                    <a:pt x="305" y="250"/>
                  </a:lnTo>
                  <a:lnTo>
                    <a:pt x="297" y="250"/>
                  </a:lnTo>
                  <a:lnTo>
                    <a:pt x="297" y="257"/>
                  </a:lnTo>
                  <a:lnTo>
                    <a:pt x="297" y="266"/>
                  </a:lnTo>
                  <a:lnTo>
                    <a:pt x="305" y="266"/>
                  </a:lnTo>
                  <a:lnTo>
                    <a:pt x="314" y="266"/>
                  </a:lnTo>
                  <a:lnTo>
                    <a:pt x="321" y="273"/>
                  </a:lnTo>
                  <a:lnTo>
                    <a:pt x="329" y="273"/>
                  </a:lnTo>
                  <a:lnTo>
                    <a:pt x="329" y="280"/>
                  </a:lnTo>
                  <a:lnTo>
                    <a:pt x="336" y="280"/>
                  </a:lnTo>
                  <a:lnTo>
                    <a:pt x="329" y="288"/>
                  </a:lnTo>
                  <a:lnTo>
                    <a:pt x="329" y="295"/>
                  </a:lnTo>
                  <a:lnTo>
                    <a:pt x="321" y="304"/>
                  </a:lnTo>
                  <a:lnTo>
                    <a:pt x="314" y="304"/>
                  </a:lnTo>
                  <a:lnTo>
                    <a:pt x="305" y="311"/>
                  </a:lnTo>
                  <a:lnTo>
                    <a:pt x="305" y="318"/>
                  </a:lnTo>
                  <a:lnTo>
                    <a:pt x="305" y="326"/>
                  </a:lnTo>
                  <a:lnTo>
                    <a:pt x="305" y="333"/>
                  </a:lnTo>
                  <a:lnTo>
                    <a:pt x="297" y="333"/>
                  </a:lnTo>
                  <a:lnTo>
                    <a:pt x="290" y="333"/>
                  </a:lnTo>
                  <a:lnTo>
                    <a:pt x="282" y="333"/>
                  </a:lnTo>
                  <a:lnTo>
                    <a:pt x="282" y="342"/>
                  </a:lnTo>
                  <a:lnTo>
                    <a:pt x="274" y="349"/>
                  </a:lnTo>
                  <a:lnTo>
                    <a:pt x="274" y="342"/>
                  </a:lnTo>
                  <a:lnTo>
                    <a:pt x="258" y="342"/>
                  </a:lnTo>
                  <a:lnTo>
                    <a:pt x="250" y="342"/>
                  </a:lnTo>
                  <a:lnTo>
                    <a:pt x="243" y="342"/>
                  </a:lnTo>
                  <a:lnTo>
                    <a:pt x="228" y="333"/>
                  </a:lnTo>
                  <a:lnTo>
                    <a:pt x="228" y="326"/>
                  </a:lnTo>
                  <a:lnTo>
                    <a:pt x="219" y="326"/>
                  </a:lnTo>
                  <a:lnTo>
                    <a:pt x="204" y="318"/>
                  </a:lnTo>
                  <a:lnTo>
                    <a:pt x="196" y="326"/>
                  </a:lnTo>
                  <a:lnTo>
                    <a:pt x="188" y="326"/>
                  </a:lnTo>
                  <a:lnTo>
                    <a:pt x="180" y="326"/>
                  </a:lnTo>
                  <a:lnTo>
                    <a:pt x="172" y="326"/>
                  </a:lnTo>
                  <a:lnTo>
                    <a:pt x="164" y="326"/>
                  </a:lnTo>
                  <a:lnTo>
                    <a:pt x="164" y="318"/>
                  </a:lnTo>
                  <a:lnTo>
                    <a:pt x="164" y="311"/>
                  </a:lnTo>
                  <a:lnTo>
                    <a:pt x="157" y="304"/>
                  </a:lnTo>
                  <a:lnTo>
                    <a:pt x="149" y="295"/>
                  </a:lnTo>
                  <a:lnTo>
                    <a:pt x="149" y="280"/>
                  </a:lnTo>
                  <a:lnTo>
                    <a:pt x="140" y="280"/>
                  </a:lnTo>
                  <a:lnTo>
                    <a:pt x="140" y="273"/>
                  </a:lnTo>
                  <a:lnTo>
                    <a:pt x="140" y="266"/>
                  </a:lnTo>
                  <a:lnTo>
                    <a:pt x="140" y="257"/>
                  </a:lnTo>
                  <a:lnTo>
                    <a:pt x="140" y="250"/>
                  </a:lnTo>
                  <a:lnTo>
                    <a:pt x="149" y="235"/>
                  </a:lnTo>
                  <a:lnTo>
                    <a:pt x="149" y="228"/>
                  </a:lnTo>
                  <a:lnTo>
                    <a:pt x="157" y="220"/>
                  </a:lnTo>
                  <a:lnTo>
                    <a:pt x="157" y="212"/>
                  </a:lnTo>
                  <a:lnTo>
                    <a:pt x="164" y="212"/>
                  </a:lnTo>
                  <a:lnTo>
                    <a:pt x="164" y="205"/>
                  </a:lnTo>
                  <a:lnTo>
                    <a:pt x="172" y="205"/>
                  </a:lnTo>
                  <a:lnTo>
                    <a:pt x="180" y="197"/>
                  </a:lnTo>
                  <a:lnTo>
                    <a:pt x="188" y="197"/>
                  </a:lnTo>
                  <a:lnTo>
                    <a:pt x="196" y="190"/>
                  </a:lnTo>
                  <a:lnTo>
                    <a:pt x="196" y="182"/>
                  </a:lnTo>
                  <a:lnTo>
                    <a:pt x="196" y="174"/>
                  </a:lnTo>
                  <a:lnTo>
                    <a:pt x="188" y="174"/>
                  </a:lnTo>
                  <a:lnTo>
                    <a:pt x="180" y="167"/>
                  </a:lnTo>
                  <a:lnTo>
                    <a:pt x="172" y="167"/>
                  </a:lnTo>
                  <a:lnTo>
                    <a:pt x="164" y="174"/>
                  </a:lnTo>
                  <a:lnTo>
                    <a:pt x="157" y="182"/>
                  </a:lnTo>
                  <a:lnTo>
                    <a:pt x="149" y="182"/>
                  </a:lnTo>
                  <a:lnTo>
                    <a:pt x="149" y="190"/>
                  </a:lnTo>
                  <a:lnTo>
                    <a:pt x="140" y="190"/>
                  </a:lnTo>
                  <a:lnTo>
                    <a:pt x="133" y="190"/>
                  </a:lnTo>
                  <a:lnTo>
                    <a:pt x="125" y="182"/>
                  </a:lnTo>
                  <a:lnTo>
                    <a:pt x="118" y="174"/>
                  </a:lnTo>
                  <a:lnTo>
                    <a:pt x="110" y="167"/>
                  </a:lnTo>
                  <a:lnTo>
                    <a:pt x="110" y="159"/>
                  </a:lnTo>
                  <a:lnTo>
                    <a:pt x="110" y="152"/>
                  </a:lnTo>
                  <a:lnTo>
                    <a:pt x="110" y="144"/>
                  </a:lnTo>
                  <a:lnTo>
                    <a:pt x="110" y="137"/>
                  </a:lnTo>
                  <a:lnTo>
                    <a:pt x="110" y="129"/>
                  </a:lnTo>
                  <a:lnTo>
                    <a:pt x="110" y="121"/>
                  </a:lnTo>
                  <a:lnTo>
                    <a:pt x="110" y="114"/>
                  </a:lnTo>
                  <a:lnTo>
                    <a:pt x="110" y="106"/>
                  </a:lnTo>
                  <a:lnTo>
                    <a:pt x="102" y="106"/>
                  </a:lnTo>
                  <a:lnTo>
                    <a:pt x="94" y="99"/>
                  </a:lnTo>
                  <a:lnTo>
                    <a:pt x="86" y="99"/>
                  </a:lnTo>
                  <a:lnTo>
                    <a:pt x="78" y="91"/>
                  </a:lnTo>
                  <a:lnTo>
                    <a:pt x="71" y="91"/>
                  </a:lnTo>
                  <a:lnTo>
                    <a:pt x="63" y="91"/>
                  </a:lnTo>
                  <a:lnTo>
                    <a:pt x="54" y="83"/>
                  </a:lnTo>
                  <a:lnTo>
                    <a:pt x="47" y="76"/>
                  </a:lnTo>
                  <a:lnTo>
                    <a:pt x="32" y="76"/>
                  </a:lnTo>
                  <a:lnTo>
                    <a:pt x="32" y="69"/>
                  </a:lnTo>
                  <a:lnTo>
                    <a:pt x="24" y="69"/>
                  </a:lnTo>
                  <a:lnTo>
                    <a:pt x="24" y="61"/>
                  </a:lnTo>
                  <a:lnTo>
                    <a:pt x="15" y="53"/>
                  </a:lnTo>
                  <a:lnTo>
                    <a:pt x="15" y="45"/>
                  </a:lnTo>
                  <a:lnTo>
                    <a:pt x="15" y="38"/>
                  </a:lnTo>
                  <a:lnTo>
                    <a:pt x="8" y="38"/>
                  </a:lnTo>
                  <a:lnTo>
                    <a:pt x="0" y="31"/>
                  </a:lnTo>
                  <a:lnTo>
                    <a:pt x="0" y="23"/>
                  </a:lnTo>
                  <a:lnTo>
                    <a:pt x="0" y="16"/>
                  </a:lnTo>
                  <a:lnTo>
                    <a:pt x="8" y="16"/>
                  </a:lnTo>
                  <a:lnTo>
                    <a:pt x="15" y="7"/>
                  </a:lnTo>
                  <a:lnTo>
                    <a:pt x="24" y="7"/>
                  </a:lnTo>
                  <a:lnTo>
                    <a:pt x="32" y="7"/>
                  </a:lnTo>
                  <a:lnTo>
                    <a:pt x="39" y="16"/>
                  </a:lnTo>
                  <a:lnTo>
                    <a:pt x="47" y="23"/>
                  </a:lnTo>
                  <a:lnTo>
                    <a:pt x="47" y="31"/>
                  </a:lnTo>
                  <a:lnTo>
                    <a:pt x="54" y="38"/>
                  </a:lnTo>
                  <a:lnTo>
                    <a:pt x="63" y="45"/>
                  </a:lnTo>
                  <a:lnTo>
                    <a:pt x="71" y="45"/>
                  </a:lnTo>
                  <a:lnTo>
                    <a:pt x="78" y="45"/>
                  </a:lnTo>
                  <a:lnTo>
                    <a:pt x="86" y="45"/>
                  </a:lnTo>
                  <a:lnTo>
                    <a:pt x="94" y="38"/>
                  </a:lnTo>
                  <a:lnTo>
                    <a:pt x="94" y="31"/>
                  </a:lnTo>
                  <a:lnTo>
                    <a:pt x="102" y="31"/>
                  </a:lnTo>
                  <a:lnTo>
                    <a:pt x="110" y="31"/>
                  </a:lnTo>
                  <a:lnTo>
                    <a:pt x="118" y="31"/>
                  </a:lnTo>
                  <a:lnTo>
                    <a:pt x="125" y="38"/>
                  </a:lnTo>
                  <a:lnTo>
                    <a:pt x="133" y="38"/>
                  </a:lnTo>
                  <a:lnTo>
                    <a:pt x="140" y="38"/>
                  </a:lnTo>
                  <a:lnTo>
                    <a:pt x="140" y="31"/>
                  </a:lnTo>
                  <a:lnTo>
                    <a:pt x="149" y="23"/>
                  </a:lnTo>
                  <a:lnTo>
                    <a:pt x="157" y="23"/>
                  </a:lnTo>
                  <a:lnTo>
                    <a:pt x="157" y="16"/>
                  </a:lnTo>
                  <a:lnTo>
                    <a:pt x="157" y="7"/>
                  </a:lnTo>
                  <a:lnTo>
                    <a:pt x="164" y="7"/>
                  </a:lnTo>
                  <a:lnTo>
                    <a:pt x="172" y="7"/>
                  </a:lnTo>
                  <a:lnTo>
                    <a:pt x="172" y="0"/>
                  </a:lnTo>
                  <a:lnTo>
                    <a:pt x="180" y="0"/>
                  </a:lnTo>
                  <a:lnTo>
                    <a:pt x="188" y="0"/>
                  </a:lnTo>
                  <a:lnTo>
                    <a:pt x="188" y="7"/>
                  </a:lnTo>
                  <a:lnTo>
                    <a:pt x="188" y="16"/>
                  </a:lnTo>
                  <a:lnTo>
                    <a:pt x="196" y="23"/>
                  </a:lnTo>
                  <a:lnTo>
                    <a:pt x="204" y="23"/>
                  </a:lnTo>
                  <a:lnTo>
                    <a:pt x="211" y="23"/>
                  </a:lnTo>
                  <a:lnTo>
                    <a:pt x="211" y="31"/>
                  </a:lnTo>
                  <a:lnTo>
                    <a:pt x="228" y="31"/>
                  </a:lnTo>
                  <a:lnTo>
                    <a:pt x="228" y="38"/>
                  </a:lnTo>
                  <a:lnTo>
                    <a:pt x="235" y="45"/>
                  </a:lnTo>
                  <a:lnTo>
                    <a:pt x="235" y="53"/>
                  </a:lnTo>
                  <a:lnTo>
                    <a:pt x="243" y="53"/>
                  </a:lnTo>
                  <a:lnTo>
                    <a:pt x="243" y="61"/>
                  </a:lnTo>
                </a:path>
              </a:pathLst>
            </a:custGeom>
            <a:solidFill>
              <a:srgbClr val="B77582"/>
            </a:solidFill>
            <a:ln w="12700" cap="rnd" cmpd="sng">
              <a:solidFill>
                <a:schemeClr val="tx1"/>
              </a:solidFill>
              <a:prstDash val="solid"/>
              <a:round/>
              <a:headEnd type="none" w="med" len="med"/>
              <a:tailEnd type="none" w="med" len="med"/>
            </a:ln>
          </p:spPr>
          <p:txBody>
            <a:bodyPr/>
            <a:lstStyle/>
            <a:p>
              <a:endParaRPr lang="en-US"/>
            </a:p>
          </p:txBody>
        </p:sp>
        <p:sp>
          <p:nvSpPr>
            <p:cNvPr id="44058" name="Freeform 29"/>
            <p:cNvSpPr>
              <a:spLocks noChangeAspect="1"/>
            </p:cNvSpPr>
            <p:nvPr/>
          </p:nvSpPr>
          <p:spPr bwMode="auto">
            <a:xfrm>
              <a:off x="3255963" y="4062413"/>
              <a:ext cx="442912" cy="514350"/>
            </a:xfrm>
            <a:custGeom>
              <a:avLst/>
              <a:gdLst>
                <a:gd name="T0" fmla="*/ 2147483647 w 342"/>
                <a:gd name="T1" fmla="*/ 2147483647 h 470"/>
                <a:gd name="T2" fmla="*/ 2147483647 w 342"/>
                <a:gd name="T3" fmla="*/ 2147483647 h 470"/>
                <a:gd name="T4" fmla="*/ 2147483647 w 342"/>
                <a:gd name="T5" fmla="*/ 2147483647 h 470"/>
                <a:gd name="T6" fmla="*/ 2147483647 w 342"/>
                <a:gd name="T7" fmla="*/ 2147483647 h 470"/>
                <a:gd name="T8" fmla="*/ 2147483647 w 342"/>
                <a:gd name="T9" fmla="*/ 2147483647 h 470"/>
                <a:gd name="T10" fmla="*/ 2147483647 w 342"/>
                <a:gd name="T11" fmla="*/ 2147483647 h 470"/>
                <a:gd name="T12" fmla="*/ 2147483647 w 342"/>
                <a:gd name="T13" fmla="*/ 2147483647 h 470"/>
                <a:gd name="T14" fmla="*/ 2147483647 w 342"/>
                <a:gd name="T15" fmla="*/ 2147483647 h 470"/>
                <a:gd name="T16" fmla="*/ 2147483647 w 342"/>
                <a:gd name="T17" fmla="*/ 2147483647 h 470"/>
                <a:gd name="T18" fmla="*/ 2147483647 w 342"/>
                <a:gd name="T19" fmla="*/ 2147483647 h 470"/>
                <a:gd name="T20" fmla="*/ 2147483647 w 342"/>
                <a:gd name="T21" fmla="*/ 2147483647 h 470"/>
                <a:gd name="T22" fmla="*/ 2147483647 w 342"/>
                <a:gd name="T23" fmla="*/ 2147483647 h 470"/>
                <a:gd name="T24" fmla="*/ 2147483647 w 342"/>
                <a:gd name="T25" fmla="*/ 2147483647 h 470"/>
                <a:gd name="T26" fmla="*/ 2147483647 w 342"/>
                <a:gd name="T27" fmla="*/ 2147483647 h 470"/>
                <a:gd name="T28" fmla="*/ 2147483647 w 342"/>
                <a:gd name="T29" fmla="*/ 2147483647 h 470"/>
                <a:gd name="T30" fmla="*/ 2147483647 w 342"/>
                <a:gd name="T31" fmla="*/ 2147483647 h 470"/>
                <a:gd name="T32" fmla="*/ 2147483647 w 342"/>
                <a:gd name="T33" fmla="*/ 2147483647 h 470"/>
                <a:gd name="T34" fmla="*/ 2147483647 w 342"/>
                <a:gd name="T35" fmla="*/ 0 h 470"/>
                <a:gd name="T36" fmla="*/ 2147483647 w 342"/>
                <a:gd name="T37" fmla="*/ 0 h 470"/>
                <a:gd name="T38" fmla="*/ 2147483647 w 342"/>
                <a:gd name="T39" fmla="*/ 2147483647 h 470"/>
                <a:gd name="T40" fmla="*/ 2147483647 w 342"/>
                <a:gd name="T41" fmla="*/ 2147483647 h 470"/>
                <a:gd name="T42" fmla="*/ 2147483647 w 342"/>
                <a:gd name="T43" fmla="*/ 2147483647 h 470"/>
                <a:gd name="T44" fmla="*/ 2147483647 w 342"/>
                <a:gd name="T45" fmla="*/ 2147483647 h 470"/>
                <a:gd name="T46" fmla="*/ 2147483647 w 342"/>
                <a:gd name="T47" fmla="*/ 2147483647 h 470"/>
                <a:gd name="T48" fmla="*/ 2147483647 w 342"/>
                <a:gd name="T49" fmla="*/ 2147483647 h 470"/>
                <a:gd name="T50" fmla="*/ 2147483647 w 342"/>
                <a:gd name="T51" fmla="*/ 2147483647 h 470"/>
                <a:gd name="T52" fmla="*/ 2147483647 w 342"/>
                <a:gd name="T53" fmla="*/ 2147483647 h 470"/>
                <a:gd name="T54" fmla="*/ 2147483647 w 342"/>
                <a:gd name="T55" fmla="*/ 2147483647 h 470"/>
                <a:gd name="T56" fmla="*/ 2147483647 w 342"/>
                <a:gd name="T57" fmla="*/ 2147483647 h 470"/>
                <a:gd name="T58" fmla="*/ 2147483647 w 342"/>
                <a:gd name="T59" fmla="*/ 2147483647 h 470"/>
                <a:gd name="T60" fmla="*/ 2147483647 w 342"/>
                <a:gd name="T61" fmla="*/ 2147483647 h 470"/>
                <a:gd name="T62" fmla="*/ 0 w 342"/>
                <a:gd name="T63" fmla="*/ 2147483647 h 470"/>
                <a:gd name="T64" fmla="*/ 0 w 342"/>
                <a:gd name="T65" fmla="*/ 2147483647 h 470"/>
                <a:gd name="T66" fmla="*/ 2147483647 w 342"/>
                <a:gd name="T67" fmla="*/ 2147483647 h 470"/>
                <a:gd name="T68" fmla="*/ 2147483647 w 342"/>
                <a:gd name="T69" fmla="*/ 2147483647 h 470"/>
                <a:gd name="T70" fmla="*/ 2147483647 w 342"/>
                <a:gd name="T71" fmla="*/ 2147483647 h 470"/>
                <a:gd name="T72" fmla="*/ 2147483647 w 342"/>
                <a:gd name="T73" fmla="*/ 2147483647 h 470"/>
                <a:gd name="T74" fmla="*/ 2147483647 w 342"/>
                <a:gd name="T75" fmla="*/ 2147483647 h 470"/>
                <a:gd name="T76" fmla="*/ 2147483647 w 342"/>
                <a:gd name="T77" fmla="*/ 2147483647 h 470"/>
                <a:gd name="T78" fmla="*/ 2147483647 w 342"/>
                <a:gd name="T79" fmla="*/ 2147483647 h 470"/>
                <a:gd name="T80" fmla="*/ 2147483647 w 342"/>
                <a:gd name="T81" fmla="*/ 2147483647 h 470"/>
                <a:gd name="T82" fmla="*/ 2147483647 w 342"/>
                <a:gd name="T83" fmla="*/ 2147483647 h 470"/>
                <a:gd name="T84" fmla="*/ 2147483647 w 342"/>
                <a:gd name="T85" fmla="*/ 2147483647 h 470"/>
                <a:gd name="T86" fmla="*/ 2147483647 w 342"/>
                <a:gd name="T87" fmla="*/ 2147483647 h 470"/>
                <a:gd name="T88" fmla="*/ 2147483647 w 342"/>
                <a:gd name="T89" fmla="*/ 2147483647 h 470"/>
                <a:gd name="T90" fmla="*/ 2147483647 w 342"/>
                <a:gd name="T91" fmla="*/ 2147483647 h 470"/>
                <a:gd name="T92" fmla="*/ 2147483647 w 342"/>
                <a:gd name="T93" fmla="*/ 2147483647 h 470"/>
                <a:gd name="T94" fmla="*/ 2147483647 w 342"/>
                <a:gd name="T95" fmla="*/ 2147483647 h 470"/>
                <a:gd name="T96" fmla="*/ 2147483647 w 342"/>
                <a:gd name="T97" fmla="*/ 2147483647 h 470"/>
                <a:gd name="T98" fmla="*/ 2147483647 w 342"/>
                <a:gd name="T99" fmla="*/ 2147483647 h 470"/>
                <a:gd name="T100" fmla="*/ 2147483647 w 342"/>
                <a:gd name="T101" fmla="*/ 2147483647 h 470"/>
                <a:gd name="T102" fmla="*/ 2147483647 w 342"/>
                <a:gd name="T103" fmla="*/ 2147483647 h 470"/>
                <a:gd name="T104" fmla="*/ 2147483647 w 342"/>
                <a:gd name="T105" fmla="*/ 2147483647 h 470"/>
                <a:gd name="T106" fmla="*/ 2147483647 w 342"/>
                <a:gd name="T107" fmla="*/ 2147483647 h 470"/>
                <a:gd name="T108" fmla="*/ 2147483647 w 342"/>
                <a:gd name="T109" fmla="*/ 2147483647 h 470"/>
                <a:gd name="T110" fmla="*/ 2147483647 w 342"/>
                <a:gd name="T111" fmla="*/ 2147483647 h 470"/>
                <a:gd name="T112" fmla="*/ 2147483647 w 342"/>
                <a:gd name="T113" fmla="*/ 2147483647 h 470"/>
                <a:gd name="T114" fmla="*/ 2147483647 w 342"/>
                <a:gd name="T115" fmla="*/ 2147483647 h 470"/>
                <a:gd name="T116" fmla="*/ 2147483647 w 342"/>
                <a:gd name="T117" fmla="*/ 2147483647 h 470"/>
                <a:gd name="T118" fmla="*/ 2147483647 w 342"/>
                <a:gd name="T119" fmla="*/ 2147483647 h 470"/>
                <a:gd name="T120" fmla="*/ 2147483647 w 342"/>
                <a:gd name="T121" fmla="*/ 2147483647 h 470"/>
                <a:gd name="T122" fmla="*/ 2147483647 w 342"/>
                <a:gd name="T123" fmla="*/ 2147483647 h 47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42"/>
                <a:gd name="T187" fmla="*/ 0 h 470"/>
                <a:gd name="T188" fmla="*/ 342 w 342"/>
                <a:gd name="T189" fmla="*/ 470 h 47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42" h="470">
                  <a:moveTo>
                    <a:pt x="245" y="242"/>
                  </a:moveTo>
                  <a:lnTo>
                    <a:pt x="245" y="234"/>
                  </a:lnTo>
                  <a:lnTo>
                    <a:pt x="245" y="227"/>
                  </a:lnTo>
                  <a:lnTo>
                    <a:pt x="238" y="219"/>
                  </a:lnTo>
                  <a:lnTo>
                    <a:pt x="238" y="212"/>
                  </a:lnTo>
                  <a:lnTo>
                    <a:pt x="245" y="204"/>
                  </a:lnTo>
                  <a:lnTo>
                    <a:pt x="254" y="196"/>
                  </a:lnTo>
                  <a:lnTo>
                    <a:pt x="262" y="189"/>
                  </a:lnTo>
                  <a:lnTo>
                    <a:pt x="270" y="181"/>
                  </a:lnTo>
                  <a:lnTo>
                    <a:pt x="277" y="181"/>
                  </a:lnTo>
                  <a:lnTo>
                    <a:pt x="285" y="181"/>
                  </a:lnTo>
                  <a:lnTo>
                    <a:pt x="294" y="181"/>
                  </a:lnTo>
                  <a:lnTo>
                    <a:pt x="301" y="181"/>
                  </a:lnTo>
                  <a:lnTo>
                    <a:pt x="317" y="174"/>
                  </a:lnTo>
                  <a:lnTo>
                    <a:pt x="325" y="174"/>
                  </a:lnTo>
                  <a:lnTo>
                    <a:pt x="325" y="167"/>
                  </a:lnTo>
                  <a:lnTo>
                    <a:pt x="332" y="159"/>
                  </a:lnTo>
                  <a:lnTo>
                    <a:pt x="332" y="151"/>
                  </a:lnTo>
                  <a:lnTo>
                    <a:pt x="332" y="143"/>
                  </a:lnTo>
                  <a:lnTo>
                    <a:pt x="332" y="136"/>
                  </a:lnTo>
                  <a:lnTo>
                    <a:pt x="341" y="136"/>
                  </a:lnTo>
                  <a:lnTo>
                    <a:pt x="341" y="129"/>
                  </a:lnTo>
                  <a:lnTo>
                    <a:pt x="341" y="121"/>
                  </a:lnTo>
                  <a:lnTo>
                    <a:pt x="341" y="113"/>
                  </a:lnTo>
                  <a:lnTo>
                    <a:pt x="332" y="105"/>
                  </a:lnTo>
                  <a:lnTo>
                    <a:pt x="325" y="98"/>
                  </a:lnTo>
                  <a:lnTo>
                    <a:pt x="325" y="91"/>
                  </a:lnTo>
                  <a:lnTo>
                    <a:pt x="317" y="91"/>
                  </a:lnTo>
                  <a:lnTo>
                    <a:pt x="317" y="83"/>
                  </a:lnTo>
                  <a:lnTo>
                    <a:pt x="325" y="75"/>
                  </a:lnTo>
                  <a:lnTo>
                    <a:pt x="325" y="60"/>
                  </a:lnTo>
                  <a:lnTo>
                    <a:pt x="325" y="53"/>
                  </a:lnTo>
                  <a:lnTo>
                    <a:pt x="325" y="45"/>
                  </a:lnTo>
                  <a:lnTo>
                    <a:pt x="317" y="38"/>
                  </a:lnTo>
                  <a:lnTo>
                    <a:pt x="309" y="38"/>
                  </a:lnTo>
                  <a:lnTo>
                    <a:pt x="301" y="45"/>
                  </a:lnTo>
                  <a:lnTo>
                    <a:pt x="294" y="45"/>
                  </a:lnTo>
                  <a:lnTo>
                    <a:pt x="294" y="38"/>
                  </a:lnTo>
                  <a:lnTo>
                    <a:pt x="285" y="38"/>
                  </a:lnTo>
                  <a:lnTo>
                    <a:pt x="285" y="30"/>
                  </a:lnTo>
                  <a:lnTo>
                    <a:pt x="277" y="30"/>
                  </a:lnTo>
                  <a:lnTo>
                    <a:pt x="270" y="22"/>
                  </a:lnTo>
                  <a:lnTo>
                    <a:pt x="262" y="22"/>
                  </a:lnTo>
                  <a:lnTo>
                    <a:pt x="254" y="22"/>
                  </a:lnTo>
                  <a:lnTo>
                    <a:pt x="245" y="22"/>
                  </a:lnTo>
                  <a:lnTo>
                    <a:pt x="238" y="22"/>
                  </a:lnTo>
                  <a:lnTo>
                    <a:pt x="238" y="30"/>
                  </a:lnTo>
                  <a:lnTo>
                    <a:pt x="230" y="30"/>
                  </a:lnTo>
                  <a:lnTo>
                    <a:pt x="222" y="22"/>
                  </a:lnTo>
                  <a:lnTo>
                    <a:pt x="222" y="15"/>
                  </a:lnTo>
                  <a:lnTo>
                    <a:pt x="230" y="15"/>
                  </a:lnTo>
                  <a:lnTo>
                    <a:pt x="230" y="7"/>
                  </a:lnTo>
                  <a:lnTo>
                    <a:pt x="222" y="7"/>
                  </a:lnTo>
                  <a:lnTo>
                    <a:pt x="222" y="0"/>
                  </a:lnTo>
                  <a:lnTo>
                    <a:pt x="215" y="0"/>
                  </a:lnTo>
                  <a:lnTo>
                    <a:pt x="206" y="0"/>
                  </a:lnTo>
                  <a:lnTo>
                    <a:pt x="198" y="0"/>
                  </a:lnTo>
                  <a:lnTo>
                    <a:pt x="190" y="7"/>
                  </a:lnTo>
                  <a:lnTo>
                    <a:pt x="183" y="15"/>
                  </a:lnTo>
                  <a:lnTo>
                    <a:pt x="175" y="22"/>
                  </a:lnTo>
                  <a:lnTo>
                    <a:pt x="166" y="22"/>
                  </a:lnTo>
                  <a:lnTo>
                    <a:pt x="166" y="30"/>
                  </a:lnTo>
                  <a:lnTo>
                    <a:pt x="158" y="30"/>
                  </a:lnTo>
                  <a:lnTo>
                    <a:pt x="151" y="30"/>
                  </a:lnTo>
                  <a:lnTo>
                    <a:pt x="135" y="30"/>
                  </a:lnTo>
                  <a:lnTo>
                    <a:pt x="128" y="30"/>
                  </a:lnTo>
                  <a:lnTo>
                    <a:pt x="119" y="38"/>
                  </a:lnTo>
                  <a:lnTo>
                    <a:pt x="111" y="38"/>
                  </a:lnTo>
                  <a:lnTo>
                    <a:pt x="103" y="45"/>
                  </a:lnTo>
                  <a:lnTo>
                    <a:pt x="103" y="53"/>
                  </a:lnTo>
                  <a:lnTo>
                    <a:pt x="96" y="60"/>
                  </a:lnTo>
                  <a:lnTo>
                    <a:pt x="88" y="60"/>
                  </a:lnTo>
                  <a:lnTo>
                    <a:pt x="72" y="60"/>
                  </a:lnTo>
                  <a:lnTo>
                    <a:pt x="64" y="67"/>
                  </a:lnTo>
                  <a:lnTo>
                    <a:pt x="56" y="67"/>
                  </a:lnTo>
                  <a:lnTo>
                    <a:pt x="48" y="75"/>
                  </a:lnTo>
                  <a:lnTo>
                    <a:pt x="40" y="75"/>
                  </a:lnTo>
                  <a:lnTo>
                    <a:pt x="32" y="83"/>
                  </a:lnTo>
                  <a:lnTo>
                    <a:pt x="24" y="83"/>
                  </a:lnTo>
                  <a:lnTo>
                    <a:pt x="17" y="75"/>
                  </a:lnTo>
                  <a:lnTo>
                    <a:pt x="17" y="83"/>
                  </a:lnTo>
                  <a:lnTo>
                    <a:pt x="17" y="91"/>
                  </a:lnTo>
                  <a:lnTo>
                    <a:pt x="24" y="98"/>
                  </a:lnTo>
                  <a:lnTo>
                    <a:pt x="24" y="105"/>
                  </a:lnTo>
                  <a:lnTo>
                    <a:pt x="24" y="113"/>
                  </a:lnTo>
                  <a:lnTo>
                    <a:pt x="32" y="121"/>
                  </a:lnTo>
                  <a:lnTo>
                    <a:pt x="32" y="129"/>
                  </a:lnTo>
                  <a:lnTo>
                    <a:pt x="32" y="136"/>
                  </a:lnTo>
                  <a:lnTo>
                    <a:pt x="32" y="143"/>
                  </a:lnTo>
                  <a:lnTo>
                    <a:pt x="32" y="151"/>
                  </a:lnTo>
                  <a:lnTo>
                    <a:pt x="32" y="159"/>
                  </a:lnTo>
                  <a:lnTo>
                    <a:pt x="24" y="167"/>
                  </a:lnTo>
                  <a:lnTo>
                    <a:pt x="17" y="174"/>
                  </a:lnTo>
                  <a:lnTo>
                    <a:pt x="17" y="181"/>
                  </a:lnTo>
                  <a:lnTo>
                    <a:pt x="9" y="181"/>
                  </a:lnTo>
                  <a:lnTo>
                    <a:pt x="0" y="189"/>
                  </a:lnTo>
                  <a:lnTo>
                    <a:pt x="0" y="196"/>
                  </a:lnTo>
                  <a:lnTo>
                    <a:pt x="0" y="204"/>
                  </a:lnTo>
                  <a:lnTo>
                    <a:pt x="0" y="212"/>
                  </a:lnTo>
                  <a:lnTo>
                    <a:pt x="0" y="219"/>
                  </a:lnTo>
                  <a:lnTo>
                    <a:pt x="0" y="227"/>
                  </a:lnTo>
                  <a:lnTo>
                    <a:pt x="9" y="234"/>
                  </a:lnTo>
                  <a:lnTo>
                    <a:pt x="17" y="242"/>
                  </a:lnTo>
                  <a:lnTo>
                    <a:pt x="17" y="250"/>
                  </a:lnTo>
                  <a:lnTo>
                    <a:pt x="17" y="257"/>
                  </a:lnTo>
                  <a:lnTo>
                    <a:pt x="17" y="265"/>
                  </a:lnTo>
                  <a:lnTo>
                    <a:pt x="17" y="272"/>
                  </a:lnTo>
                  <a:lnTo>
                    <a:pt x="17" y="280"/>
                  </a:lnTo>
                  <a:lnTo>
                    <a:pt x="24" y="280"/>
                  </a:lnTo>
                  <a:lnTo>
                    <a:pt x="24" y="288"/>
                  </a:lnTo>
                  <a:lnTo>
                    <a:pt x="32" y="295"/>
                  </a:lnTo>
                  <a:lnTo>
                    <a:pt x="32" y="302"/>
                  </a:lnTo>
                  <a:lnTo>
                    <a:pt x="40" y="310"/>
                  </a:lnTo>
                  <a:lnTo>
                    <a:pt x="32" y="317"/>
                  </a:lnTo>
                  <a:lnTo>
                    <a:pt x="32" y="326"/>
                  </a:lnTo>
                  <a:lnTo>
                    <a:pt x="24" y="333"/>
                  </a:lnTo>
                  <a:lnTo>
                    <a:pt x="24" y="340"/>
                  </a:lnTo>
                  <a:lnTo>
                    <a:pt x="24" y="348"/>
                  </a:lnTo>
                  <a:lnTo>
                    <a:pt x="24" y="355"/>
                  </a:lnTo>
                  <a:lnTo>
                    <a:pt x="24" y="364"/>
                  </a:lnTo>
                  <a:lnTo>
                    <a:pt x="24" y="371"/>
                  </a:lnTo>
                  <a:lnTo>
                    <a:pt x="24" y="378"/>
                  </a:lnTo>
                  <a:lnTo>
                    <a:pt x="24" y="386"/>
                  </a:lnTo>
                  <a:lnTo>
                    <a:pt x="24" y="393"/>
                  </a:lnTo>
                  <a:lnTo>
                    <a:pt x="32" y="393"/>
                  </a:lnTo>
                  <a:lnTo>
                    <a:pt x="40" y="393"/>
                  </a:lnTo>
                  <a:lnTo>
                    <a:pt x="48" y="393"/>
                  </a:lnTo>
                  <a:lnTo>
                    <a:pt x="56" y="393"/>
                  </a:lnTo>
                  <a:lnTo>
                    <a:pt x="64" y="393"/>
                  </a:lnTo>
                  <a:lnTo>
                    <a:pt x="64" y="400"/>
                  </a:lnTo>
                  <a:lnTo>
                    <a:pt x="72" y="400"/>
                  </a:lnTo>
                  <a:lnTo>
                    <a:pt x="72" y="409"/>
                  </a:lnTo>
                  <a:lnTo>
                    <a:pt x="72" y="416"/>
                  </a:lnTo>
                  <a:lnTo>
                    <a:pt x="64" y="424"/>
                  </a:lnTo>
                  <a:lnTo>
                    <a:pt x="56" y="431"/>
                  </a:lnTo>
                  <a:lnTo>
                    <a:pt x="56" y="438"/>
                  </a:lnTo>
                  <a:lnTo>
                    <a:pt x="56" y="447"/>
                  </a:lnTo>
                  <a:lnTo>
                    <a:pt x="56" y="454"/>
                  </a:lnTo>
                  <a:lnTo>
                    <a:pt x="56" y="462"/>
                  </a:lnTo>
                  <a:lnTo>
                    <a:pt x="56" y="469"/>
                  </a:lnTo>
                  <a:lnTo>
                    <a:pt x="64" y="469"/>
                  </a:lnTo>
                  <a:lnTo>
                    <a:pt x="72" y="469"/>
                  </a:lnTo>
                  <a:lnTo>
                    <a:pt x="79" y="462"/>
                  </a:lnTo>
                  <a:lnTo>
                    <a:pt x="88" y="462"/>
                  </a:lnTo>
                  <a:lnTo>
                    <a:pt x="96" y="454"/>
                  </a:lnTo>
                  <a:lnTo>
                    <a:pt x="103" y="447"/>
                  </a:lnTo>
                  <a:lnTo>
                    <a:pt x="111" y="447"/>
                  </a:lnTo>
                  <a:lnTo>
                    <a:pt x="119" y="447"/>
                  </a:lnTo>
                  <a:lnTo>
                    <a:pt x="128" y="447"/>
                  </a:lnTo>
                  <a:lnTo>
                    <a:pt x="135" y="447"/>
                  </a:lnTo>
                  <a:lnTo>
                    <a:pt x="143" y="447"/>
                  </a:lnTo>
                  <a:lnTo>
                    <a:pt x="143" y="454"/>
                  </a:lnTo>
                  <a:lnTo>
                    <a:pt x="151" y="454"/>
                  </a:lnTo>
                  <a:lnTo>
                    <a:pt x="151" y="462"/>
                  </a:lnTo>
                  <a:lnTo>
                    <a:pt x="158" y="454"/>
                  </a:lnTo>
                  <a:lnTo>
                    <a:pt x="158" y="447"/>
                  </a:lnTo>
                  <a:lnTo>
                    <a:pt x="166" y="447"/>
                  </a:lnTo>
                  <a:lnTo>
                    <a:pt x="166" y="438"/>
                  </a:lnTo>
                  <a:lnTo>
                    <a:pt x="158" y="431"/>
                  </a:lnTo>
                  <a:lnTo>
                    <a:pt x="158" y="424"/>
                  </a:lnTo>
                  <a:lnTo>
                    <a:pt x="158" y="416"/>
                  </a:lnTo>
                  <a:lnTo>
                    <a:pt x="158" y="409"/>
                  </a:lnTo>
                  <a:lnTo>
                    <a:pt x="166" y="409"/>
                  </a:lnTo>
                  <a:lnTo>
                    <a:pt x="166" y="400"/>
                  </a:lnTo>
                  <a:lnTo>
                    <a:pt x="175" y="393"/>
                  </a:lnTo>
                  <a:lnTo>
                    <a:pt x="175" y="386"/>
                  </a:lnTo>
                  <a:lnTo>
                    <a:pt x="183" y="378"/>
                  </a:lnTo>
                  <a:lnTo>
                    <a:pt x="183" y="371"/>
                  </a:lnTo>
                  <a:lnTo>
                    <a:pt x="183" y="364"/>
                  </a:lnTo>
                  <a:lnTo>
                    <a:pt x="190" y="348"/>
                  </a:lnTo>
                  <a:lnTo>
                    <a:pt x="198" y="348"/>
                  </a:lnTo>
                  <a:lnTo>
                    <a:pt x="198" y="340"/>
                  </a:lnTo>
                  <a:lnTo>
                    <a:pt x="206" y="333"/>
                  </a:lnTo>
                  <a:lnTo>
                    <a:pt x="206" y="326"/>
                  </a:lnTo>
                  <a:lnTo>
                    <a:pt x="206" y="317"/>
                  </a:lnTo>
                  <a:lnTo>
                    <a:pt x="206" y="295"/>
                  </a:lnTo>
                  <a:lnTo>
                    <a:pt x="206" y="288"/>
                  </a:lnTo>
                  <a:lnTo>
                    <a:pt x="206" y="280"/>
                  </a:lnTo>
                  <a:lnTo>
                    <a:pt x="206" y="272"/>
                  </a:lnTo>
                  <a:lnTo>
                    <a:pt x="215" y="265"/>
                  </a:lnTo>
                  <a:lnTo>
                    <a:pt x="222" y="257"/>
                  </a:lnTo>
                  <a:lnTo>
                    <a:pt x="230" y="257"/>
                  </a:lnTo>
                  <a:lnTo>
                    <a:pt x="238" y="257"/>
                  </a:lnTo>
                  <a:lnTo>
                    <a:pt x="245" y="257"/>
                  </a:lnTo>
                  <a:lnTo>
                    <a:pt x="245" y="250"/>
                  </a:lnTo>
                  <a:lnTo>
                    <a:pt x="245" y="242"/>
                  </a:lnTo>
                </a:path>
              </a:pathLst>
            </a:custGeom>
            <a:solidFill>
              <a:srgbClr val="B77582"/>
            </a:solidFill>
            <a:ln w="12700" cap="rnd" cmpd="sng">
              <a:solidFill>
                <a:schemeClr val="tx1"/>
              </a:solidFill>
              <a:prstDash val="solid"/>
              <a:round/>
              <a:headEnd type="none" w="med" len="med"/>
              <a:tailEnd type="none" w="med" len="med"/>
            </a:ln>
          </p:spPr>
          <p:txBody>
            <a:bodyPr/>
            <a:lstStyle/>
            <a:p>
              <a:endParaRPr lang="en-US"/>
            </a:p>
          </p:txBody>
        </p:sp>
        <p:sp>
          <p:nvSpPr>
            <p:cNvPr id="44059" name="Freeform 30"/>
            <p:cNvSpPr>
              <a:spLocks noChangeAspect="1"/>
            </p:cNvSpPr>
            <p:nvPr/>
          </p:nvSpPr>
          <p:spPr bwMode="auto">
            <a:xfrm>
              <a:off x="3668713" y="3951288"/>
              <a:ext cx="346075" cy="360362"/>
            </a:xfrm>
            <a:custGeom>
              <a:avLst/>
              <a:gdLst>
                <a:gd name="T0" fmla="*/ 2147483647 w 267"/>
                <a:gd name="T1" fmla="*/ 2147483647 h 328"/>
                <a:gd name="T2" fmla="*/ 2147483647 w 267"/>
                <a:gd name="T3" fmla="*/ 2147483647 h 328"/>
                <a:gd name="T4" fmla="*/ 2147483647 w 267"/>
                <a:gd name="T5" fmla="*/ 2147483647 h 328"/>
                <a:gd name="T6" fmla="*/ 2147483647 w 267"/>
                <a:gd name="T7" fmla="*/ 2147483647 h 328"/>
                <a:gd name="T8" fmla="*/ 2147483647 w 267"/>
                <a:gd name="T9" fmla="*/ 2147483647 h 328"/>
                <a:gd name="T10" fmla="*/ 2147483647 w 267"/>
                <a:gd name="T11" fmla="*/ 2147483647 h 328"/>
                <a:gd name="T12" fmla="*/ 2147483647 w 267"/>
                <a:gd name="T13" fmla="*/ 2147483647 h 328"/>
                <a:gd name="T14" fmla="*/ 2147483647 w 267"/>
                <a:gd name="T15" fmla="*/ 2147483647 h 328"/>
                <a:gd name="T16" fmla="*/ 2147483647 w 267"/>
                <a:gd name="T17" fmla="*/ 2147483647 h 328"/>
                <a:gd name="T18" fmla="*/ 2147483647 w 267"/>
                <a:gd name="T19" fmla="*/ 2147483647 h 328"/>
                <a:gd name="T20" fmla="*/ 2147483647 w 267"/>
                <a:gd name="T21" fmla="*/ 2147483647 h 328"/>
                <a:gd name="T22" fmla="*/ 2147483647 w 267"/>
                <a:gd name="T23" fmla="*/ 2147483647 h 328"/>
                <a:gd name="T24" fmla="*/ 2147483647 w 267"/>
                <a:gd name="T25" fmla="*/ 2147483647 h 328"/>
                <a:gd name="T26" fmla="*/ 2147483647 w 267"/>
                <a:gd name="T27" fmla="*/ 2147483647 h 328"/>
                <a:gd name="T28" fmla="*/ 2147483647 w 267"/>
                <a:gd name="T29" fmla="*/ 2147483647 h 328"/>
                <a:gd name="T30" fmla="*/ 2147483647 w 267"/>
                <a:gd name="T31" fmla="*/ 2147483647 h 328"/>
                <a:gd name="T32" fmla="*/ 2147483647 w 267"/>
                <a:gd name="T33" fmla="*/ 2147483647 h 328"/>
                <a:gd name="T34" fmla="*/ 2147483647 w 267"/>
                <a:gd name="T35" fmla="*/ 2147483647 h 328"/>
                <a:gd name="T36" fmla="*/ 2147483647 w 267"/>
                <a:gd name="T37" fmla="*/ 2147483647 h 328"/>
                <a:gd name="T38" fmla="*/ 2147483647 w 267"/>
                <a:gd name="T39" fmla="*/ 2147483647 h 328"/>
                <a:gd name="T40" fmla="*/ 2147483647 w 267"/>
                <a:gd name="T41" fmla="*/ 2147483647 h 328"/>
                <a:gd name="T42" fmla="*/ 2147483647 w 267"/>
                <a:gd name="T43" fmla="*/ 2147483647 h 328"/>
                <a:gd name="T44" fmla="*/ 2147483647 w 267"/>
                <a:gd name="T45" fmla="*/ 2147483647 h 328"/>
                <a:gd name="T46" fmla="*/ 2147483647 w 267"/>
                <a:gd name="T47" fmla="*/ 2147483647 h 328"/>
                <a:gd name="T48" fmla="*/ 2147483647 w 267"/>
                <a:gd name="T49" fmla="*/ 2147483647 h 328"/>
                <a:gd name="T50" fmla="*/ 2147483647 w 267"/>
                <a:gd name="T51" fmla="*/ 2147483647 h 328"/>
                <a:gd name="T52" fmla="*/ 2147483647 w 267"/>
                <a:gd name="T53" fmla="*/ 2147483647 h 328"/>
                <a:gd name="T54" fmla="*/ 2147483647 w 267"/>
                <a:gd name="T55" fmla="*/ 2147483647 h 328"/>
                <a:gd name="T56" fmla="*/ 2147483647 w 267"/>
                <a:gd name="T57" fmla="*/ 2147483647 h 328"/>
                <a:gd name="T58" fmla="*/ 2147483647 w 267"/>
                <a:gd name="T59" fmla="*/ 2147483647 h 328"/>
                <a:gd name="T60" fmla="*/ 2147483647 w 267"/>
                <a:gd name="T61" fmla="*/ 2147483647 h 328"/>
                <a:gd name="T62" fmla="*/ 2147483647 w 267"/>
                <a:gd name="T63" fmla="*/ 2147483647 h 328"/>
                <a:gd name="T64" fmla="*/ 2147483647 w 267"/>
                <a:gd name="T65" fmla="*/ 2147483647 h 328"/>
                <a:gd name="T66" fmla="*/ 2147483647 w 267"/>
                <a:gd name="T67" fmla="*/ 2147483647 h 328"/>
                <a:gd name="T68" fmla="*/ 2147483647 w 267"/>
                <a:gd name="T69" fmla="*/ 2147483647 h 328"/>
                <a:gd name="T70" fmla="*/ 2147483647 w 267"/>
                <a:gd name="T71" fmla="*/ 2147483647 h 328"/>
                <a:gd name="T72" fmla="*/ 2147483647 w 267"/>
                <a:gd name="T73" fmla="*/ 0 h 328"/>
                <a:gd name="T74" fmla="*/ 2147483647 w 267"/>
                <a:gd name="T75" fmla="*/ 2147483647 h 328"/>
                <a:gd name="T76" fmla="*/ 2147483647 w 267"/>
                <a:gd name="T77" fmla="*/ 2147483647 h 328"/>
                <a:gd name="T78" fmla="*/ 2147483647 w 267"/>
                <a:gd name="T79" fmla="*/ 2147483647 h 328"/>
                <a:gd name="T80" fmla="*/ 2147483647 w 267"/>
                <a:gd name="T81" fmla="*/ 2147483647 h 328"/>
                <a:gd name="T82" fmla="*/ 2147483647 w 267"/>
                <a:gd name="T83" fmla="*/ 2147483647 h 328"/>
                <a:gd name="T84" fmla="*/ 2147483647 w 267"/>
                <a:gd name="T85" fmla="*/ 2147483647 h 328"/>
                <a:gd name="T86" fmla="*/ 2147483647 w 267"/>
                <a:gd name="T87" fmla="*/ 2147483647 h 328"/>
                <a:gd name="T88" fmla="*/ 2147483647 w 267"/>
                <a:gd name="T89" fmla="*/ 2147483647 h 328"/>
                <a:gd name="T90" fmla="*/ 2147483647 w 267"/>
                <a:gd name="T91" fmla="*/ 2147483647 h 328"/>
                <a:gd name="T92" fmla="*/ 2147483647 w 267"/>
                <a:gd name="T93" fmla="*/ 2147483647 h 32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67"/>
                <a:gd name="T142" fmla="*/ 0 h 328"/>
                <a:gd name="T143" fmla="*/ 267 w 267"/>
                <a:gd name="T144" fmla="*/ 328 h 32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67" h="328">
                  <a:moveTo>
                    <a:pt x="250" y="99"/>
                  </a:moveTo>
                  <a:lnTo>
                    <a:pt x="250" y="107"/>
                  </a:lnTo>
                  <a:lnTo>
                    <a:pt x="242" y="114"/>
                  </a:lnTo>
                  <a:lnTo>
                    <a:pt x="242" y="122"/>
                  </a:lnTo>
                  <a:lnTo>
                    <a:pt x="234" y="122"/>
                  </a:lnTo>
                  <a:lnTo>
                    <a:pt x="242" y="129"/>
                  </a:lnTo>
                  <a:lnTo>
                    <a:pt x="250" y="129"/>
                  </a:lnTo>
                  <a:lnTo>
                    <a:pt x="257" y="129"/>
                  </a:lnTo>
                  <a:lnTo>
                    <a:pt x="266" y="138"/>
                  </a:lnTo>
                  <a:lnTo>
                    <a:pt x="257" y="152"/>
                  </a:lnTo>
                  <a:lnTo>
                    <a:pt x="250" y="160"/>
                  </a:lnTo>
                  <a:lnTo>
                    <a:pt x="250" y="167"/>
                  </a:lnTo>
                  <a:lnTo>
                    <a:pt x="250" y="175"/>
                  </a:lnTo>
                  <a:lnTo>
                    <a:pt x="250" y="183"/>
                  </a:lnTo>
                  <a:lnTo>
                    <a:pt x="250" y="190"/>
                  </a:lnTo>
                  <a:lnTo>
                    <a:pt x="242" y="198"/>
                  </a:lnTo>
                  <a:lnTo>
                    <a:pt x="234" y="213"/>
                  </a:lnTo>
                  <a:lnTo>
                    <a:pt x="234" y="221"/>
                  </a:lnTo>
                  <a:lnTo>
                    <a:pt x="227" y="229"/>
                  </a:lnTo>
                  <a:lnTo>
                    <a:pt x="227" y="236"/>
                  </a:lnTo>
                  <a:lnTo>
                    <a:pt x="218" y="243"/>
                  </a:lnTo>
                  <a:lnTo>
                    <a:pt x="210" y="243"/>
                  </a:lnTo>
                  <a:lnTo>
                    <a:pt x="203" y="236"/>
                  </a:lnTo>
                  <a:lnTo>
                    <a:pt x="195" y="243"/>
                  </a:lnTo>
                  <a:lnTo>
                    <a:pt x="195" y="251"/>
                  </a:lnTo>
                  <a:lnTo>
                    <a:pt x="195" y="259"/>
                  </a:lnTo>
                  <a:lnTo>
                    <a:pt x="188" y="267"/>
                  </a:lnTo>
                  <a:lnTo>
                    <a:pt x="179" y="267"/>
                  </a:lnTo>
                  <a:lnTo>
                    <a:pt x="179" y="274"/>
                  </a:lnTo>
                  <a:lnTo>
                    <a:pt x="171" y="274"/>
                  </a:lnTo>
                  <a:lnTo>
                    <a:pt x="171" y="281"/>
                  </a:lnTo>
                  <a:lnTo>
                    <a:pt x="179" y="281"/>
                  </a:lnTo>
                  <a:lnTo>
                    <a:pt x="179" y="289"/>
                  </a:lnTo>
                  <a:lnTo>
                    <a:pt x="179" y="296"/>
                  </a:lnTo>
                  <a:lnTo>
                    <a:pt x="179" y="305"/>
                  </a:lnTo>
                  <a:lnTo>
                    <a:pt x="179" y="312"/>
                  </a:lnTo>
                  <a:lnTo>
                    <a:pt x="171" y="312"/>
                  </a:lnTo>
                  <a:lnTo>
                    <a:pt x="164" y="320"/>
                  </a:lnTo>
                  <a:lnTo>
                    <a:pt x="164" y="327"/>
                  </a:lnTo>
                  <a:lnTo>
                    <a:pt x="156" y="327"/>
                  </a:lnTo>
                  <a:lnTo>
                    <a:pt x="148" y="320"/>
                  </a:lnTo>
                  <a:lnTo>
                    <a:pt x="140" y="320"/>
                  </a:lnTo>
                  <a:lnTo>
                    <a:pt x="133" y="320"/>
                  </a:lnTo>
                  <a:lnTo>
                    <a:pt x="125" y="320"/>
                  </a:lnTo>
                  <a:lnTo>
                    <a:pt x="118" y="312"/>
                  </a:lnTo>
                  <a:lnTo>
                    <a:pt x="118" y="305"/>
                  </a:lnTo>
                  <a:lnTo>
                    <a:pt x="110" y="305"/>
                  </a:lnTo>
                  <a:lnTo>
                    <a:pt x="110" y="296"/>
                  </a:lnTo>
                  <a:lnTo>
                    <a:pt x="102" y="296"/>
                  </a:lnTo>
                  <a:lnTo>
                    <a:pt x="94" y="296"/>
                  </a:lnTo>
                  <a:lnTo>
                    <a:pt x="86" y="305"/>
                  </a:lnTo>
                  <a:lnTo>
                    <a:pt x="78" y="305"/>
                  </a:lnTo>
                  <a:lnTo>
                    <a:pt x="71" y="296"/>
                  </a:lnTo>
                  <a:lnTo>
                    <a:pt x="54" y="296"/>
                  </a:lnTo>
                  <a:lnTo>
                    <a:pt x="54" y="289"/>
                  </a:lnTo>
                  <a:lnTo>
                    <a:pt x="47" y="281"/>
                  </a:lnTo>
                  <a:lnTo>
                    <a:pt x="47" y="274"/>
                  </a:lnTo>
                  <a:lnTo>
                    <a:pt x="47" y="267"/>
                  </a:lnTo>
                  <a:lnTo>
                    <a:pt x="47" y="259"/>
                  </a:lnTo>
                  <a:lnTo>
                    <a:pt x="47" y="251"/>
                  </a:lnTo>
                  <a:lnTo>
                    <a:pt x="39" y="251"/>
                  </a:lnTo>
                  <a:lnTo>
                    <a:pt x="39" y="243"/>
                  </a:lnTo>
                  <a:lnTo>
                    <a:pt x="39" y="236"/>
                  </a:lnTo>
                  <a:lnTo>
                    <a:pt x="32" y="229"/>
                  </a:lnTo>
                  <a:lnTo>
                    <a:pt x="24" y="221"/>
                  </a:lnTo>
                  <a:lnTo>
                    <a:pt x="15" y="213"/>
                  </a:lnTo>
                  <a:lnTo>
                    <a:pt x="15" y="205"/>
                  </a:lnTo>
                  <a:lnTo>
                    <a:pt x="8" y="198"/>
                  </a:lnTo>
                  <a:lnTo>
                    <a:pt x="8" y="190"/>
                  </a:lnTo>
                  <a:lnTo>
                    <a:pt x="8" y="183"/>
                  </a:lnTo>
                  <a:lnTo>
                    <a:pt x="0" y="183"/>
                  </a:lnTo>
                  <a:lnTo>
                    <a:pt x="8" y="175"/>
                  </a:lnTo>
                  <a:lnTo>
                    <a:pt x="8" y="167"/>
                  </a:lnTo>
                  <a:lnTo>
                    <a:pt x="8" y="160"/>
                  </a:lnTo>
                  <a:lnTo>
                    <a:pt x="8" y="152"/>
                  </a:lnTo>
                  <a:lnTo>
                    <a:pt x="8" y="145"/>
                  </a:lnTo>
                  <a:lnTo>
                    <a:pt x="15" y="145"/>
                  </a:lnTo>
                  <a:lnTo>
                    <a:pt x="24" y="145"/>
                  </a:lnTo>
                  <a:lnTo>
                    <a:pt x="24" y="138"/>
                  </a:lnTo>
                  <a:lnTo>
                    <a:pt x="32" y="129"/>
                  </a:lnTo>
                  <a:lnTo>
                    <a:pt x="32" y="122"/>
                  </a:lnTo>
                  <a:lnTo>
                    <a:pt x="39" y="114"/>
                  </a:lnTo>
                  <a:lnTo>
                    <a:pt x="47" y="107"/>
                  </a:lnTo>
                  <a:lnTo>
                    <a:pt x="54" y="99"/>
                  </a:lnTo>
                  <a:lnTo>
                    <a:pt x="54" y="91"/>
                  </a:lnTo>
                  <a:lnTo>
                    <a:pt x="54" y="84"/>
                  </a:lnTo>
                  <a:lnTo>
                    <a:pt x="54" y="76"/>
                  </a:lnTo>
                  <a:lnTo>
                    <a:pt x="63" y="76"/>
                  </a:lnTo>
                  <a:lnTo>
                    <a:pt x="71" y="76"/>
                  </a:lnTo>
                  <a:lnTo>
                    <a:pt x="78" y="76"/>
                  </a:lnTo>
                  <a:lnTo>
                    <a:pt x="78" y="69"/>
                  </a:lnTo>
                  <a:lnTo>
                    <a:pt x="78" y="61"/>
                  </a:lnTo>
                  <a:lnTo>
                    <a:pt x="71" y="61"/>
                  </a:lnTo>
                  <a:lnTo>
                    <a:pt x="71" y="53"/>
                  </a:lnTo>
                  <a:lnTo>
                    <a:pt x="71" y="46"/>
                  </a:lnTo>
                  <a:lnTo>
                    <a:pt x="78" y="38"/>
                  </a:lnTo>
                  <a:lnTo>
                    <a:pt x="86" y="38"/>
                  </a:lnTo>
                  <a:lnTo>
                    <a:pt x="94" y="31"/>
                  </a:lnTo>
                  <a:lnTo>
                    <a:pt x="102" y="31"/>
                  </a:lnTo>
                  <a:lnTo>
                    <a:pt x="102" y="23"/>
                  </a:lnTo>
                  <a:lnTo>
                    <a:pt x="110" y="16"/>
                  </a:lnTo>
                  <a:lnTo>
                    <a:pt x="110" y="7"/>
                  </a:lnTo>
                  <a:lnTo>
                    <a:pt x="118" y="7"/>
                  </a:lnTo>
                  <a:lnTo>
                    <a:pt x="125" y="16"/>
                  </a:lnTo>
                  <a:lnTo>
                    <a:pt x="133" y="16"/>
                  </a:lnTo>
                  <a:lnTo>
                    <a:pt x="140" y="16"/>
                  </a:lnTo>
                  <a:lnTo>
                    <a:pt x="148" y="16"/>
                  </a:lnTo>
                  <a:lnTo>
                    <a:pt x="156" y="16"/>
                  </a:lnTo>
                  <a:lnTo>
                    <a:pt x="164" y="7"/>
                  </a:lnTo>
                  <a:lnTo>
                    <a:pt x="171" y="0"/>
                  </a:lnTo>
                  <a:lnTo>
                    <a:pt x="179" y="0"/>
                  </a:lnTo>
                  <a:lnTo>
                    <a:pt x="188" y="23"/>
                  </a:lnTo>
                  <a:lnTo>
                    <a:pt x="195" y="23"/>
                  </a:lnTo>
                  <a:lnTo>
                    <a:pt x="203" y="31"/>
                  </a:lnTo>
                  <a:lnTo>
                    <a:pt x="203" y="38"/>
                  </a:lnTo>
                  <a:lnTo>
                    <a:pt x="195" y="46"/>
                  </a:lnTo>
                  <a:lnTo>
                    <a:pt x="188" y="46"/>
                  </a:lnTo>
                  <a:lnTo>
                    <a:pt x="171" y="53"/>
                  </a:lnTo>
                  <a:lnTo>
                    <a:pt x="164" y="53"/>
                  </a:lnTo>
                  <a:lnTo>
                    <a:pt x="156" y="53"/>
                  </a:lnTo>
                  <a:lnTo>
                    <a:pt x="148" y="53"/>
                  </a:lnTo>
                  <a:lnTo>
                    <a:pt x="140" y="53"/>
                  </a:lnTo>
                  <a:lnTo>
                    <a:pt x="125" y="53"/>
                  </a:lnTo>
                  <a:lnTo>
                    <a:pt x="125" y="61"/>
                  </a:lnTo>
                  <a:lnTo>
                    <a:pt x="125" y="69"/>
                  </a:lnTo>
                  <a:lnTo>
                    <a:pt x="133" y="76"/>
                  </a:lnTo>
                  <a:lnTo>
                    <a:pt x="140" y="76"/>
                  </a:lnTo>
                  <a:lnTo>
                    <a:pt x="148" y="76"/>
                  </a:lnTo>
                  <a:lnTo>
                    <a:pt x="156" y="76"/>
                  </a:lnTo>
                  <a:lnTo>
                    <a:pt x="171" y="76"/>
                  </a:lnTo>
                  <a:lnTo>
                    <a:pt x="188" y="76"/>
                  </a:lnTo>
                  <a:lnTo>
                    <a:pt x="195" y="76"/>
                  </a:lnTo>
                  <a:lnTo>
                    <a:pt x="203" y="76"/>
                  </a:lnTo>
                  <a:lnTo>
                    <a:pt x="210" y="76"/>
                  </a:lnTo>
                  <a:lnTo>
                    <a:pt x="210" y="69"/>
                  </a:lnTo>
                  <a:lnTo>
                    <a:pt x="218" y="69"/>
                  </a:lnTo>
                  <a:lnTo>
                    <a:pt x="227" y="69"/>
                  </a:lnTo>
                  <a:lnTo>
                    <a:pt x="234" y="76"/>
                  </a:lnTo>
                  <a:lnTo>
                    <a:pt x="242" y="84"/>
                  </a:lnTo>
                  <a:lnTo>
                    <a:pt x="250" y="91"/>
                  </a:lnTo>
                  <a:lnTo>
                    <a:pt x="250" y="99"/>
                  </a:lnTo>
                </a:path>
              </a:pathLst>
            </a:custGeom>
            <a:solidFill>
              <a:srgbClr val="B77582"/>
            </a:solidFill>
            <a:ln w="12700" cap="rnd" cmpd="sng">
              <a:solidFill>
                <a:schemeClr val="tx1"/>
              </a:solidFill>
              <a:prstDash val="solid"/>
              <a:round/>
              <a:headEnd type="none" w="med" len="med"/>
              <a:tailEnd type="none" w="med" len="med"/>
            </a:ln>
          </p:spPr>
          <p:txBody>
            <a:bodyPr/>
            <a:lstStyle/>
            <a:p>
              <a:endParaRPr lang="en-US"/>
            </a:p>
          </p:txBody>
        </p:sp>
        <p:sp>
          <p:nvSpPr>
            <p:cNvPr id="44060" name="Freeform 31"/>
            <p:cNvSpPr>
              <a:spLocks noChangeAspect="1"/>
            </p:cNvSpPr>
            <p:nvPr/>
          </p:nvSpPr>
          <p:spPr bwMode="auto">
            <a:xfrm>
              <a:off x="3470275" y="4195763"/>
              <a:ext cx="409575" cy="449262"/>
            </a:xfrm>
            <a:custGeom>
              <a:avLst/>
              <a:gdLst>
                <a:gd name="T0" fmla="*/ 2147483647 w 317"/>
                <a:gd name="T1" fmla="*/ 2147483647 h 410"/>
                <a:gd name="T2" fmla="*/ 2147483647 w 317"/>
                <a:gd name="T3" fmla="*/ 2147483647 h 410"/>
                <a:gd name="T4" fmla="*/ 2147483647 w 317"/>
                <a:gd name="T5" fmla="*/ 2147483647 h 410"/>
                <a:gd name="T6" fmla="*/ 2147483647 w 317"/>
                <a:gd name="T7" fmla="*/ 2147483647 h 410"/>
                <a:gd name="T8" fmla="*/ 2147483647 w 317"/>
                <a:gd name="T9" fmla="*/ 2147483647 h 410"/>
                <a:gd name="T10" fmla="*/ 2147483647 w 317"/>
                <a:gd name="T11" fmla="*/ 2147483647 h 410"/>
                <a:gd name="T12" fmla="*/ 2147483647 w 317"/>
                <a:gd name="T13" fmla="*/ 2147483647 h 410"/>
                <a:gd name="T14" fmla="*/ 2147483647 w 317"/>
                <a:gd name="T15" fmla="*/ 2147483647 h 410"/>
                <a:gd name="T16" fmla="*/ 2147483647 w 317"/>
                <a:gd name="T17" fmla="*/ 2147483647 h 410"/>
                <a:gd name="T18" fmla="*/ 2147483647 w 317"/>
                <a:gd name="T19" fmla="*/ 2147483647 h 410"/>
                <a:gd name="T20" fmla="*/ 2147483647 w 317"/>
                <a:gd name="T21" fmla="*/ 2147483647 h 410"/>
                <a:gd name="T22" fmla="*/ 2147483647 w 317"/>
                <a:gd name="T23" fmla="*/ 2147483647 h 410"/>
                <a:gd name="T24" fmla="*/ 2147483647 w 317"/>
                <a:gd name="T25" fmla="*/ 2147483647 h 410"/>
                <a:gd name="T26" fmla="*/ 2147483647 w 317"/>
                <a:gd name="T27" fmla="*/ 2147483647 h 410"/>
                <a:gd name="T28" fmla="*/ 2147483647 w 317"/>
                <a:gd name="T29" fmla="*/ 2147483647 h 410"/>
                <a:gd name="T30" fmla="*/ 2147483647 w 317"/>
                <a:gd name="T31" fmla="*/ 2147483647 h 410"/>
                <a:gd name="T32" fmla="*/ 2147483647 w 317"/>
                <a:gd name="T33" fmla="*/ 2147483647 h 410"/>
                <a:gd name="T34" fmla="*/ 2147483647 w 317"/>
                <a:gd name="T35" fmla="*/ 2147483647 h 410"/>
                <a:gd name="T36" fmla="*/ 2147483647 w 317"/>
                <a:gd name="T37" fmla="*/ 2147483647 h 410"/>
                <a:gd name="T38" fmla="*/ 2147483647 w 317"/>
                <a:gd name="T39" fmla="*/ 2147483647 h 410"/>
                <a:gd name="T40" fmla="*/ 2147483647 w 317"/>
                <a:gd name="T41" fmla="*/ 2147483647 h 410"/>
                <a:gd name="T42" fmla="*/ 2147483647 w 317"/>
                <a:gd name="T43" fmla="*/ 2147483647 h 410"/>
                <a:gd name="T44" fmla="*/ 0 w 317"/>
                <a:gd name="T45" fmla="*/ 2147483647 h 410"/>
                <a:gd name="T46" fmla="*/ 2147483647 w 317"/>
                <a:gd name="T47" fmla="*/ 2147483647 h 410"/>
                <a:gd name="T48" fmla="*/ 2147483647 w 317"/>
                <a:gd name="T49" fmla="*/ 2147483647 h 410"/>
                <a:gd name="T50" fmla="*/ 2147483647 w 317"/>
                <a:gd name="T51" fmla="*/ 2147483647 h 410"/>
                <a:gd name="T52" fmla="*/ 2147483647 w 317"/>
                <a:gd name="T53" fmla="*/ 2147483647 h 410"/>
                <a:gd name="T54" fmla="*/ 2147483647 w 317"/>
                <a:gd name="T55" fmla="*/ 2147483647 h 410"/>
                <a:gd name="T56" fmla="*/ 2147483647 w 317"/>
                <a:gd name="T57" fmla="*/ 2147483647 h 410"/>
                <a:gd name="T58" fmla="*/ 2147483647 w 317"/>
                <a:gd name="T59" fmla="*/ 2147483647 h 410"/>
                <a:gd name="T60" fmla="*/ 2147483647 w 317"/>
                <a:gd name="T61" fmla="*/ 2147483647 h 410"/>
                <a:gd name="T62" fmla="*/ 2147483647 w 317"/>
                <a:gd name="T63" fmla="*/ 2147483647 h 410"/>
                <a:gd name="T64" fmla="*/ 2147483647 w 317"/>
                <a:gd name="T65" fmla="*/ 2147483647 h 410"/>
                <a:gd name="T66" fmla="*/ 2147483647 w 317"/>
                <a:gd name="T67" fmla="*/ 2147483647 h 410"/>
                <a:gd name="T68" fmla="*/ 2147483647 w 317"/>
                <a:gd name="T69" fmla="*/ 2147483647 h 410"/>
                <a:gd name="T70" fmla="*/ 2147483647 w 317"/>
                <a:gd name="T71" fmla="*/ 2147483647 h 410"/>
                <a:gd name="T72" fmla="*/ 2147483647 w 317"/>
                <a:gd name="T73" fmla="*/ 2147483647 h 410"/>
                <a:gd name="T74" fmla="*/ 2147483647 w 317"/>
                <a:gd name="T75" fmla="*/ 2147483647 h 410"/>
                <a:gd name="T76" fmla="*/ 2147483647 w 317"/>
                <a:gd name="T77" fmla="*/ 0 h 410"/>
                <a:gd name="T78" fmla="*/ 2147483647 w 317"/>
                <a:gd name="T79" fmla="*/ 2147483647 h 410"/>
                <a:gd name="T80" fmla="*/ 2147483647 w 317"/>
                <a:gd name="T81" fmla="*/ 2147483647 h 410"/>
                <a:gd name="T82" fmla="*/ 2147483647 w 317"/>
                <a:gd name="T83" fmla="*/ 2147483647 h 410"/>
                <a:gd name="T84" fmla="*/ 2147483647 w 317"/>
                <a:gd name="T85" fmla="*/ 2147483647 h 410"/>
                <a:gd name="T86" fmla="*/ 2147483647 w 317"/>
                <a:gd name="T87" fmla="*/ 2147483647 h 410"/>
                <a:gd name="T88" fmla="*/ 2147483647 w 317"/>
                <a:gd name="T89" fmla="*/ 2147483647 h 410"/>
                <a:gd name="T90" fmla="*/ 2147483647 w 317"/>
                <a:gd name="T91" fmla="*/ 2147483647 h 410"/>
                <a:gd name="T92" fmla="*/ 2147483647 w 317"/>
                <a:gd name="T93" fmla="*/ 2147483647 h 410"/>
                <a:gd name="T94" fmla="*/ 2147483647 w 317"/>
                <a:gd name="T95" fmla="*/ 2147483647 h 410"/>
                <a:gd name="T96" fmla="*/ 2147483647 w 317"/>
                <a:gd name="T97" fmla="*/ 2147483647 h 410"/>
                <a:gd name="T98" fmla="*/ 2147483647 w 317"/>
                <a:gd name="T99" fmla="*/ 2147483647 h 410"/>
                <a:gd name="T100" fmla="*/ 2147483647 w 317"/>
                <a:gd name="T101" fmla="*/ 2147483647 h 410"/>
                <a:gd name="T102" fmla="*/ 2147483647 w 317"/>
                <a:gd name="T103" fmla="*/ 2147483647 h 41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7"/>
                <a:gd name="T157" fmla="*/ 0 h 410"/>
                <a:gd name="T158" fmla="*/ 317 w 317"/>
                <a:gd name="T159" fmla="*/ 410 h 41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7" h="410">
                  <a:moveTo>
                    <a:pt x="277" y="197"/>
                  </a:moveTo>
                  <a:lnTo>
                    <a:pt x="277" y="205"/>
                  </a:lnTo>
                  <a:lnTo>
                    <a:pt x="277" y="212"/>
                  </a:lnTo>
                  <a:lnTo>
                    <a:pt x="269" y="212"/>
                  </a:lnTo>
                  <a:lnTo>
                    <a:pt x="261" y="219"/>
                  </a:lnTo>
                  <a:lnTo>
                    <a:pt x="261" y="227"/>
                  </a:lnTo>
                  <a:lnTo>
                    <a:pt x="261" y="235"/>
                  </a:lnTo>
                  <a:lnTo>
                    <a:pt x="252" y="242"/>
                  </a:lnTo>
                  <a:lnTo>
                    <a:pt x="245" y="250"/>
                  </a:lnTo>
                  <a:lnTo>
                    <a:pt x="245" y="257"/>
                  </a:lnTo>
                  <a:lnTo>
                    <a:pt x="237" y="265"/>
                  </a:lnTo>
                  <a:lnTo>
                    <a:pt x="229" y="272"/>
                  </a:lnTo>
                  <a:lnTo>
                    <a:pt x="229" y="280"/>
                  </a:lnTo>
                  <a:lnTo>
                    <a:pt x="222" y="280"/>
                  </a:lnTo>
                  <a:lnTo>
                    <a:pt x="222" y="288"/>
                  </a:lnTo>
                  <a:lnTo>
                    <a:pt x="213" y="288"/>
                  </a:lnTo>
                  <a:lnTo>
                    <a:pt x="213" y="295"/>
                  </a:lnTo>
                  <a:lnTo>
                    <a:pt x="213" y="303"/>
                  </a:lnTo>
                  <a:lnTo>
                    <a:pt x="213" y="310"/>
                  </a:lnTo>
                  <a:lnTo>
                    <a:pt x="205" y="310"/>
                  </a:lnTo>
                  <a:lnTo>
                    <a:pt x="205" y="318"/>
                  </a:lnTo>
                  <a:lnTo>
                    <a:pt x="198" y="318"/>
                  </a:lnTo>
                  <a:lnTo>
                    <a:pt x="198" y="326"/>
                  </a:lnTo>
                  <a:lnTo>
                    <a:pt x="198" y="333"/>
                  </a:lnTo>
                  <a:lnTo>
                    <a:pt x="190" y="333"/>
                  </a:lnTo>
                  <a:lnTo>
                    <a:pt x="190" y="340"/>
                  </a:lnTo>
                  <a:lnTo>
                    <a:pt x="182" y="340"/>
                  </a:lnTo>
                  <a:lnTo>
                    <a:pt x="173" y="340"/>
                  </a:lnTo>
                  <a:lnTo>
                    <a:pt x="166" y="340"/>
                  </a:lnTo>
                  <a:lnTo>
                    <a:pt x="166" y="348"/>
                  </a:lnTo>
                  <a:lnTo>
                    <a:pt x="158" y="356"/>
                  </a:lnTo>
                  <a:lnTo>
                    <a:pt x="158" y="364"/>
                  </a:lnTo>
                  <a:lnTo>
                    <a:pt x="150" y="364"/>
                  </a:lnTo>
                  <a:lnTo>
                    <a:pt x="150" y="371"/>
                  </a:lnTo>
                  <a:lnTo>
                    <a:pt x="143" y="371"/>
                  </a:lnTo>
                  <a:lnTo>
                    <a:pt x="143" y="378"/>
                  </a:lnTo>
                  <a:lnTo>
                    <a:pt x="150" y="386"/>
                  </a:lnTo>
                  <a:lnTo>
                    <a:pt x="150" y="393"/>
                  </a:lnTo>
                  <a:lnTo>
                    <a:pt x="143" y="393"/>
                  </a:lnTo>
                  <a:lnTo>
                    <a:pt x="135" y="393"/>
                  </a:lnTo>
                  <a:lnTo>
                    <a:pt x="126" y="393"/>
                  </a:lnTo>
                  <a:lnTo>
                    <a:pt x="119" y="393"/>
                  </a:lnTo>
                  <a:lnTo>
                    <a:pt x="111" y="393"/>
                  </a:lnTo>
                  <a:lnTo>
                    <a:pt x="111" y="402"/>
                  </a:lnTo>
                  <a:lnTo>
                    <a:pt x="103" y="402"/>
                  </a:lnTo>
                  <a:lnTo>
                    <a:pt x="103" y="409"/>
                  </a:lnTo>
                  <a:lnTo>
                    <a:pt x="95" y="409"/>
                  </a:lnTo>
                  <a:lnTo>
                    <a:pt x="87" y="402"/>
                  </a:lnTo>
                  <a:lnTo>
                    <a:pt x="79" y="402"/>
                  </a:lnTo>
                  <a:lnTo>
                    <a:pt x="71" y="393"/>
                  </a:lnTo>
                  <a:lnTo>
                    <a:pt x="79" y="386"/>
                  </a:lnTo>
                  <a:lnTo>
                    <a:pt x="79" y="378"/>
                  </a:lnTo>
                  <a:lnTo>
                    <a:pt x="79" y="371"/>
                  </a:lnTo>
                  <a:lnTo>
                    <a:pt x="79" y="364"/>
                  </a:lnTo>
                  <a:lnTo>
                    <a:pt x="79" y="356"/>
                  </a:lnTo>
                  <a:lnTo>
                    <a:pt x="71" y="348"/>
                  </a:lnTo>
                  <a:lnTo>
                    <a:pt x="71" y="340"/>
                  </a:lnTo>
                  <a:lnTo>
                    <a:pt x="64" y="333"/>
                  </a:lnTo>
                  <a:lnTo>
                    <a:pt x="64" y="326"/>
                  </a:lnTo>
                  <a:lnTo>
                    <a:pt x="56" y="318"/>
                  </a:lnTo>
                  <a:lnTo>
                    <a:pt x="47" y="310"/>
                  </a:lnTo>
                  <a:lnTo>
                    <a:pt x="40" y="310"/>
                  </a:lnTo>
                  <a:lnTo>
                    <a:pt x="32" y="310"/>
                  </a:lnTo>
                  <a:lnTo>
                    <a:pt x="24" y="318"/>
                  </a:lnTo>
                  <a:lnTo>
                    <a:pt x="16" y="310"/>
                  </a:lnTo>
                  <a:lnTo>
                    <a:pt x="8" y="310"/>
                  </a:lnTo>
                  <a:lnTo>
                    <a:pt x="0" y="310"/>
                  </a:lnTo>
                  <a:lnTo>
                    <a:pt x="0" y="303"/>
                  </a:lnTo>
                  <a:lnTo>
                    <a:pt x="0" y="295"/>
                  </a:lnTo>
                  <a:lnTo>
                    <a:pt x="0" y="288"/>
                  </a:lnTo>
                  <a:lnTo>
                    <a:pt x="0" y="280"/>
                  </a:lnTo>
                  <a:lnTo>
                    <a:pt x="8" y="272"/>
                  </a:lnTo>
                  <a:lnTo>
                    <a:pt x="8" y="265"/>
                  </a:lnTo>
                  <a:lnTo>
                    <a:pt x="16" y="257"/>
                  </a:lnTo>
                  <a:lnTo>
                    <a:pt x="16" y="250"/>
                  </a:lnTo>
                  <a:lnTo>
                    <a:pt x="24" y="242"/>
                  </a:lnTo>
                  <a:lnTo>
                    <a:pt x="24" y="235"/>
                  </a:lnTo>
                  <a:lnTo>
                    <a:pt x="24" y="227"/>
                  </a:lnTo>
                  <a:lnTo>
                    <a:pt x="32" y="227"/>
                  </a:lnTo>
                  <a:lnTo>
                    <a:pt x="32" y="219"/>
                  </a:lnTo>
                  <a:lnTo>
                    <a:pt x="40" y="219"/>
                  </a:lnTo>
                  <a:lnTo>
                    <a:pt x="40" y="212"/>
                  </a:lnTo>
                  <a:lnTo>
                    <a:pt x="40" y="205"/>
                  </a:lnTo>
                  <a:lnTo>
                    <a:pt x="47" y="205"/>
                  </a:lnTo>
                  <a:lnTo>
                    <a:pt x="47" y="189"/>
                  </a:lnTo>
                  <a:lnTo>
                    <a:pt x="47" y="174"/>
                  </a:lnTo>
                  <a:lnTo>
                    <a:pt x="47" y="167"/>
                  </a:lnTo>
                  <a:lnTo>
                    <a:pt x="47" y="152"/>
                  </a:lnTo>
                  <a:lnTo>
                    <a:pt x="47" y="143"/>
                  </a:lnTo>
                  <a:lnTo>
                    <a:pt x="56" y="136"/>
                  </a:lnTo>
                  <a:lnTo>
                    <a:pt x="64" y="129"/>
                  </a:lnTo>
                  <a:lnTo>
                    <a:pt x="71" y="129"/>
                  </a:lnTo>
                  <a:lnTo>
                    <a:pt x="79" y="129"/>
                  </a:lnTo>
                  <a:lnTo>
                    <a:pt x="87" y="121"/>
                  </a:lnTo>
                  <a:lnTo>
                    <a:pt x="87" y="114"/>
                  </a:lnTo>
                  <a:lnTo>
                    <a:pt x="87" y="105"/>
                  </a:lnTo>
                  <a:lnTo>
                    <a:pt x="87" y="98"/>
                  </a:lnTo>
                  <a:lnTo>
                    <a:pt x="79" y="91"/>
                  </a:lnTo>
                  <a:lnTo>
                    <a:pt x="79" y="83"/>
                  </a:lnTo>
                  <a:lnTo>
                    <a:pt x="87" y="76"/>
                  </a:lnTo>
                  <a:lnTo>
                    <a:pt x="87" y="67"/>
                  </a:lnTo>
                  <a:lnTo>
                    <a:pt x="95" y="60"/>
                  </a:lnTo>
                  <a:lnTo>
                    <a:pt x="103" y="60"/>
                  </a:lnTo>
                  <a:lnTo>
                    <a:pt x="111" y="53"/>
                  </a:lnTo>
                  <a:lnTo>
                    <a:pt x="119" y="53"/>
                  </a:lnTo>
                  <a:lnTo>
                    <a:pt x="126" y="53"/>
                  </a:lnTo>
                  <a:lnTo>
                    <a:pt x="135" y="53"/>
                  </a:lnTo>
                  <a:lnTo>
                    <a:pt x="143" y="45"/>
                  </a:lnTo>
                  <a:lnTo>
                    <a:pt x="150" y="45"/>
                  </a:lnTo>
                  <a:lnTo>
                    <a:pt x="158" y="45"/>
                  </a:lnTo>
                  <a:lnTo>
                    <a:pt x="166" y="38"/>
                  </a:lnTo>
                  <a:lnTo>
                    <a:pt x="173" y="31"/>
                  </a:lnTo>
                  <a:lnTo>
                    <a:pt x="173" y="22"/>
                  </a:lnTo>
                  <a:lnTo>
                    <a:pt x="173" y="15"/>
                  </a:lnTo>
                  <a:lnTo>
                    <a:pt x="173" y="7"/>
                  </a:lnTo>
                  <a:lnTo>
                    <a:pt x="182" y="7"/>
                  </a:lnTo>
                  <a:lnTo>
                    <a:pt x="182" y="0"/>
                  </a:lnTo>
                  <a:lnTo>
                    <a:pt x="190" y="0"/>
                  </a:lnTo>
                  <a:lnTo>
                    <a:pt x="190" y="7"/>
                  </a:lnTo>
                  <a:lnTo>
                    <a:pt x="198" y="7"/>
                  </a:lnTo>
                  <a:lnTo>
                    <a:pt x="198" y="15"/>
                  </a:lnTo>
                  <a:lnTo>
                    <a:pt x="198" y="22"/>
                  </a:lnTo>
                  <a:lnTo>
                    <a:pt x="198" y="31"/>
                  </a:lnTo>
                  <a:lnTo>
                    <a:pt x="205" y="38"/>
                  </a:lnTo>
                  <a:lnTo>
                    <a:pt x="205" y="45"/>
                  </a:lnTo>
                  <a:lnTo>
                    <a:pt x="205" y="60"/>
                  </a:lnTo>
                  <a:lnTo>
                    <a:pt x="213" y="60"/>
                  </a:lnTo>
                  <a:lnTo>
                    <a:pt x="213" y="67"/>
                  </a:lnTo>
                  <a:lnTo>
                    <a:pt x="222" y="67"/>
                  </a:lnTo>
                  <a:lnTo>
                    <a:pt x="237" y="67"/>
                  </a:lnTo>
                  <a:lnTo>
                    <a:pt x="245" y="76"/>
                  </a:lnTo>
                  <a:lnTo>
                    <a:pt x="252" y="76"/>
                  </a:lnTo>
                  <a:lnTo>
                    <a:pt x="261" y="76"/>
                  </a:lnTo>
                  <a:lnTo>
                    <a:pt x="261" y="67"/>
                  </a:lnTo>
                  <a:lnTo>
                    <a:pt x="269" y="67"/>
                  </a:lnTo>
                  <a:lnTo>
                    <a:pt x="269" y="76"/>
                  </a:lnTo>
                  <a:lnTo>
                    <a:pt x="277" y="76"/>
                  </a:lnTo>
                  <a:lnTo>
                    <a:pt x="277" y="83"/>
                  </a:lnTo>
                  <a:lnTo>
                    <a:pt x="284" y="91"/>
                  </a:lnTo>
                  <a:lnTo>
                    <a:pt x="292" y="91"/>
                  </a:lnTo>
                  <a:lnTo>
                    <a:pt x="300" y="91"/>
                  </a:lnTo>
                  <a:lnTo>
                    <a:pt x="308" y="91"/>
                  </a:lnTo>
                  <a:lnTo>
                    <a:pt x="316" y="98"/>
                  </a:lnTo>
                  <a:lnTo>
                    <a:pt x="316" y="105"/>
                  </a:lnTo>
                  <a:lnTo>
                    <a:pt x="316" y="114"/>
                  </a:lnTo>
                  <a:lnTo>
                    <a:pt x="308" y="121"/>
                  </a:lnTo>
                  <a:lnTo>
                    <a:pt x="300" y="129"/>
                  </a:lnTo>
                  <a:lnTo>
                    <a:pt x="300" y="136"/>
                  </a:lnTo>
                  <a:lnTo>
                    <a:pt x="292" y="143"/>
                  </a:lnTo>
                  <a:lnTo>
                    <a:pt x="292" y="152"/>
                  </a:lnTo>
                  <a:lnTo>
                    <a:pt x="284" y="159"/>
                  </a:lnTo>
                  <a:lnTo>
                    <a:pt x="277" y="159"/>
                  </a:lnTo>
                  <a:lnTo>
                    <a:pt x="277" y="167"/>
                  </a:lnTo>
                  <a:lnTo>
                    <a:pt x="277" y="174"/>
                  </a:lnTo>
                  <a:lnTo>
                    <a:pt x="277" y="181"/>
                  </a:lnTo>
                  <a:lnTo>
                    <a:pt x="277" y="197"/>
                  </a:lnTo>
                </a:path>
              </a:pathLst>
            </a:custGeom>
            <a:solidFill>
              <a:srgbClr val="33CCCC"/>
            </a:solidFill>
            <a:ln w="12700" cap="rnd" cmpd="sng">
              <a:solidFill>
                <a:schemeClr val="tx1"/>
              </a:solidFill>
              <a:prstDash val="solid"/>
              <a:round/>
              <a:headEnd type="none" w="med" len="med"/>
              <a:tailEnd type="none" w="med" len="med"/>
            </a:ln>
          </p:spPr>
          <p:txBody>
            <a:bodyPr/>
            <a:lstStyle/>
            <a:p>
              <a:endParaRPr lang="en-US"/>
            </a:p>
          </p:txBody>
        </p:sp>
        <p:sp>
          <p:nvSpPr>
            <p:cNvPr id="44061" name="Freeform 32"/>
            <p:cNvSpPr>
              <a:spLocks noChangeAspect="1"/>
            </p:cNvSpPr>
            <p:nvPr/>
          </p:nvSpPr>
          <p:spPr bwMode="auto">
            <a:xfrm>
              <a:off x="2878138" y="4486275"/>
              <a:ext cx="704850" cy="458788"/>
            </a:xfrm>
            <a:custGeom>
              <a:avLst/>
              <a:gdLst>
                <a:gd name="T0" fmla="*/ 2147483647 w 543"/>
                <a:gd name="T1" fmla="*/ 2147483647 h 419"/>
                <a:gd name="T2" fmla="*/ 2147483647 w 543"/>
                <a:gd name="T3" fmla="*/ 2147483647 h 419"/>
                <a:gd name="T4" fmla="*/ 2147483647 w 543"/>
                <a:gd name="T5" fmla="*/ 2147483647 h 419"/>
                <a:gd name="T6" fmla="*/ 2147483647 w 543"/>
                <a:gd name="T7" fmla="*/ 2147483647 h 419"/>
                <a:gd name="T8" fmla="*/ 2147483647 w 543"/>
                <a:gd name="T9" fmla="*/ 2147483647 h 419"/>
                <a:gd name="T10" fmla="*/ 2147483647 w 543"/>
                <a:gd name="T11" fmla="*/ 2147483647 h 419"/>
                <a:gd name="T12" fmla="*/ 2147483647 w 543"/>
                <a:gd name="T13" fmla="*/ 2147483647 h 419"/>
                <a:gd name="T14" fmla="*/ 2147483647 w 543"/>
                <a:gd name="T15" fmla="*/ 2147483647 h 419"/>
                <a:gd name="T16" fmla="*/ 2147483647 w 543"/>
                <a:gd name="T17" fmla="*/ 2147483647 h 419"/>
                <a:gd name="T18" fmla="*/ 2147483647 w 543"/>
                <a:gd name="T19" fmla="*/ 2147483647 h 419"/>
                <a:gd name="T20" fmla="*/ 2147483647 w 543"/>
                <a:gd name="T21" fmla="*/ 2147483647 h 419"/>
                <a:gd name="T22" fmla="*/ 2147483647 w 543"/>
                <a:gd name="T23" fmla="*/ 2147483647 h 419"/>
                <a:gd name="T24" fmla="*/ 2147483647 w 543"/>
                <a:gd name="T25" fmla="*/ 2147483647 h 419"/>
                <a:gd name="T26" fmla="*/ 2147483647 w 543"/>
                <a:gd name="T27" fmla="*/ 2147483647 h 419"/>
                <a:gd name="T28" fmla="*/ 2147483647 w 543"/>
                <a:gd name="T29" fmla="*/ 2147483647 h 419"/>
                <a:gd name="T30" fmla="*/ 2147483647 w 543"/>
                <a:gd name="T31" fmla="*/ 2147483647 h 419"/>
                <a:gd name="T32" fmla="*/ 2147483647 w 543"/>
                <a:gd name="T33" fmla="*/ 2147483647 h 419"/>
                <a:gd name="T34" fmla="*/ 2147483647 w 543"/>
                <a:gd name="T35" fmla="*/ 2147483647 h 419"/>
                <a:gd name="T36" fmla="*/ 2147483647 w 543"/>
                <a:gd name="T37" fmla="*/ 2147483647 h 419"/>
                <a:gd name="T38" fmla="*/ 2147483647 w 543"/>
                <a:gd name="T39" fmla="*/ 2147483647 h 419"/>
                <a:gd name="T40" fmla="*/ 2147483647 w 543"/>
                <a:gd name="T41" fmla="*/ 2147483647 h 419"/>
                <a:gd name="T42" fmla="*/ 2147483647 w 543"/>
                <a:gd name="T43" fmla="*/ 2147483647 h 419"/>
                <a:gd name="T44" fmla="*/ 2147483647 w 543"/>
                <a:gd name="T45" fmla="*/ 2147483647 h 419"/>
                <a:gd name="T46" fmla="*/ 2147483647 w 543"/>
                <a:gd name="T47" fmla="*/ 2147483647 h 419"/>
                <a:gd name="T48" fmla="*/ 0 w 543"/>
                <a:gd name="T49" fmla="*/ 2147483647 h 419"/>
                <a:gd name="T50" fmla="*/ 2147483647 w 543"/>
                <a:gd name="T51" fmla="*/ 2147483647 h 419"/>
                <a:gd name="T52" fmla="*/ 2147483647 w 543"/>
                <a:gd name="T53" fmla="*/ 2147483647 h 419"/>
                <a:gd name="T54" fmla="*/ 2147483647 w 543"/>
                <a:gd name="T55" fmla="*/ 2147483647 h 419"/>
                <a:gd name="T56" fmla="*/ 2147483647 w 543"/>
                <a:gd name="T57" fmla="*/ 2147483647 h 419"/>
                <a:gd name="T58" fmla="*/ 2147483647 w 543"/>
                <a:gd name="T59" fmla="*/ 2147483647 h 419"/>
                <a:gd name="T60" fmla="*/ 2147483647 w 543"/>
                <a:gd name="T61" fmla="*/ 2147483647 h 419"/>
                <a:gd name="T62" fmla="*/ 2147483647 w 543"/>
                <a:gd name="T63" fmla="*/ 2147483647 h 419"/>
                <a:gd name="T64" fmla="*/ 2147483647 w 543"/>
                <a:gd name="T65" fmla="*/ 2147483647 h 419"/>
                <a:gd name="T66" fmla="*/ 2147483647 w 543"/>
                <a:gd name="T67" fmla="*/ 2147483647 h 419"/>
                <a:gd name="T68" fmla="*/ 2147483647 w 543"/>
                <a:gd name="T69" fmla="*/ 2147483647 h 419"/>
                <a:gd name="T70" fmla="*/ 2147483647 w 543"/>
                <a:gd name="T71" fmla="*/ 2147483647 h 419"/>
                <a:gd name="T72" fmla="*/ 2147483647 w 543"/>
                <a:gd name="T73" fmla="*/ 2147483647 h 419"/>
                <a:gd name="T74" fmla="*/ 2147483647 w 543"/>
                <a:gd name="T75" fmla="*/ 2147483647 h 419"/>
                <a:gd name="T76" fmla="*/ 2147483647 w 543"/>
                <a:gd name="T77" fmla="*/ 2147483647 h 419"/>
                <a:gd name="T78" fmla="*/ 2147483647 w 543"/>
                <a:gd name="T79" fmla="*/ 2147483647 h 419"/>
                <a:gd name="T80" fmla="*/ 2147483647 w 543"/>
                <a:gd name="T81" fmla="*/ 0 h 419"/>
                <a:gd name="T82" fmla="*/ 2147483647 w 543"/>
                <a:gd name="T83" fmla="*/ 2147483647 h 419"/>
                <a:gd name="T84" fmla="*/ 2147483647 w 543"/>
                <a:gd name="T85" fmla="*/ 0 h 419"/>
                <a:gd name="T86" fmla="*/ 2147483647 w 543"/>
                <a:gd name="T87" fmla="*/ 2147483647 h 419"/>
                <a:gd name="T88" fmla="*/ 2147483647 w 543"/>
                <a:gd name="T89" fmla="*/ 2147483647 h 419"/>
                <a:gd name="T90" fmla="*/ 2147483647 w 543"/>
                <a:gd name="T91" fmla="*/ 2147483647 h 419"/>
                <a:gd name="T92" fmla="*/ 2147483647 w 543"/>
                <a:gd name="T93" fmla="*/ 2147483647 h 419"/>
                <a:gd name="T94" fmla="*/ 2147483647 w 543"/>
                <a:gd name="T95" fmla="*/ 2147483647 h 419"/>
                <a:gd name="T96" fmla="*/ 2147483647 w 543"/>
                <a:gd name="T97" fmla="*/ 2147483647 h 419"/>
                <a:gd name="T98" fmla="*/ 2147483647 w 543"/>
                <a:gd name="T99" fmla="*/ 2147483647 h 419"/>
                <a:gd name="T100" fmla="*/ 2147483647 w 543"/>
                <a:gd name="T101" fmla="*/ 2147483647 h 419"/>
                <a:gd name="T102" fmla="*/ 2147483647 w 543"/>
                <a:gd name="T103" fmla="*/ 2147483647 h 419"/>
                <a:gd name="T104" fmla="*/ 2147483647 w 543"/>
                <a:gd name="T105" fmla="*/ 2147483647 h 419"/>
                <a:gd name="T106" fmla="*/ 2147483647 w 543"/>
                <a:gd name="T107" fmla="*/ 2147483647 h 419"/>
                <a:gd name="T108" fmla="*/ 2147483647 w 543"/>
                <a:gd name="T109" fmla="*/ 2147483647 h 419"/>
                <a:gd name="T110" fmla="*/ 2147483647 w 543"/>
                <a:gd name="T111" fmla="*/ 2147483647 h 419"/>
                <a:gd name="T112" fmla="*/ 2147483647 w 543"/>
                <a:gd name="T113" fmla="*/ 2147483647 h 419"/>
                <a:gd name="T114" fmla="*/ 2147483647 w 543"/>
                <a:gd name="T115" fmla="*/ 2147483647 h 419"/>
                <a:gd name="T116" fmla="*/ 2147483647 w 543"/>
                <a:gd name="T117" fmla="*/ 2147483647 h 419"/>
                <a:gd name="T118" fmla="*/ 2147483647 w 543"/>
                <a:gd name="T119" fmla="*/ 2147483647 h 419"/>
                <a:gd name="T120" fmla="*/ 2147483647 w 543"/>
                <a:gd name="T121" fmla="*/ 2147483647 h 4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43"/>
                <a:gd name="T184" fmla="*/ 0 h 419"/>
                <a:gd name="T185" fmla="*/ 543 w 543"/>
                <a:gd name="T186" fmla="*/ 419 h 41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43" h="419">
                  <a:moveTo>
                    <a:pt x="425" y="228"/>
                  </a:moveTo>
                  <a:lnTo>
                    <a:pt x="416" y="228"/>
                  </a:lnTo>
                  <a:lnTo>
                    <a:pt x="401" y="228"/>
                  </a:lnTo>
                  <a:lnTo>
                    <a:pt x="393" y="228"/>
                  </a:lnTo>
                  <a:lnTo>
                    <a:pt x="393" y="235"/>
                  </a:lnTo>
                  <a:lnTo>
                    <a:pt x="386" y="235"/>
                  </a:lnTo>
                  <a:lnTo>
                    <a:pt x="377" y="228"/>
                  </a:lnTo>
                  <a:lnTo>
                    <a:pt x="369" y="228"/>
                  </a:lnTo>
                  <a:lnTo>
                    <a:pt x="362" y="228"/>
                  </a:lnTo>
                  <a:lnTo>
                    <a:pt x="362" y="235"/>
                  </a:lnTo>
                  <a:lnTo>
                    <a:pt x="354" y="243"/>
                  </a:lnTo>
                  <a:lnTo>
                    <a:pt x="346" y="250"/>
                  </a:lnTo>
                  <a:lnTo>
                    <a:pt x="338" y="250"/>
                  </a:lnTo>
                  <a:lnTo>
                    <a:pt x="330" y="250"/>
                  </a:lnTo>
                  <a:lnTo>
                    <a:pt x="322" y="250"/>
                  </a:lnTo>
                  <a:lnTo>
                    <a:pt x="315" y="243"/>
                  </a:lnTo>
                  <a:lnTo>
                    <a:pt x="315" y="235"/>
                  </a:lnTo>
                  <a:lnTo>
                    <a:pt x="307" y="235"/>
                  </a:lnTo>
                  <a:lnTo>
                    <a:pt x="307" y="228"/>
                  </a:lnTo>
                  <a:lnTo>
                    <a:pt x="298" y="221"/>
                  </a:lnTo>
                  <a:lnTo>
                    <a:pt x="291" y="221"/>
                  </a:lnTo>
                  <a:lnTo>
                    <a:pt x="283" y="213"/>
                  </a:lnTo>
                  <a:lnTo>
                    <a:pt x="275" y="205"/>
                  </a:lnTo>
                  <a:lnTo>
                    <a:pt x="268" y="205"/>
                  </a:lnTo>
                  <a:lnTo>
                    <a:pt x="268" y="213"/>
                  </a:lnTo>
                  <a:lnTo>
                    <a:pt x="260" y="213"/>
                  </a:lnTo>
                  <a:lnTo>
                    <a:pt x="268" y="213"/>
                  </a:lnTo>
                  <a:lnTo>
                    <a:pt x="268" y="221"/>
                  </a:lnTo>
                  <a:lnTo>
                    <a:pt x="268" y="228"/>
                  </a:lnTo>
                  <a:lnTo>
                    <a:pt x="275" y="228"/>
                  </a:lnTo>
                  <a:lnTo>
                    <a:pt x="275" y="235"/>
                  </a:lnTo>
                  <a:lnTo>
                    <a:pt x="283" y="235"/>
                  </a:lnTo>
                  <a:lnTo>
                    <a:pt x="283" y="250"/>
                  </a:lnTo>
                  <a:lnTo>
                    <a:pt x="283" y="259"/>
                  </a:lnTo>
                  <a:lnTo>
                    <a:pt x="283" y="266"/>
                  </a:lnTo>
                  <a:lnTo>
                    <a:pt x="275" y="266"/>
                  </a:lnTo>
                  <a:lnTo>
                    <a:pt x="268" y="266"/>
                  </a:lnTo>
                  <a:lnTo>
                    <a:pt x="268" y="273"/>
                  </a:lnTo>
                  <a:lnTo>
                    <a:pt x="260" y="273"/>
                  </a:lnTo>
                  <a:lnTo>
                    <a:pt x="260" y="281"/>
                  </a:lnTo>
                  <a:lnTo>
                    <a:pt x="260" y="288"/>
                  </a:lnTo>
                  <a:lnTo>
                    <a:pt x="260" y="297"/>
                  </a:lnTo>
                  <a:lnTo>
                    <a:pt x="251" y="297"/>
                  </a:lnTo>
                  <a:lnTo>
                    <a:pt x="244" y="288"/>
                  </a:lnTo>
                  <a:lnTo>
                    <a:pt x="236" y="288"/>
                  </a:lnTo>
                  <a:lnTo>
                    <a:pt x="228" y="297"/>
                  </a:lnTo>
                  <a:lnTo>
                    <a:pt x="221" y="297"/>
                  </a:lnTo>
                  <a:lnTo>
                    <a:pt x="212" y="297"/>
                  </a:lnTo>
                  <a:lnTo>
                    <a:pt x="212" y="288"/>
                  </a:lnTo>
                  <a:lnTo>
                    <a:pt x="204" y="288"/>
                  </a:lnTo>
                  <a:lnTo>
                    <a:pt x="197" y="297"/>
                  </a:lnTo>
                  <a:lnTo>
                    <a:pt x="197" y="304"/>
                  </a:lnTo>
                  <a:lnTo>
                    <a:pt x="189" y="304"/>
                  </a:lnTo>
                  <a:lnTo>
                    <a:pt x="181" y="297"/>
                  </a:lnTo>
                  <a:lnTo>
                    <a:pt x="173" y="297"/>
                  </a:lnTo>
                  <a:lnTo>
                    <a:pt x="173" y="304"/>
                  </a:lnTo>
                  <a:lnTo>
                    <a:pt x="165" y="311"/>
                  </a:lnTo>
                  <a:lnTo>
                    <a:pt x="157" y="311"/>
                  </a:lnTo>
                  <a:lnTo>
                    <a:pt x="150" y="311"/>
                  </a:lnTo>
                  <a:lnTo>
                    <a:pt x="142" y="311"/>
                  </a:lnTo>
                  <a:lnTo>
                    <a:pt x="142" y="319"/>
                  </a:lnTo>
                  <a:lnTo>
                    <a:pt x="133" y="319"/>
                  </a:lnTo>
                  <a:lnTo>
                    <a:pt x="126" y="326"/>
                  </a:lnTo>
                  <a:lnTo>
                    <a:pt x="118" y="326"/>
                  </a:lnTo>
                  <a:lnTo>
                    <a:pt x="110" y="326"/>
                  </a:lnTo>
                  <a:lnTo>
                    <a:pt x="103" y="326"/>
                  </a:lnTo>
                  <a:lnTo>
                    <a:pt x="95" y="326"/>
                  </a:lnTo>
                  <a:lnTo>
                    <a:pt x="95" y="335"/>
                  </a:lnTo>
                  <a:lnTo>
                    <a:pt x="86" y="335"/>
                  </a:lnTo>
                  <a:lnTo>
                    <a:pt x="79" y="335"/>
                  </a:lnTo>
                  <a:lnTo>
                    <a:pt x="79" y="342"/>
                  </a:lnTo>
                  <a:lnTo>
                    <a:pt x="71" y="349"/>
                  </a:lnTo>
                  <a:lnTo>
                    <a:pt x="63" y="349"/>
                  </a:lnTo>
                  <a:lnTo>
                    <a:pt x="63" y="357"/>
                  </a:lnTo>
                  <a:lnTo>
                    <a:pt x="56" y="357"/>
                  </a:lnTo>
                  <a:lnTo>
                    <a:pt x="47" y="357"/>
                  </a:lnTo>
                  <a:lnTo>
                    <a:pt x="47" y="364"/>
                  </a:lnTo>
                  <a:lnTo>
                    <a:pt x="47" y="372"/>
                  </a:lnTo>
                  <a:lnTo>
                    <a:pt x="47" y="380"/>
                  </a:lnTo>
                  <a:lnTo>
                    <a:pt x="56" y="380"/>
                  </a:lnTo>
                  <a:lnTo>
                    <a:pt x="56" y="387"/>
                  </a:lnTo>
                  <a:lnTo>
                    <a:pt x="56" y="395"/>
                  </a:lnTo>
                  <a:lnTo>
                    <a:pt x="47" y="402"/>
                  </a:lnTo>
                  <a:lnTo>
                    <a:pt x="47" y="410"/>
                  </a:lnTo>
                  <a:lnTo>
                    <a:pt x="39" y="410"/>
                  </a:lnTo>
                  <a:lnTo>
                    <a:pt x="32" y="410"/>
                  </a:lnTo>
                  <a:lnTo>
                    <a:pt x="32" y="418"/>
                  </a:lnTo>
                  <a:lnTo>
                    <a:pt x="24" y="418"/>
                  </a:lnTo>
                  <a:lnTo>
                    <a:pt x="16" y="418"/>
                  </a:lnTo>
                  <a:lnTo>
                    <a:pt x="8" y="410"/>
                  </a:lnTo>
                  <a:lnTo>
                    <a:pt x="8" y="402"/>
                  </a:lnTo>
                  <a:lnTo>
                    <a:pt x="8" y="395"/>
                  </a:lnTo>
                  <a:lnTo>
                    <a:pt x="16" y="395"/>
                  </a:lnTo>
                  <a:lnTo>
                    <a:pt x="16" y="387"/>
                  </a:lnTo>
                  <a:lnTo>
                    <a:pt x="8" y="380"/>
                  </a:lnTo>
                  <a:lnTo>
                    <a:pt x="8" y="372"/>
                  </a:lnTo>
                  <a:lnTo>
                    <a:pt x="0" y="372"/>
                  </a:lnTo>
                  <a:lnTo>
                    <a:pt x="0" y="364"/>
                  </a:lnTo>
                  <a:lnTo>
                    <a:pt x="0" y="357"/>
                  </a:lnTo>
                  <a:lnTo>
                    <a:pt x="0" y="349"/>
                  </a:lnTo>
                  <a:lnTo>
                    <a:pt x="8" y="349"/>
                  </a:lnTo>
                  <a:lnTo>
                    <a:pt x="8" y="342"/>
                  </a:lnTo>
                  <a:lnTo>
                    <a:pt x="8" y="335"/>
                  </a:lnTo>
                  <a:lnTo>
                    <a:pt x="8" y="326"/>
                  </a:lnTo>
                  <a:lnTo>
                    <a:pt x="8" y="319"/>
                  </a:lnTo>
                  <a:lnTo>
                    <a:pt x="8" y="311"/>
                  </a:lnTo>
                  <a:lnTo>
                    <a:pt x="8" y="297"/>
                  </a:lnTo>
                  <a:lnTo>
                    <a:pt x="16" y="288"/>
                  </a:lnTo>
                  <a:lnTo>
                    <a:pt x="16" y="281"/>
                  </a:lnTo>
                  <a:lnTo>
                    <a:pt x="24" y="281"/>
                  </a:lnTo>
                  <a:lnTo>
                    <a:pt x="32" y="273"/>
                  </a:lnTo>
                  <a:lnTo>
                    <a:pt x="39" y="273"/>
                  </a:lnTo>
                  <a:lnTo>
                    <a:pt x="47" y="273"/>
                  </a:lnTo>
                  <a:lnTo>
                    <a:pt x="47" y="266"/>
                  </a:lnTo>
                  <a:lnTo>
                    <a:pt x="56" y="259"/>
                  </a:lnTo>
                  <a:lnTo>
                    <a:pt x="56" y="250"/>
                  </a:lnTo>
                  <a:lnTo>
                    <a:pt x="63" y="250"/>
                  </a:lnTo>
                  <a:lnTo>
                    <a:pt x="63" y="243"/>
                  </a:lnTo>
                  <a:lnTo>
                    <a:pt x="71" y="235"/>
                  </a:lnTo>
                  <a:lnTo>
                    <a:pt x="79" y="235"/>
                  </a:lnTo>
                  <a:lnTo>
                    <a:pt x="95" y="228"/>
                  </a:lnTo>
                  <a:lnTo>
                    <a:pt x="103" y="221"/>
                  </a:lnTo>
                  <a:lnTo>
                    <a:pt x="110" y="213"/>
                  </a:lnTo>
                  <a:lnTo>
                    <a:pt x="118" y="213"/>
                  </a:lnTo>
                  <a:lnTo>
                    <a:pt x="118" y="205"/>
                  </a:lnTo>
                  <a:lnTo>
                    <a:pt x="126" y="205"/>
                  </a:lnTo>
                  <a:lnTo>
                    <a:pt x="126" y="197"/>
                  </a:lnTo>
                  <a:lnTo>
                    <a:pt x="126" y="190"/>
                  </a:lnTo>
                  <a:lnTo>
                    <a:pt x="126" y="183"/>
                  </a:lnTo>
                  <a:lnTo>
                    <a:pt x="126" y="175"/>
                  </a:lnTo>
                  <a:lnTo>
                    <a:pt x="126" y="167"/>
                  </a:lnTo>
                  <a:lnTo>
                    <a:pt x="133" y="159"/>
                  </a:lnTo>
                  <a:lnTo>
                    <a:pt x="133" y="152"/>
                  </a:lnTo>
                  <a:lnTo>
                    <a:pt x="142" y="145"/>
                  </a:lnTo>
                  <a:lnTo>
                    <a:pt x="150" y="137"/>
                  </a:lnTo>
                  <a:lnTo>
                    <a:pt x="150" y="121"/>
                  </a:lnTo>
                  <a:lnTo>
                    <a:pt x="157" y="114"/>
                  </a:lnTo>
                  <a:lnTo>
                    <a:pt x="165" y="114"/>
                  </a:lnTo>
                  <a:lnTo>
                    <a:pt x="165" y="107"/>
                  </a:lnTo>
                  <a:lnTo>
                    <a:pt x="165" y="99"/>
                  </a:lnTo>
                  <a:lnTo>
                    <a:pt x="173" y="92"/>
                  </a:lnTo>
                  <a:lnTo>
                    <a:pt x="173" y="76"/>
                  </a:lnTo>
                  <a:lnTo>
                    <a:pt x="181" y="76"/>
                  </a:lnTo>
                  <a:lnTo>
                    <a:pt x="181" y="69"/>
                  </a:lnTo>
                  <a:lnTo>
                    <a:pt x="181" y="61"/>
                  </a:lnTo>
                  <a:lnTo>
                    <a:pt x="189" y="54"/>
                  </a:lnTo>
                  <a:lnTo>
                    <a:pt x="197" y="45"/>
                  </a:lnTo>
                  <a:lnTo>
                    <a:pt x="197" y="38"/>
                  </a:lnTo>
                  <a:lnTo>
                    <a:pt x="197" y="31"/>
                  </a:lnTo>
                  <a:lnTo>
                    <a:pt x="197" y="23"/>
                  </a:lnTo>
                  <a:lnTo>
                    <a:pt x="204" y="23"/>
                  </a:lnTo>
                  <a:lnTo>
                    <a:pt x="212" y="23"/>
                  </a:lnTo>
                  <a:lnTo>
                    <a:pt x="221" y="23"/>
                  </a:lnTo>
                  <a:lnTo>
                    <a:pt x="228" y="31"/>
                  </a:lnTo>
                  <a:lnTo>
                    <a:pt x="236" y="31"/>
                  </a:lnTo>
                  <a:lnTo>
                    <a:pt x="244" y="31"/>
                  </a:lnTo>
                  <a:lnTo>
                    <a:pt x="251" y="31"/>
                  </a:lnTo>
                  <a:lnTo>
                    <a:pt x="260" y="23"/>
                  </a:lnTo>
                  <a:lnTo>
                    <a:pt x="260" y="16"/>
                  </a:lnTo>
                  <a:lnTo>
                    <a:pt x="260" y="7"/>
                  </a:lnTo>
                  <a:lnTo>
                    <a:pt x="268" y="7"/>
                  </a:lnTo>
                  <a:lnTo>
                    <a:pt x="275" y="7"/>
                  </a:lnTo>
                  <a:lnTo>
                    <a:pt x="275" y="0"/>
                  </a:lnTo>
                  <a:lnTo>
                    <a:pt x="283" y="0"/>
                  </a:lnTo>
                  <a:lnTo>
                    <a:pt x="291" y="0"/>
                  </a:lnTo>
                  <a:lnTo>
                    <a:pt x="298" y="0"/>
                  </a:lnTo>
                  <a:lnTo>
                    <a:pt x="298" y="7"/>
                  </a:lnTo>
                  <a:lnTo>
                    <a:pt x="307" y="7"/>
                  </a:lnTo>
                  <a:lnTo>
                    <a:pt x="315" y="7"/>
                  </a:lnTo>
                  <a:lnTo>
                    <a:pt x="322" y="0"/>
                  </a:lnTo>
                  <a:lnTo>
                    <a:pt x="330" y="0"/>
                  </a:lnTo>
                  <a:lnTo>
                    <a:pt x="338" y="0"/>
                  </a:lnTo>
                  <a:lnTo>
                    <a:pt x="346" y="0"/>
                  </a:lnTo>
                  <a:lnTo>
                    <a:pt x="354" y="0"/>
                  </a:lnTo>
                  <a:lnTo>
                    <a:pt x="362" y="0"/>
                  </a:lnTo>
                  <a:lnTo>
                    <a:pt x="362" y="7"/>
                  </a:lnTo>
                  <a:lnTo>
                    <a:pt x="369" y="16"/>
                  </a:lnTo>
                  <a:lnTo>
                    <a:pt x="369" y="23"/>
                  </a:lnTo>
                  <a:lnTo>
                    <a:pt x="362" y="23"/>
                  </a:lnTo>
                  <a:lnTo>
                    <a:pt x="362" y="31"/>
                  </a:lnTo>
                  <a:lnTo>
                    <a:pt x="354" y="38"/>
                  </a:lnTo>
                  <a:lnTo>
                    <a:pt x="346" y="54"/>
                  </a:lnTo>
                  <a:lnTo>
                    <a:pt x="346" y="61"/>
                  </a:lnTo>
                  <a:lnTo>
                    <a:pt x="346" y="69"/>
                  </a:lnTo>
                  <a:lnTo>
                    <a:pt x="354" y="76"/>
                  </a:lnTo>
                  <a:lnTo>
                    <a:pt x="362" y="76"/>
                  </a:lnTo>
                  <a:lnTo>
                    <a:pt x="377" y="76"/>
                  </a:lnTo>
                  <a:lnTo>
                    <a:pt x="386" y="69"/>
                  </a:lnTo>
                  <a:lnTo>
                    <a:pt x="393" y="61"/>
                  </a:lnTo>
                  <a:lnTo>
                    <a:pt x="401" y="61"/>
                  </a:lnTo>
                  <a:lnTo>
                    <a:pt x="409" y="54"/>
                  </a:lnTo>
                  <a:lnTo>
                    <a:pt x="416" y="54"/>
                  </a:lnTo>
                  <a:lnTo>
                    <a:pt x="425" y="54"/>
                  </a:lnTo>
                  <a:lnTo>
                    <a:pt x="433" y="54"/>
                  </a:lnTo>
                  <a:lnTo>
                    <a:pt x="440" y="54"/>
                  </a:lnTo>
                  <a:lnTo>
                    <a:pt x="440" y="61"/>
                  </a:lnTo>
                  <a:lnTo>
                    <a:pt x="448" y="69"/>
                  </a:lnTo>
                  <a:lnTo>
                    <a:pt x="448" y="61"/>
                  </a:lnTo>
                  <a:lnTo>
                    <a:pt x="456" y="61"/>
                  </a:lnTo>
                  <a:lnTo>
                    <a:pt x="456" y="54"/>
                  </a:lnTo>
                  <a:lnTo>
                    <a:pt x="463" y="54"/>
                  </a:lnTo>
                  <a:lnTo>
                    <a:pt x="463" y="45"/>
                  </a:lnTo>
                  <a:lnTo>
                    <a:pt x="472" y="45"/>
                  </a:lnTo>
                  <a:lnTo>
                    <a:pt x="480" y="45"/>
                  </a:lnTo>
                  <a:lnTo>
                    <a:pt x="487" y="45"/>
                  </a:lnTo>
                  <a:lnTo>
                    <a:pt x="495" y="45"/>
                  </a:lnTo>
                  <a:lnTo>
                    <a:pt x="503" y="45"/>
                  </a:lnTo>
                  <a:lnTo>
                    <a:pt x="511" y="54"/>
                  </a:lnTo>
                  <a:lnTo>
                    <a:pt x="519" y="61"/>
                  </a:lnTo>
                  <a:lnTo>
                    <a:pt x="527" y="69"/>
                  </a:lnTo>
                  <a:lnTo>
                    <a:pt x="527" y="76"/>
                  </a:lnTo>
                  <a:lnTo>
                    <a:pt x="527" y="92"/>
                  </a:lnTo>
                  <a:lnTo>
                    <a:pt x="534" y="92"/>
                  </a:lnTo>
                  <a:lnTo>
                    <a:pt x="534" y="99"/>
                  </a:lnTo>
                  <a:lnTo>
                    <a:pt x="534" y="107"/>
                  </a:lnTo>
                  <a:lnTo>
                    <a:pt x="527" y="107"/>
                  </a:lnTo>
                  <a:lnTo>
                    <a:pt x="527" y="114"/>
                  </a:lnTo>
                  <a:lnTo>
                    <a:pt x="527" y="121"/>
                  </a:lnTo>
                  <a:lnTo>
                    <a:pt x="527" y="129"/>
                  </a:lnTo>
                  <a:lnTo>
                    <a:pt x="527" y="137"/>
                  </a:lnTo>
                  <a:lnTo>
                    <a:pt x="534" y="137"/>
                  </a:lnTo>
                  <a:lnTo>
                    <a:pt x="542" y="137"/>
                  </a:lnTo>
                  <a:lnTo>
                    <a:pt x="542" y="145"/>
                  </a:lnTo>
                  <a:lnTo>
                    <a:pt x="534" y="145"/>
                  </a:lnTo>
                  <a:lnTo>
                    <a:pt x="534" y="152"/>
                  </a:lnTo>
                  <a:lnTo>
                    <a:pt x="527" y="152"/>
                  </a:lnTo>
                  <a:lnTo>
                    <a:pt x="527" y="159"/>
                  </a:lnTo>
                  <a:lnTo>
                    <a:pt x="527" y="167"/>
                  </a:lnTo>
                  <a:lnTo>
                    <a:pt x="519" y="175"/>
                  </a:lnTo>
                  <a:lnTo>
                    <a:pt x="519" y="183"/>
                  </a:lnTo>
                  <a:lnTo>
                    <a:pt x="519" y="190"/>
                  </a:lnTo>
                  <a:lnTo>
                    <a:pt x="511" y="190"/>
                  </a:lnTo>
                  <a:lnTo>
                    <a:pt x="503" y="197"/>
                  </a:lnTo>
                  <a:lnTo>
                    <a:pt x="495" y="205"/>
                  </a:lnTo>
                  <a:lnTo>
                    <a:pt x="487" y="205"/>
                  </a:lnTo>
                  <a:lnTo>
                    <a:pt x="480" y="213"/>
                  </a:lnTo>
                  <a:lnTo>
                    <a:pt x="472" y="213"/>
                  </a:lnTo>
                  <a:lnTo>
                    <a:pt x="463" y="213"/>
                  </a:lnTo>
                  <a:lnTo>
                    <a:pt x="456" y="213"/>
                  </a:lnTo>
                  <a:lnTo>
                    <a:pt x="448" y="213"/>
                  </a:lnTo>
                  <a:lnTo>
                    <a:pt x="440" y="213"/>
                  </a:lnTo>
                  <a:lnTo>
                    <a:pt x="433" y="221"/>
                  </a:lnTo>
                  <a:lnTo>
                    <a:pt x="433" y="228"/>
                  </a:lnTo>
                  <a:lnTo>
                    <a:pt x="425" y="228"/>
                  </a:lnTo>
                </a:path>
              </a:pathLst>
            </a:custGeom>
            <a:solidFill>
              <a:srgbClr val="33CCCC"/>
            </a:solidFill>
            <a:ln w="12700" cap="rnd" cmpd="sng">
              <a:solidFill>
                <a:schemeClr val="tx1"/>
              </a:solidFill>
              <a:prstDash val="solid"/>
              <a:round/>
              <a:headEnd type="none" w="med" len="med"/>
              <a:tailEnd type="none" w="med" len="med"/>
            </a:ln>
          </p:spPr>
          <p:txBody>
            <a:bodyPr/>
            <a:lstStyle/>
            <a:p>
              <a:endParaRPr lang="en-US"/>
            </a:p>
          </p:txBody>
        </p:sp>
        <p:sp>
          <p:nvSpPr>
            <p:cNvPr id="44062" name="Freeform 33"/>
            <p:cNvSpPr>
              <a:spLocks noChangeAspect="1"/>
            </p:cNvSpPr>
            <p:nvPr/>
          </p:nvSpPr>
          <p:spPr bwMode="auto">
            <a:xfrm>
              <a:off x="2843213" y="4968875"/>
              <a:ext cx="258762" cy="144463"/>
            </a:xfrm>
            <a:custGeom>
              <a:avLst/>
              <a:gdLst>
                <a:gd name="T0" fmla="*/ 2147483647 w 269"/>
                <a:gd name="T1" fmla="*/ 2147483647 h 221"/>
                <a:gd name="T2" fmla="*/ 2147483647 w 269"/>
                <a:gd name="T3" fmla="*/ 2147483647 h 221"/>
                <a:gd name="T4" fmla="*/ 2147483647 w 269"/>
                <a:gd name="T5" fmla="*/ 2147483647 h 221"/>
                <a:gd name="T6" fmla="*/ 2147483647 w 269"/>
                <a:gd name="T7" fmla="*/ 2147483647 h 221"/>
                <a:gd name="T8" fmla="*/ 2147483647 w 269"/>
                <a:gd name="T9" fmla="*/ 2147483647 h 221"/>
                <a:gd name="T10" fmla="*/ 0 w 269"/>
                <a:gd name="T11" fmla="*/ 2147483647 h 221"/>
                <a:gd name="T12" fmla="*/ 0 w 269"/>
                <a:gd name="T13" fmla="*/ 2147483647 h 221"/>
                <a:gd name="T14" fmla="*/ 2147483647 w 269"/>
                <a:gd name="T15" fmla="*/ 2147483647 h 221"/>
                <a:gd name="T16" fmla="*/ 2147483647 w 269"/>
                <a:gd name="T17" fmla="*/ 2147483647 h 221"/>
                <a:gd name="T18" fmla="*/ 2147483647 w 269"/>
                <a:gd name="T19" fmla="*/ 2147483647 h 221"/>
                <a:gd name="T20" fmla="*/ 2147483647 w 269"/>
                <a:gd name="T21" fmla="*/ 2147483647 h 221"/>
                <a:gd name="T22" fmla="*/ 2147483647 w 269"/>
                <a:gd name="T23" fmla="*/ 0 h 221"/>
                <a:gd name="T24" fmla="*/ 2147483647 w 269"/>
                <a:gd name="T25" fmla="*/ 2147483647 h 221"/>
                <a:gd name="T26" fmla="*/ 2147483647 w 269"/>
                <a:gd name="T27" fmla="*/ 2147483647 h 2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9"/>
                <a:gd name="T43" fmla="*/ 0 h 221"/>
                <a:gd name="T44" fmla="*/ 269 w 269"/>
                <a:gd name="T45" fmla="*/ 221 h 2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9" h="221">
                  <a:moveTo>
                    <a:pt x="269" y="40"/>
                  </a:moveTo>
                  <a:lnTo>
                    <a:pt x="222" y="120"/>
                  </a:lnTo>
                  <a:lnTo>
                    <a:pt x="222" y="150"/>
                  </a:lnTo>
                  <a:lnTo>
                    <a:pt x="117" y="221"/>
                  </a:lnTo>
                  <a:lnTo>
                    <a:pt x="12" y="190"/>
                  </a:lnTo>
                  <a:lnTo>
                    <a:pt x="0" y="120"/>
                  </a:lnTo>
                  <a:lnTo>
                    <a:pt x="0" y="100"/>
                  </a:lnTo>
                  <a:lnTo>
                    <a:pt x="58" y="50"/>
                  </a:lnTo>
                  <a:lnTo>
                    <a:pt x="82" y="29"/>
                  </a:lnTo>
                  <a:lnTo>
                    <a:pt x="164" y="19"/>
                  </a:lnTo>
                  <a:lnTo>
                    <a:pt x="212" y="19"/>
                  </a:lnTo>
                  <a:lnTo>
                    <a:pt x="222" y="0"/>
                  </a:lnTo>
                  <a:lnTo>
                    <a:pt x="258" y="10"/>
                  </a:lnTo>
                  <a:lnTo>
                    <a:pt x="269" y="40"/>
                  </a:lnTo>
                  <a:close/>
                </a:path>
              </a:pathLst>
            </a:custGeom>
            <a:solidFill>
              <a:srgbClr val="33CCCC"/>
            </a:solidFill>
            <a:ln w="14351">
              <a:solidFill>
                <a:schemeClr val="tx1"/>
              </a:solidFill>
              <a:prstDash val="solid"/>
              <a:round/>
              <a:headEnd/>
              <a:tailEnd/>
            </a:ln>
          </p:spPr>
          <p:txBody>
            <a:bodyPr/>
            <a:lstStyle/>
            <a:p>
              <a:endParaRPr lang="en-US"/>
            </a:p>
          </p:txBody>
        </p:sp>
        <p:sp>
          <p:nvSpPr>
            <p:cNvPr id="44063" name="Freeform 34"/>
            <p:cNvSpPr>
              <a:spLocks noChangeAspect="1"/>
            </p:cNvSpPr>
            <p:nvPr/>
          </p:nvSpPr>
          <p:spPr bwMode="auto">
            <a:xfrm>
              <a:off x="2430463" y="4406900"/>
              <a:ext cx="687387" cy="433388"/>
            </a:xfrm>
            <a:custGeom>
              <a:avLst/>
              <a:gdLst>
                <a:gd name="T0" fmla="*/ 2147483647 w 515"/>
                <a:gd name="T1" fmla="*/ 2147483647 h 389"/>
                <a:gd name="T2" fmla="*/ 2147483647 w 515"/>
                <a:gd name="T3" fmla="*/ 2147483647 h 389"/>
                <a:gd name="T4" fmla="*/ 2147483647 w 515"/>
                <a:gd name="T5" fmla="*/ 2147483647 h 389"/>
                <a:gd name="T6" fmla="*/ 2147483647 w 515"/>
                <a:gd name="T7" fmla="*/ 2147483647 h 389"/>
                <a:gd name="T8" fmla="*/ 2147483647 w 515"/>
                <a:gd name="T9" fmla="*/ 2147483647 h 389"/>
                <a:gd name="T10" fmla="*/ 2147483647 w 515"/>
                <a:gd name="T11" fmla="*/ 2147483647 h 389"/>
                <a:gd name="T12" fmla="*/ 2147483647 w 515"/>
                <a:gd name="T13" fmla="*/ 2147483647 h 389"/>
                <a:gd name="T14" fmla="*/ 2147483647 w 515"/>
                <a:gd name="T15" fmla="*/ 2147483647 h 389"/>
                <a:gd name="T16" fmla="*/ 2147483647 w 515"/>
                <a:gd name="T17" fmla="*/ 2147483647 h 389"/>
                <a:gd name="T18" fmla="*/ 2147483647 w 515"/>
                <a:gd name="T19" fmla="*/ 2147483647 h 389"/>
                <a:gd name="T20" fmla="*/ 2147483647 w 515"/>
                <a:gd name="T21" fmla="*/ 2147483647 h 389"/>
                <a:gd name="T22" fmla="*/ 2147483647 w 515"/>
                <a:gd name="T23" fmla="*/ 2147483647 h 389"/>
                <a:gd name="T24" fmla="*/ 2147483647 w 515"/>
                <a:gd name="T25" fmla="*/ 2147483647 h 389"/>
                <a:gd name="T26" fmla="*/ 2147483647 w 515"/>
                <a:gd name="T27" fmla="*/ 2147483647 h 389"/>
                <a:gd name="T28" fmla="*/ 2147483647 w 515"/>
                <a:gd name="T29" fmla="*/ 2147483647 h 389"/>
                <a:gd name="T30" fmla="*/ 2147483647 w 515"/>
                <a:gd name="T31" fmla="*/ 2147483647 h 389"/>
                <a:gd name="T32" fmla="*/ 2147483647 w 515"/>
                <a:gd name="T33" fmla="*/ 2147483647 h 389"/>
                <a:gd name="T34" fmla="*/ 2147483647 w 515"/>
                <a:gd name="T35" fmla="*/ 2147483647 h 389"/>
                <a:gd name="T36" fmla="*/ 2147483647 w 515"/>
                <a:gd name="T37" fmla="*/ 2147483647 h 389"/>
                <a:gd name="T38" fmla="*/ 2147483647 w 515"/>
                <a:gd name="T39" fmla="*/ 2147483647 h 389"/>
                <a:gd name="T40" fmla="*/ 2147483647 w 515"/>
                <a:gd name="T41" fmla="*/ 2147483647 h 389"/>
                <a:gd name="T42" fmla="*/ 2147483647 w 515"/>
                <a:gd name="T43" fmla="*/ 2147483647 h 389"/>
                <a:gd name="T44" fmla="*/ 2147483647 w 515"/>
                <a:gd name="T45" fmla="*/ 2147483647 h 389"/>
                <a:gd name="T46" fmla="*/ 2147483647 w 515"/>
                <a:gd name="T47" fmla="*/ 2147483647 h 389"/>
                <a:gd name="T48" fmla="*/ 2147483647 w 515"/>
                <a:gd name="T49" fmla="*/ 2147483647 h 389"/>
                <a:gd name="T50" fmla="*/ 2147483647 w 515"/>
                <a:gd name="T51" fmla="*/ 2147483647 h 389"/>
                <a:gd name="T52" fmla="*/ 2147483647 w 515"/>
                <a:gd name="T53" fmla="*/ 2147483647 h 389"/>
                <a:gd name="T54" fmla="*/ 2147483647 w 515"/>
                <a:gd name="T55" fmla="*/ 2147483647 h 389"/>
                <a:gd name="T56" fmla="*/ 2147483647 w 515"/>
                <a:gd name="T57" fmla="*/ 2147483647 h 389"/>
                <a:gd name="T58" fmla="*/ 2147483647 w 515"/>
                <a:gd name="T59" fmla="*/ 2147483647 h 389"/>
                <a:gd name="T60" fmla="*/ 2147483647 w 515"/>
                <a:gd name="T61" fmla="*/ 2147483647 h 389"/>
                <a:gd name="T62" fmla="*/ 2147483647 w 515"/>
                <a:gd name="T63" fmla="*/ 2147483647 h 389"/>
                <a:gd name="T64" fmla="*/ 2147483647 w 515"/>
                <a:gd name="T65" fmla="*/ 2147483647 h 389"/>
                <a:gd name="T66" fmla="*/ 2147483647 w 515"/>
                <a:gd name="T67" fmla="*/ 2147483647 h 389"/>
                <a:gd name="T68" fmla="*/ 0 w 515"/>
                <a:gd name="T69" fmla="*/ 2147483647 h 389"/>
                <a:gd name="T70" fmla="*/ 2147483647 w 515"/>
                <a:gd name="T71" fmla="*/ 2147483647 h 389"/>
                <a:gd name="T72" fmla="*/ 2147483647 w 515"/>
                <a:gd name="T73" fmla="*/ 2147483647 h 389"/>
                <a:gd name="T74" fmla="*/ 2147483647 w 515"/>
                <a:gd name="T75" fmla="*/ 2147483647 h 389"/>
                <a:gd name="T76" fmla="*/ 2147483647 w 515"/>
                <a:gd name="T77" fmla="*/ 2147483647 h 389"/>
                <a:gd name="T78" fmla="*/ 2147483647 w 515"/>
                <a:gd name="T79" fmla="*/ 2147483647 h 389"/>
                <a:gd name="T80" fmla="*/ 2147483647 w 515"/>
                <a:gd name="T81" fmla="*/ 2147483647 h 389"/>
                <a:gd name="T82" fmla="*/ 2147483647 w 515"/>
                <a:gd name="T83" fmla="*/ 2147483647 h 389"/>
                <a:gd name="T84" fmla="*/ 2147483647 w 515"/>
                <a:gd name="T85" fmla="*/ 2147483647 h 389"/>
                <a:gd name="T86" fmla="*/ 2147483647 w 515"/>
                <a:gd name="T87" fmla="*/ 2147483647 h 389"/>
                <a:gd name="T88" fmla="*/ 2147483647 w 515"/>
                <a:gd name="T89" fmla="*/ 2147483647 h 389"/>
                <a:gd name="T90" fmla="*/ 2147483647 w 515"/>
                <a:gd name="T91" fmla="*/ 2147483647 h 389"/>
                <a:gd name="T92" fmla="*/ 2147483647 w 515"/>
                <a:gd name="T93" fmla="*/ 2147483647 h 389"/>
                <a:gd name="T94" fmla="*/ 2147483647 w 515"/>
                <a:gd name="T95" fmla="*/ 2147483647 h 389"/>
                <a:gd name="T96" fmla="*/ 2147483647 w 515"/>
                <a:gd name="T97" fmla="*/ 2147483647 h 389"/>
                <a:gd name="T98" fmla="*/ 2147483647 w 515"/>
                <a:gd name="T99" fmla="*/ 2147483647 h 389"/>
                <a:gd name="T100" fmla="*/ 2147483647 w 515"/>
                <a:gd name="T101" fmla="*/ 2147483647 h 389"/>
                <a:gd name="T102" fmla="*/ 2147483647 w 515"/>
                <a:gd name="T103" fmla="*/ 2147483647 h 389"/>
                <a:gd name="T104" fmla="*/ 2147483647 w 515"/>
                <a:gd name="T105" fmla="*/ 0 h 389"/>
                <a:gd name="T106" fmla="*/ 2147483647 w 515"/>
                <a:gd name="T107" fmla="*/ 2147483647 h 389"/>
                <a:gd name="T108" fmla="*/ 2147483647 w 515"/>
                <a:gd name="T109" fmla="*/ 2147483647 h 389"/>
                <a:gd name="T110" fmla="*/ 2147483647 w 515"/>
                <a:gd name="T111" fmla="*/ 2147483647 h 389"/>
                <a:gd name="T112" fmla="*/ 2147483647 w 515"/>
                <a:gd name="T113" fmla="*/ 2147483647 h 389"/>
                <a:gd name="T114" fmla="*/ 2147483647 w 515"/>
                <a:gd name="T115" fmla="*/ 2147483647 h 389"/>
                <a:gd name="T116" fmla="*/ 2147483647 w 515"/>
                <a:gd name="T117" fmla="*/ 2147483647 h 389"/>
                <a:gd name="T118" fmla="*/ 2147483647 w 515"/>
                <a:gd name="T119" fmla="*/ 2147483647 h 389"/>
                <a:gd name="T120" fmla="*/ 2147483647 w 515"/>
                <a:gd name="T121" fmla="*/ 2147483647 h 3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15"/>
                <a:gd name="T184" fmla="*/ 0 h 389"/>
                <a:gd name="T185" fmla="*/ 515 w 515"/>
                <a:gd name="T186" fmla="*/ 389 h 38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15" h="389">
                  <a:moveTo>
                    <a:pt x="506" y="137"/>
                  </a:moveTo>
                  <a:lnTo>
                    <a:pt x="514" y="137"/>
                  </a:lnTo>
                  <a:lnTo>
                    <a:pt x="506" y="145"/>
                  </a:lnTo>
                  <a:lnTo>
                    <a:pt x="506" y="152"/>
                  </a:lnTo>
                  <a:lnTo>
                    <a:pt x="498" y="160"/>
                  </a:lnTo>
                  <a:lnTo>
                    <a:pt x="490" y="175"/>
                  </a:lnTo>
                  <a:lnTo>
                    <a:pt x="490" y="183"/>
                  </a:lnTo>
                  <a:lnTo>
                    <a:pt x="490" y="190"/>
                  </a:lnTo>
                  <a:lnTo>
                    <a:pt x="482" y="190"/>
                  </a:lnTo>
                  <a:lnTo>
                    <a:pt x="482" y="198"/>
                  </a:lnTo>
                  <a:lnTo>
                    <a:pt x="475" y="198"/>
                  </a:lnTo>
                  <a:lnTo>
                    <a:pt x="475" y="205"/>
                  </a:lnTo>
                  <a:lnTo>
                    <a:pt x="467" y="214"/>
                  </a:lnTo>
                  <a:lnTo>
                    <a:pt x="467" y="221"/>
                  </a:lnTo>
                  <a:lnTo>
                    <a:pt x="458" y="228"/>
                  </a:lnTo>
                  <a:lnTo>
                    <a:pt x="450" y="236"/>
                  </a:lnTo>
                  <a:lnTo>
                    <a:pt x="450" y="243"/>
                  </a:lnTo>
                  <a:lnTo>
                    <a:pt x="450" y="252"/>
                  </a:lnTo>
                  <a:lnTo>
                    <a:pt x="450" y="259"/>
                  </a:lnTo>
                  <a:lnTo>
                    <a:pt x="450" y="266"/>
                  </a:lnTo>
                  <a:lnTo>
                    <a:pt x="450" y="274"/>
                  </a:lnTo>
                  <a:lnTo>
                    <a:pt x="450" y="281"/>
                  </a:lnTo>
                  <a:lnTo>
                    <a:pt x="443" y="281"/>
                  </a:lnTo>
                  <a:lnTo>
                    <a:pt x="435" y="290"/>
                  </a:lnTo>
                  <a:lnTo>
                    <a:pt x="427" y="297"/>
                  </a:lnTo>
                  <a:lnTo>
                    <a:pt x="420" y="304"/>
                  </a:lnTo>
                  <a:lnTo>
                    <a:pt x="411" y="304"/>
                  </a:lnTo>
                  <a:lnTo>
                    <a:pt x="403" y="312"/>
                  </a:lnTo>
                  <a:lnTo>
                    <a:pt x="403" y="319"/>
                  </a:lnTo>
                  <a:lnTo>
                    <a:pt x="396" y="319"/>
                  </a:lnTo>
                  <a:lnTo>
                    <a:pt x="388" y="319"/>
                  </a:lnTo>
                  <a:lnTo>
                    <a:pt x="388" y="327"/>
                  </a:lnTo>
                  <a:lnTo>
                    <a:pt x="380" y="327"/>
                  </a:lnTo>
                  <a:lnTo>
                    <a:pt x="380" y="335"/>
                  </a:lnTo>
                  <a:lnTo>
                    <a:pt x="372" y="335"/>
                  </a:lnTo>
                  <a:lnTo>
                    <a:pt x="372" y="343"/>
                  </a:lnTo>
                  <a:lnTo>
                    <a:pt x="372" y="350"/>
                  </a:lnTo>
                  <a:lnTo>
                    <a:pt x="364" y="350"/>
                  </a:lnTo>
                  <a:lnTo>
                    <a:pt x="356" y="350"/>
                  </a:lnTo>
                  <a:lnTo>
                    <a:pt x="348" y="350"/>
                  </a:lnTo>
                  <a:lnTo>
                    <a:pt x="348" y="357"/>
                  </a:lnTo>
                  <a:lnTo>
                    <a:pt x="341" y="357"/>
                  </a:lnTo>
                  <a:lnTo>
                    <a:pt x="341" y="365"/>
                  </a:lnTo>
                  <a:lnTo>
                    <a:pt x="332" y="373"/>
                  </a:lnTo>
                  <a:lnTo>
                    <a:pt x="332" y="381"/>
                  </a:lnTo>
                  <a:lnTo>
                    <a:pt x="332" y="388"/>
                  </a:lnTo>
                  <a:lnTo>
                    <a:pt x="324" y="388"/>
                  </a:lnTo>
                  <a:lnTo>
                    <a:pt x="317" y="388"/>
                  </a:lnTo>
                  <a:lnTo>
                    <a:pt x="309" y="388"/>
                  </a:lnTo>
                  <a:lnTo>
                    <a:pt x="301" y="388"/>
                  </a:lnTo>
                  <a:lnTo>
                    <a:pt x="293" y="388"/>
                  </a:lnTo>
                  <a:lnTo>
                    <a:pt x="285" y="381"/>
                  </a:lnTo>
                  <a:lnTo>
                    <a:pt x="277" y="381"/>
                  </a:lnTo>
                  <a:lnTo>
                    <a:pt x="277" y="373"/>
                  </a:lnTo>
                  <a:lnTo>
                    <a:pt x="277" y="365"/>
                  </a:lnTo>
                  <a:lnTo>
                    <a:pt x="270" y="365"/>
                  </a:lnTo>
                  <a:lnTo>
                    <a:pt x="270" y="357"/>
                  </a:lnTo>
                  <a:lnTo>
                    <a:pt x="262" y="357"/>
                  </a:lnTo>
                  <a:lnTo>
                    <a:pt x="253" y="357"/>
                  </a:lnTo>
                  <a:lnTo>
                    <a:pt x="244" y="357"/>
                  </a:lnTo>
                  <a:lnTo>
                    <a:pt x="244" y="365"/>
                  </a:lnTo>
                  <a:lnTo>
                    <a:pt x="237" y="373"/>
                  </a:lnTo>
                  <a:lnTo>
                    <a:pt x="229" y="373"/>
                  </a:lnTo>
                  <a:lnTo>
                    <a:pt x="221" y="381"/>
                  </a:lnTo>
                  <a:lnTo>
                    <a:pt x="214" y="381"/>
                  </a:lnTo>
                  <a:lnTo>
                    <a:pt x="205" y="381"/>
                  </a:lnTo>
                  <a:lnTo>
                    <a:pt x="205" y="373"/>
                  </a:lnTo>
                  <a:lnTo>
                    <a:pt x="197" y="373"/>
                  </a:lnTo>
                  <a:lnTo>
                    <a:pt x="190" y="373"/>
                  </a:lnTo>
                  <a:lnTo>
                    <a:pt x="182" y="373"/>
                  </a:lnTo>
                  <a:lnTo>
                    <a:pt x="174" y="373"/>
                  </a:lnTo>
                  <a:lnTo>
                    <a:pt x="174" y="365"/>
                  </a:lnTo>
                  <a:lnTo>
                    <a:pt x="174" y="357"/>
                  </a:lnTo>
                  <a:lnTo>
                    <a:pt x="174" y="350"/>
                  </a:lnTo>
                  <a:lnTo>
                    <a:pt x="166" y="350"/>
                  </a:lnTo>
                  <a:lnTo>
                    <a:pt x="158" y="343"/>
                  </a:lnTo>
                  <a:lnTo>
                    <a:pt x="150" y="335"/>
                  </a:lnTo>
                  <a:lnTo>
                    <a:pt x="150" y="327"/>
                  </a:lnTo>
                  <a:lnTo>
                    <a:pt x="143" y="319"/>
                  </a:lnTo>
                  <a:lnTo>
                    <a:pt x="143" y="312"/>
                  </a:lnTo>
                  <a:lnTo>
                    <a:pt x="143" y="304"/>
                  </a:lnTo>
                  <a:lnTo>
                    <a:pt x="143" y="297"/>
                  </a:lnTo>
                  <a:lnTo>
                    <a:pt x="143" y="290"/>
                  </a:lnTo>
                  <a:lnTo>
                    <a:pt x="135" y="290"/>
                  </a:lnTo>
                  <a:lnTo>
                    <a:pt x="135" y="281"/>
                  </a:lnTo>
                  <a:lnTo>
                    <a:pt x="135" y="274"/>
                  </a:lnTo>
                  <a:lnTo>
                    <a:pt x="135" y="266"/>
                  </a:lnTo>
                  <a:lnTo>
                    <a:pt x="143" y="266"/>
                  </a:lnTo>
                  <a:lnTo>
                    <a:pt x="143" y="259"/>
                  </a:lnTo>
                  <a:lnTo>
                    <a:pt x="150" y="252"/>
                  </a:lnTo>
                  <a:lnTo>
                    <a:pt x="143" y="252"/>
                  </a:lnTo>
                  <a:lnTo>
                    <a:pt x="143" y="243"/>
                  </a:lnTo>
                  <a:lnTo>
                    <a:pt x="135" y="236"/>
                  </a:lnTo>
                  <a:lnTo>
                    <a:pt x="127" y="236"/>
                  </a:lnTo>
                  <a:lnTo>
                    <a:pt x="118" y="236"/>
                  </a:lnTo>
                  <a:lnTo>
                    <a:pt x="111" y="236"/>
                  </a:lnTo>
                  <a:lnTo>
                    <a:pt x="103" y="236"/>
                  </a:lnTo>
                  <a:lnTo>
                    <a:pt x="95" y="236"/>
                  </a:lnTo>
                  <a:lnTo>
                    <a:pt x="95" y="228"/>
                  </a:lnTo>
                  <a:lnTo>
                    <a:pt x="88" y="228"/>
                  </a:lnTo>
                  <a:lnTo>
                    <a:pt x="88" y="221"/>
                  </a:lnTo>
                  <a:lnTo>
                    <a:pt x="79" y="221"/>
                  </a:lnTo>
                  <a:lnTo>
                    <a:pt x="79" y="214"/>
                  </a:lnTo>
                  <a:lnTo>
                    <a:pt x="71" y="214"/>
                  </a:lnTo>
                  <a:lnTo>
                    <a:pt x="64" y="214"/>
                  </a:lnTo>
                  <a:lnTo>
                    <a:pt x="64" y="205"/>
                  </a:lnTo>
                  <a:lnTo>
                    <a:pt x="64" y="198"/>
                  </a:lnTo>
                  <a:lnTo>
                    <a:pt x="64" y="190"/>
                  </a:lnTo>
                  <a:lnTo>
                    <a:pt x="71" y="190"/>
                  </a:lnTo>
                  <a:lnTo>
                    <a:pt x="79" y="183"/>
                  </a:lnTo>
                  <a:lnTo>
                    <a:pt x="88" y="183"/>
                  </a:lnTo>
                  <a:lnTo>
                    <a:pt x="95" y="183"/>
                  </a:lnTo>
                  <a:lnTo>
                    <a:pt x="103" y="183"/>
                  </a:lnTo>
                  <a:lnTo>
                    <a:pt x="103" y="175"/>
                  </a:lnTo>
                  <a:lnTo>
                    <a:pt x="103" y="168"/>
                  </a:lnTo>
                  <a:lnTo>
                    <a:pt x="111" y="168"/>
                  </a:lnTo>
                  <a:lnTo>
                    <a:pt x="103" y="160"/>
                  </a:lnTo>
                  <a:lnTo>
                    <a:pt x="103" y="152"/>
                  </a:lnTo>
                  <a:lnTo>
                    <a:pt x="103" y="145"/>
                  </a:lnTo>
                  <a:lnTo>
                    <a:pt x="95" y="145"/>
                  </a:lnTo>
                  <a:lnTo>
                    <a:pt x="95" y="137"/>
                  </a:lnTo>
                  <a:lnTo>
                    <a:pt x="88" y="137"/>
                  </a:lnTo>
                  <a:lnTo>
                    <a:pt x="79" y="137"/>
                  </a:lnTo>
                  <a:lnTo>
                    <a:pt x="71" y="137"/>
                  </a:lnTo>
                  <a:lnTo>
                    <a:pt x="64" y="137"/>
                  </a:lnTo>
                  <a:lnTo>
                    <a:pt x="56" y="137"/>
                  </a:lnTo>
                  <a:lnTo>
                    <a:pt x="48" y="137"/>
                  </a:lnTo>
                  <a:lnTo>
                    <a:pt x="48" y="130"/>
                  </a:lnTo>
                  <a:lnTo>
                    <a:pt x="39" y="130"/>
                  </a:lnTo>
                  <a:lnTo>
                    <a:pt x="39" y="122"/>
                  </a:lnTo>
                  <a:lnTo>
                    <a:pt x="39" y="114"/>
                  </a:lnTo>
                  <a:lnTo>
                    <a:pt x="48" y="114"/>
                  </a:lnTo>
                  <a:lnTo>
                    <a:pt x="39" y="114"/>
                  </a:lnTo>
                  <a:lnTo>
                    <a:pt x="39" y="107"/>
                  </a:lnTo>
                  <a:lnTo>
                    <a:pt x="32" y="107"/>
                  </a:lnTo>
                  <a:lnTo>
                    <a:pt x="24" y="107"/>
                  </a:lnTo>
                  <a:lnTo>
                    <a:pt x="16" y="107"/>
                  </a:lnTo>
                  <a:lnTo>
                    <a:pt x="9" y="99"/>
                  </a:lnTo>
                  <a:lnTo>
                    <a:pt x="9" y="92"/>
                  </a:lnTo>
                  <a:lnTo>
                    <a:pt x="0" y="92"/>
                  </a:lnTo>
                  <a:lnTo>
                    <a:pt x="0" y="84"/>
                  </a:lnTo>
                  <a:lnTo>
                    <a:pt x="9" y="84"/>
                  </a:lnTo>
                  <a:lnTo>
                    <a:pt x="16" y="84"/>
                  </a:lnTo>
                  <a:lnTo>
                    <a:pt x="24" y="84"/>
                  </a:lnTo>
                  <a:lnTo>
                    <a:pt x="24" y="76"/>
                  </a:lnTo>
                  <a:lnTo>
                    <a:pt x="32" y="76"/>
                  </a:lnTo>
                  <a:lnTo>
                    <a:pt x="32" y="69"/>
                  </a:lnTo>
                  <a:lnTo>
                    <a:pt x="39" y="61"/>
                  </a:lnTo>
                  <a:lnTo>
                    <a:pt x="48" y="61"/>
                  </a:lnTo>
                  <a:lnTo>
                    <a:pt x="56" y="61"/>
                  </a:lnTo>
                  <a:lnTo>
                    <a:pt x="64" y="61"/>
                  </a:lnTo>
                  <a:lnTo>
                    <a:pt x="64" y="69"/>
                  </a:lnTo>
                  <a:lnTo>
                    <a:pt x="71" y="69"/>
                  </a:lnTo>
                  <a:lnTo>
                    <a:pt x="79" y="76"/>
                  </a:lnTo>
                  <a:lnTo>
                    <a:pt x="88" y="76"/>
                  </a:lnTo>
                  <a:lnTo>
                    <a:pt x="95" y="84"/>
                  </a:lnTo>
                  <a:lnTo>
                    <a:pt x="103" y="84"/>
                  </a:lnTo>
                  <a:lnTo>
                    <a:pt x="111" y="84"/>
                  </a:lnTo>
                  <a:lnTo>
                    <a:pt x="118" y="84"/>
                  </a:lnTo>
                  <a:lnTo>
                    <a:pt x="127" y="84"/>
                  </a:lnTo>
                  <a:lnTo>
                    <a:pt x="127" y="76"/>
                  </a:lnTo>
                  <a:lnTo>
                    <a:pt x="135" y="76"/>
                  </a:lnTo>
                  <a:lnTo>
                    <a:pt x="135" y="69"/>
                  </a:lnTo>
                  <a:lnTo>
                    <a:pt x="135" y="61"/>
                  </a:lnTo>
                  <a:lnTo>
                    <a:pt x="143" y="61"/>
                  </a:lnTo>
                  <a:lnTo>
                    <a:pt x="150" y="54"/>
                  </a:lnTo>
                  <a:lnTo>
                    <a:pt x="158" y="54"/>
                  </a:lnTo>
                  <a:lnTo>
                    <a:pt x="158" y="47"/>
                  </a:lnTo>
                  <a:lnTo>
                    <a:pt x="166" y="47"/>
                  </a:lnTo>
                  <a:lnTo>
                    <a:pt x="174" y="47"/>
                  </a:lnTo>
                  <a:lnTo>
                    <a:pt x="182" y="47"/>
                  </a:lnTo>
                  <a:lnTo>
                    <a:pt x="190" y="54"/>
                  </a:lnTo>
                  <a:lnTo>
                    <a:pt x="197" y="61"/>
                  </a:lnTo>
                  <a:lnTo>
                    <a:pt x="197" y="69"/>
                  </a:lnTo>
                  <a:lnTo>
                    <a:pt x="205" y="69"/>
                  </a:lnTo>
                  <a:lnTo>
                    <a:pt x="214" y="76"/>
                  </a:lnTo>
                  <a:lnTo>
                    <a:pt x="221" y="76"/>
                  </a:lnTo>
                  <a:lnTo>
                    <a:pt x="221" y="69"/>
                  </a:lnTo>
                  <a:lnTo>
                    <a:pt x="229" y="69"/>
                  </a:lnTo>
                  <a:lnTo>
                    <a:pt x="229" y="61"/>
                  </a:lnTo>
                  <a:lnTo>
                    <a:pt x="237" y="61"/>
                  </a:lnTo>
                  <a:lnTo>
                    <a:pt x="244" y="54"/>
                  </a:lnTo>
                  <a:lnTo>
                    <a:pt x="253" y="54"/>
                  </a:lnTo>
                  <a:lnTo>
                    <a:pt x="262" y="54"/>
                  </a:lnTo>
                  <a:lnTo>
                    <a:pt x="270" y="54"/>
                  </a:lnTo>
                  <a:lnTo>
                    <a:pt x="277" y="54"/>
                  </a:lnTo>
                  <a:lnTo>
                    <a:pt x="285" y="54"/>
                  </a:lnTo>
                  <a:lnTo>
                    <a:pt x="285" y="47"/>
                  </a:lnTo>
                  <a:lnTo>
                    <a:pt x="293" y="47"/>
                  </a:lnTo>
                  <a:lnTo>
                    <a:pt x="293" y="38"/>
                  </a:lnTo>
                  <a:lnTo>
                    <a:pt x="301" y="31"/>
                  </a:lnTo>
                  <a:lnTo>
                    <a:pt x="309" y="23"/>
                  </a:lnTo>
                  <a:lnTo>
                    <a:pt x="317" y="23"/>
                  </a:lnTo>
                  <a:lnTo>
                    <a:pt x="324" y="23"/>
                  </a:lnTo>
                  <a:lnTo>
                    <a:pt x="332" y="23"/>
                  </a:lnTo>
                  <a:lnTo>
                    <a:pt x="341" y="23"/>
                  </a:lnTo>
                  <a:lnTo>
                    <a:pt x="348" y="23"/>
                  </a:lnTo>
                  <a:lnTo>
                    <a:pt x="356" y="23"/>
                  </a:lnTo>
                  <a:lnTo>
                    <a:pt x="356" y="16"/>
                  </a:lnTo>
                  <a:lnTo>
                    <a:pt x="364" y="8"/>
                  </a:lnTo>
                  <a:lnTo>
                    <a:pt x="364" y="0"/>
                  </a:lnTo>
                  <a:lnTo>
                    <a:pt x="372" y="0"/>
                  </a:lnTo>
                  <a:lnTo>
                    <a:pt x="380" y="0"/>
                  </a:lnTo>
                  <a:lnTo>
                    <a:pt x="380" y="8"/>
                  </a:lnTo>
                  <a:lnTo>
                    <a:pt x="380" y="16"/>
                  </a:lnTo>
                  <a:lnTo>
                    <a:pt x="388" y="16"/>
                  </a:lnTo>
                  <a:lnTo>
                    <a:pt x="396" y="16"/>
                  </a:lnTo>
                  <a:lnTo>
                    <a:pt x="396" y="8"/>
                  </a:lnTo>
                  <a:lnTo>
                    <a:pt x="403" y="8"/>
                  </a:lnTo>
                  <a:lnTo>
                    <a:pt x="403" y="0"/>
                  </a:lnTo>
                  <a:lnTo>
                    <a:pt x="411" y="0"/>
                  </a:lnTo>
                  <a:lnTo>
                    <a:pt x="420" y="0"/>
                  </a:lnTo>
                  <a:lnTo>
                    <a:pt x="427" y="0"/>
                  </a:lnTo>
                  <a:lnTo>
                    <a:pt x="435" y="0"/>
                  </a:lnTo>
                  <a:lnTo>
                    <a:pt x="443" y="0"/>
                  </a:lnTo>
                  <a:lnTo>
                    <a:pt x="443" y="8"/>
                  </a:lnTo>
                  <a:lnTo>
                    <a:pt x="450" y="16"/>
                  </a:lnTo>
                  <a:lnTo>
                    <a:pt x="450" y="8"/>
                  </a:lnTo>
                  <a:lnTo>
                    <a:pt x="450" y="16"/>
                  </a:lnTo>
                  <a:lnTo>
                    <a:pt x="443" y="16"/>
                  </a:lnTo>
                  <a:lnTo>
                    <a:pt x="443" y="23"/>
                  </a:lnTo>
                  <a:lnTo>
                    <a:pt x="443" y="31"/>
                  </a:lnTo>
                  <a:lnTo>
                    <a:pt x="450" y="31"/>
                  </a:lnTo>
                  <a:lnTo>
                    <a:pt x="458" y="31"/>
                  </a:lnTo>
                  <a:lnTo>
                    <a:pt x="467" y="31"/>
                  </a:lnTo>
                  <a:lnTo>
                    <a:pt x="467" y="38"/>
                  </a:lnTo>
                  <a:lnTo>
                    <a:pt x="467" y="47"/>
                  </a:lnTo>
                  <a:lnTo>
                    <a:pt x="467" y="54"/>
                  </a:lnTo>
                  <a:lnTo>
                    <a:pt x="458" y="54"/>
                  </a:lnTo>
                  <a:lnTo>
                    <a:pt x="450" y="61"/>
                  </a:lnTo>
                  <a:lnTo>
                    <a:pt x="450" y="69"/>
                  </a:lnTo>
                  <a:lnTo>
                    <a:pt x="443" y="76"/>
                  </a:lnTo>
                  <a:lnTo>
                    <a:pt x="443" y="84"/>
                  </a:lnTo>
                  <a:lnTo>
                    <a:pt x="443" y="92"/>
                  </a:lnTo>
                  <a:lnTo>
                    <a:pt x="450" y="99"/>
                  </a:lnTo>
                  <a:lnTo>
                    <a:pt x="450" y="107"/>
                  </a:lnTo>
                  <a:lnTo>
                    <a:pt x="458" y="107"/>
                  </a:lnTo>
                  <a:lnTo>
                    <a:pt x="458" y="114"/>
                  </a:lnTo>
                  <a:lnTo>
                    <a:pt x="467" y="122"/>
                  </a:lnTo>
                  <a:lnTo>
                    <a:pt x="467" y="130"/>
                  </a:lnTo>
                  <a:lnTo>
                    <a:pt x="475" y="130"/>
                  </a:lnTo>
                  <a:lnTo>
                    <a:pt x="475" y="137"/>
                  </a:lnTo>
                  <a:lnTo>
                    <a:pt x="482" y="137"/>
                  </a:lnTo>
                  <a:lnTo>
                    <a:pt x="490" y="137"/>
                  </a:lnTo>
                  <a:lnTo>
                    <a:pt x="498" y="137"/>
                  </a:lnTo>
                  <a:lnTo>
                    <a:pt x="506" y="137"/>
                  </a:lnTo>
                </a:path>
              </a:pathLst>
            </a:custGeom>
            <a:solidFill>
              <a:srgbClr val="33CCCC"/>
            </a:solidFill>
            <a:ln w="12700" cap="rnd" cmpd="sng">
              <a:solidFill>
                <a:schemeClr val="tx1"/>
              </a:solidFill>
              <a:prstDash val="solid"/>
              <a:round/>
              <a:headEnd type="none" w="med" len="med"/>
              <a:tailEnd type="none" w="med" len="med"/>
            </a:ln>
          </p:spPr>
          <p:txBody>
            <a:bodyPr/>
            <a:lstStyle/>
            <a:p>
              <a:endParaRPr lang="en-US"/>
            </a:p>
          </p:txBody>
        </p:sp>
        <p:sp>
          <p:nvSpPr>
            <p:cNvPr id="44064" name="Freeform 35"/>
            <p:cNvSpPr>
              <a:spLocks noChangeAspect="1"/>
            </p:cNvSpPr>
            <p:nvPr/>
          </p:nvSpPr>
          <p:spPr bwMode="auto">
            <a:xfrm>
              <a:off x="3862388" y="4500563"/>
              <a:ext cx="166687" cy="301625"/>
            </a:xfrm>
            <a:custGeom>
              <a:avLst/>
              <a:gdLst>
                <a:gd name="T0" fmla="*/ 2147483647 w 127"/>
                <a:gd name="T1" fmla="*/ 2147483647 h 274"/>
                <a:gd name="T2" fmla="*/ 2147483647 w 127"/>
                <a:gd name="T3" fmla="*/ 2147483647 h 274"/>
                <a:gd name="T4" fmla="*/ 2147483647 w 127"/>
                <a:gd name="T5" fmla="*/ 2147483647 h 274"/>
                <a:gd name="T6" fmla="*/ 2147483647 w 127"/>
                <a:gd name="T7" fmla="*/ 2147483647 h 274"/>
                <a:gd name="T8" fmla="*/ 2147483647 w 127"/>
                <a:gd name="T9" fmla="*/ 2147483647 h 274"/>
                <a:gd name="T10" fmla="*/ 2147483647 w 127"/>
                <a:gd name="T11" fmla="*/ 2147483647 h 274"/>
                <a:gd name="T12" fmla="*/ 2147483647 w 127"/>
                <a:gd name="T13" fmla="*/ 2147483647 h 274"/>
                <a:gd name="T14" fmla="*/ 2147483647 w 127"/>
                <a:gd name="T15" fmla="*/ 2147483647 h 274"/>
                <a:gd name="T16" fmla="*/ 2147483647 w 127"/>
                <a:gd name="T17" fmla="*/ 2147483647 h 274"/>
                <a:gd name="T18" fmla="*/ 2147483647 w 127"/>
                <a:gd name="T19" fmla="*/ 2147483647 h 274"/>
                <a:gd name="T20" fmla="*/ 2147483647 w 127"/>
                <a:gd name="T21" fmla="*/ 2147483647 h 274"/>
                <a:gd name="T22" fmla="*/ 2147483647 w 127"/>
                <a:gd name="T23" fmla="*/ 2147483647 h 274"/>
                <a:gd name="T24" fmla="*/ 2147483647 w 127"/>
                <a:gd name="T25" fmla="*/ 2147483647 h 274"/>
                <a:gd name="T26" fmla="*/ 2147483647 w 127"/>
                <a:gd name="T27" fmla="*/ 2147483647 h 274"/>
                <a:gd name="T28" fmla="*/ 2147483647 w 127"/>
                <a:gd name="T29" fmla="*/ 2147483647 h 274"/>
                <a:gd name="T30" fmla="*/ 2147483647 w 127"/>
                <a:gd name="T31" fmla="*/ 2147483647 h 274"/>
                <a:gd name="T32" fmla="*/ 2147483647 w 127"/>
                <a:gd name="T33" fmla="*/ 2147483647 h 274"/>
                <a:gd name="T34" fmla="*/ 2147483647 w 127"/>
                <a:gd name="T35" fmla="*/ 2147483647 h 274"/>
                <a:gd name="T36" fmla="*/ 2147483647 w 127"/>
                <a:gd name="T37" fmla="*/ 2147483647 h 274"/>
                <a:gd name="T38" fmla="*/ 2147483647 w 127"/>
                <a:gd name="T39" fmla="*/ 2147483647 h 274"/>
                <a:gd name="T40" fmla="*/ 0 w 127"/>
                <a:gd name="T41" fmla="*/ 2147483647 h 274"/>
                <a:gd name="T42" fmla="*/ 0 w 127"/>
                <a:gd name="T43" fmla="*/ 2147483647 h 274"/>
                <a:gd name="T44" fmla="*/ 0 w 127"/>
                <a:gd name="T45" fmla="*/ 2147483647 h 274"/>
                <a:gd name="T46" fmla="*/ 0 w 127"/>
                <a:gd name="T47" fmla="*/ 2147483647 h 274"/>
                <a:gd name="T48" fmla="*/ 0 w 127"/>
                <a:gd name="T49" fmla="*/ 2147483647 h 274"/>
                <a:gd name="T50" fmla="*/ 2147483647 w 127"/>
                <a:gd name="T51" fmla="*/ 2147483647 h 274"/>
                <a:gd name="T52" fmla="*/ 2147483647 w 127"/>
                <a:gd name="T53" fmla="*/ 2147483647 h 274"/>
                <a:gd name="T54" fmla="*/ 2147483647 w 127"/>
                <a:gd name="T55" fmla="*/ 2147483647 h 274"/>
                <a:gd name="T56" fmla="*/ 2147483647 w 127"/>
                <a:gd name="T57" fmla="*/ 2147483647 h 274"/>
                <a:gd name="T58" fmla="*/ 2147483647 w 127"/>
                <a:gd name="T59" fmla="*/ 2147483647 h 274"/>
                <a:gd name="T60" fmla="*/ 2147483647 w 127"/>
                <a:gd name="T61" fmla="*/ 0 h 274"/>
                <a:gd name="T62" fmla="*/ 2147483647 w 127"/>
                <a:gd name="T63" fmla="*/ 0 h 27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7"/>
                <a:gd name="T97" fmla="*/ 0 h 274"/>
                <a:gd name="T98" fmla="*/ 127 w 127"/>
                <a:gd name="T99" fmla="*/ 274 h 27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7" h="274">
                  <a:moveTo>
                    <a:pt x="118" y="0"/>
                  </a:moveTo>
                  <a:lnTo>
                    <a:pt x="118" y="7"/>
                  </a:lnTo>
                  <a:lnTo>
                    <a:pt x="126" y="16"/>
                  </a:lnTo>
                  <a:lnTo>
                    <a:pt x="126" y="23"/>
                  </a:lnTo>
                  <a:lnTo>
                    <a:pt x="118" y="38"/>
                  </a:lnTo>
                  <a:lnTo>
                    <a:pt x="118" y="45"/>
                  </a:lnTo>
                  <a:lnTo>
                    <a:pt x="111" y="54"/>
                  </a:lnTo>
                  <a:lnTo>
                    <a:pt x="111" y="69"/>
                  </a:lnTo>
                  <a:lnTo>
                    <a:pt x="111" y="76"/>
                  </a:lnTo>
                  <a:lnTo>
                    <a:pt x="111" y="83"/>
                  </a:lnTo>
                  <a:lnTo>
                    <a:pt x="102" y="92"/>
                  </a:lnTo>
                  <a:lnTo>
                    <a:pt x="102" y="99"/>
                  </a:lnTo>
                  <a:lnTo>
                    <a:pt x="102" y="106"/>
                  </a:lnTo>
                  <a:lnTo>
                    <a:pt x="94" y="106"/>
                  </a:lnTo>
                  <a:lnTo>
                    <a:pt x="94" y="114"/>
                  </a:lnTo>
                  <a:lnTo>
                    <a:pt x="94" y="121"/>
                  </a:lnTo>
                  <a:lnTo>
                    <a:pt x="94" y="129"/>
                  </a:lnTo>
                  <a:lnTo>
                    <a:pt x="94" y="137"/>
                  </a:lnTo>
                  <a:lnTo>
                    <a:pt x="87" y="144"/>
                  </a:lnTo>
                  <a:lnTo>
                    <a:pt x="87" y="152"/>
                  </a:lnTo>
                  <a:lnTo>
                    <a:pt x="79" y="159"/>
                  </a:lnTo>
                  <a:lnTo>
                    <a:pt x="79" y="167"/>
                  </a:lnTo>
                  <a:lnTo>
                    <a:pt x="79" y="175"/>
                  </a:lnTo>
                  <a:lnTo>
                    <a:pt x="79" y="182"/>
                  </a:lnTo>
                  <a:lnTo>
                    <a:pt x="79" y="190"/>
                  </a:lnTo>
                  <a:lnTo>
                    <a:pt x="71" y="204"/>
                  </a:lnTo>
                  <a:lnTo>
                    <a:pt x="71" y="213"/>
                  </a:lnTo>
                  <a:lnTo>
                    <a:pt x="62" y="220"/>
                  </a:lnTo>
                  <a:lnTo>
                    <a:pt x="62" y="235"/>
                  </a:lnTo>
                  <a:lnTo>
                    <a:pt x="55" y="250"/>
                  </a:lnTo>
                  <a:lnTo>
                    <a:pt x="55" y="266"/>
                  </a:lnTo>
                  <a:lnTo>
                    <a:pt x="47" y="266"/>
                  </a:lnTo>
                  <a:lnTo>
                    <a:pt x="47" y="273"/>
                  </a:lnTo>
                  <a:lnTo>
                    <a:pt x="39" y="273"/>
                  </a:lnTo>
                  <a:lnTo>
                    <a:pt x="32" y="273"/>
                  </a:lnTo>
                  <a:lnTo>
                    <a:pt x="23" y="273"/>
                  </a:lnTo>
                  <a:lnTo>
                    <a:pt x="23" y="266"/>
                  </a:lnTo>
                  <a:lnTo>
                    <a:pt x="15" y="258"/>
                  </a:lnTo>
                  <a:lnTo>
                    <a:pt x="15" y="242"/>
                  </a:lnTo>
                  <a:lnTo>
                    <a:pt x="8" y="235"/>
                  </a:lnTo>
                  <a:lnTo>
                    <a:pt x="8" y="220"/>
                  </a:lnTo>
                  <a:lnTo>
                    <a:pt x="0" y="213"/>
                  </a:lnTo>
                  <a:lnTo>
                    <a:pt x="0" y="197"/>
                  </a:lnTo>
                  <a:lnTo>
                    <a:pt x="0" y="182"/>
                  </a:lnTo>
                  <a:lnTo>
                    <a:pt x="0" y="175"/>
                  </a:lnTo>
                  <a:lnTo>
                    <a:pt x="0" y="159"/>
                  </a:lnTo>
                  <a:lnTo>
                    <a:pt x="0" y="152"/>
                  </a:lnTo>
                  <a:lnTo>
                    <a:pt x="0" y="144"/>
                  </a:lnTo>
                  <a:lnTo>
                    <a:pt x="0" y="137"/>
                  </a:lnTo>
                  <a:lnTo>
                    <a:pt x="0" y="129"/>
                  </a:lnTo>
                  <a:lnTo>
                    <a:pt x="8" y="121"/>
                  </a:lnTo>
                  <a:lnTo>
                    <a:pt x="15" y="99"/>
                  </a:lnTo>
                  <a:lnTo>
                    <a:pt x="23" y="83"/>
                  </a:lnTo>
                  <a:lnTo>
                    <a:pt x="39" y="61"/>
                  </a:lnTo>
                  <a:lnTo>
                    <a:pt x="47" y="45"/>
                  </a:lnTo>
                  <a:lnTo>
                    <a:pt x="55" y="31"/>
                  </a:lnTo>
                  <a:lnTo>
                    <a:pt x="62" y="31"/>
                  </a:lnTo>
                  <a:lnTo>
                    <a:pt x="62" y="23"/>
                  </a:lnTo>
                  <a:lnTo>
                    <a:pt x="79" y="16"/>
                  </a:lnTo>
                  <a:lnTo>
                    <a:pt x="87" y="7"/>
                  </a:lnTo>
                  <a:lnTo>
                    <a:pt x="94" y="7"/>
                  </a:lnTo>
                  <a:lnTo>
                    <a:pt x="94" y="0"/>
                  </a:lnTo>
                  <a:lnTo>
                    <a:pt x="102" y="0"/>
                  </a:lnTo>
                  <a:lnTo>
                    <a:pt x="111" y="0"/>
                  </a:lnTo>
                  <a:lnTo>
                    <a:pt x="118" y="0"/>
                  </a:lnTo>
                </a:path>
              </a:pathLst>
            </a:custGeom>
            <a:solidFill>
              <a:srgbClr val="C0C0C0"/>
            </a:solidFill>
            <a:ln w="12700" cap="rnd" cmpd="sng">
              <a:solidFill>
                <a:schemeClr val="tx1"/>
              </a:solidFill>
              <a:prstDash val="solid"/>
              <a:round/>
              <a:headEnd type="none" w="med" len="med"/>
              <a:tailEnd type="none" w="med" len="med"/>
            </a:ln>
          </p:spPr>
          <p:txBody>
            <a:bodyPr/>
            <a:lstStyle/>
            <a:p>
              <a:endParaRPr lang="en-US"/>
            </a:p>
          </p:txBody>
        </p:sp>
        <p:sp>
          <p:nvSpPr>
            <p:cNvPr id="44065" name="Freeform 36"/>
            <p:cNvSpPr>
              <a:spLocks noChangeAspect="1"/>
            </p:cNvSpPr>
            <p:nvPr/>
          </p:nvSpPr>
          <p:spPr bwMode="auto">
            <a:xfrm>
              <a:off x="3378200" y="3041650"/>
              <a:ext cx="209550" cy="192088"/>
            </a:xfrm>
            <a:custGeom>
              <a:avLst/>
              <a:gdLst>
                <a:gd name="T0" fmla="*/ 2147483647 w 111"/>
                <a:gd name="T1" fmla="*/ 2147483647 h 123"/>
                <a:gd name="T2" fmla="*/ 2147483647 w 111"/>
                <a:gd name="T3" fmla="*/ 2147483647 h 123"/>
                <a:gd name="T4" fmla="*/ 2147483647 w 111"/>
                <a:gd name="T5" fmla="*/ 2147483647 h 123"/>
                <a:gd name="T6" fmla="*/ 2147483647 w 111"/>
                <a:gd name="T7" fmla="*/ 2147483647 h 123"/>
                <a:gd name="T8" fmla="*/ 2147483647 w 111"/>
                <a:gd name="T9" fmla="*/ 2147483647 h 123"/>
                <a:gd name="T10" fmla="*/ 2147483647 w 111"/>
                <a:gd name="T11" fmla="*/ 2147483647 h 123"/>
                <a:gd name="T12" fmla="*/ 2147483647 w 111"/>
                <a:gd name="T13" fmla="*/ 2147483647 h 123"/>
                <a:gd name="T14" fmla="*/ 2147483647 w 111"/>
                <a:gd name="T15" fmla="*/ 2147483647 h 123"/>
                <a:gd name="T16" fmla="*/ 2147483647 w 111"/>
                <a:gd name="T17" fmla="*/ 2147483647 h 123"/>
                <a:gd name="T18" fmla="*/ 2147483647 w 111"/>
                <a:gd name="T19" fmla="*/ 2147483647 h 123"/>
                <a:gd name="T20" fmla="*/ 2147483647 w 111"/>
                <a:gd name="T21" fmla="*/ 2147483647 h 123"/>
                <a:gd name="T22" fmla="*/ 2147483647 w 111"/>
                <a:gd name="T23" fmla="*/ 2147483647 h 123"/>
                <a:gd name="T24" fmla="*/ 2147483647 w 111"/>
                <a:gd name="T25" fmla="*/ 2147483647 h 123"/>
                <a:gd name="T26" fmla="*/ 2147483647 w 111"/>
                <a:gd name="T27" fmla="*/ 2147483647 h 123"/>
                <a:gd name="T28" fmla="*/ 2147483647 w 111"/>
                <a:gd name="T29" fmla="*/ 2147483647 h 123"/>
                <a:gd name="T30" fmla="*/ 2147483647 w 111"/>
                <a:gd name="T31" fmla="*/ 2147483647 h 123"/>
                <a:gd name="T32" fmla="*/ 2147483647 w 111"/>
                <a:gd name="T33" fmla="*/ 2147483647 h 123"/>
                <a:gd name="T34" fmla="*/ 2147483647 w 111"/>
                <a:gd name="T35" fmla="*/ 2147483647 h 123"/>
                <a:gd name="T36" fmla="*/ 2147483647 w 111"/>
                <a:gd name="T37" fmla="*/ 2147483647 h 123"/>
                <a:gd name="T38" fmla="*/ 2147483647 w 111"/>
                <a:gd name="T39" fmla="*/ 2147483647 h 123"/>
                <a:gd name="T40" fmla="*/ 2147483647 w 111"/>
                <a:gd name="T41" fmla="*/ 2147483647 h 123"/>
                <a:gd name="T42" fmla="*/ 2147483647 w 111"/>
                <a:gd name="T43" fmla="*/ 2147483647 h 123"/>
                <a:gd name="T44" fmla="*/ 2147483647 w 111"/>
                <a:gd name="T45" fmla="*/ 2147483647 h 123"/>
                <a:gd name="T46" fmla="*/ 2147483647 w 111"/>
                <a:gd name="T47" fmla="*/ 2147483647 h 123"/>
                <a:gd name="T48" fmla="*/ 2147483647 w 111"/>
                <a:gd name="T49" fmla="*/ 0 h 123"/>
                <a:gd name="T50" fmla="*/ 2147483647 w 111"/>
                <a:gd name="T51" fmla="*/ 0 h 123"/>
                <a:gd name="T52" fmla="*/ 2147483647 w 111"/>
                <a:gd name="T53" fmla="*/ 2147483647 h 123"/>
                <a:gd name="T54" fmla="*/ 2147483647 w 111"/>
                <a:gd name="T55" fmla="*/ 2147483647 h 123"/>
                <a:gd name="T56" fmla="*/ 2147483647 w 111"/>
                <a:gd name="T57" fmla="*/ 2147483647 h 123"/>
                <a:gd name="T58" fmla="*/ 2147483647 w 111"/>
                <a:gd name="T59" fmla="*/ 2147483647 h 123"/>
                <a:gd name="T60" fmla="*/ 2147483647 w 111"/>
                <a:gd name="T61" fmla="*/ 2147483647 h 123"/>
                <a:gd name="T62" fmla="*/ 2147483647 w 111"/>
                <a:gd name="T63" fmla="*/ 2147483647 h 123"/>
                <a:gd name="T64" fmla="*/ 2147483647 w 111"/>
                <a:gd name="T65" fmla="*/ 2147483647 h 123"/>
                <a:gd name="T66" fmla="*/ 2147483647 w 111"/>
                <a:gd name="T67" fmla="*/ 2147483647 h 123"/>
                <a:gd name="T68" fmla="*/ 2147483647 w 111"/>
                <a:gd name="T69" fmla="*/ 2147483647 h 123"/>
                <a:gd name="T70" fmla="*/ 2147483647 w 111"/>
                <a:gd name="T71" fmla="*/ 2147483647 h 123"/>
                <a:gd name="T72" fmla="*/ 2147483647 w 111"/>
                <a:gd name="T73" fmla="*/ 2147483647 h 123"/>
                <a:gd name="T74" fmla="*/ 0 w 111"/>
                <a:gd name="T75" fmla="*/ 2147483647 h 123"/>
                <a:gd name="T76" fmla="*/ 0 w 111"/>
                <a:gd name="T77" fmla="*/ 2147483647 h 123"/>
                <a:gd name="T78" fmla="*/ 2147483647 w 111"/>
                <a:gd name="T79" fmla="*/ 2147483647 h 123"/>
                <a:gd name="T80" fmla="*/ 2147483647 w 111"/>
                <a:gd name="T81" fmla="*/ 2147483647 h 123"/>
                <a:gd name="T82" fmla="*/ 2147483647 w 111"/>
                <a:gd name="T83" fmla="*/ 2147483647 h 123"/>
                <a:gd name="T84" fmla="*/ 2147483647 w 111"/>
                <a:gd name="T85" fmla="*/ 2147483647 h 123"/>
                <a:gd name="T86" fmla="*/ 2147483647 w 111"/>
                <a:gd name="T87" fmla="*/ 2147483647 h 123"/>
                <a:gd name="T88" fmla="*/ 2147483647 w 111"/>
                <a:gd name="T89" fmla="*/ 2147483647 h 12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1"/>
                <a:gd name="T136" fmla="*/ 0 h 123"/>
                <a:gd name="T137" fmla="*/ 111 w 111"/>
                <a:gd name="T138" fmla="*/ 123 h 12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1" h="123">
                  <a:moveTo>
                    <a:pt x="32" y="122"/>
                  </a:moveTo>
                  <a:lnTo>
                    <a:pt x="39" y="122"/>
                  </a:lnTo>
                  <a:lnTo>
                    <a:pt x="47" y="122"/>
                  </a:lnTo>
                  <a:lnTo>
                    <a:pt x="54" y="122"/>
                  </a:lnTo>
                  <a:lnTo>
                    <a:pt x="62" y="122"/>
                  </a:lnTo>
                  <a:lnTo>
                    <a:pt x="71" y="122"/>
                  </a:lnTo>
                  <a:lnTo>
                    <a:pt x="78" y="114"/>
                  </a:lnTo>
                  <a:lnTo>
                    <a:pt x="86" y="106"/>
                  </a:lnTo>
                  <a:lnTo>
                    <a:pt x="94" y="99"/>
                  </a:lnTo>
                  <a:lnTo>
                    <a:pt x="101" y="91"/>
                  </a:lnTo>
                  <a:lnTo>
                    <a:pt x="110" y="84"/>
                  </a:lnTo>
                  <a:lnTo>
                    <a:pt x="110" y="75"/>
                  </a:lnTo>
                  <a:lnTo>
                    <a:pt x="110" y="68"/>
                  </a:lnTo>
                  <a:lnTo>
                    <a:pt x="101" y="60"/>
                  </a:lnTo>
                  <a:lnTo>
                    <a:pt x="94" y="53"/>
                  </a:lnTo>
                  <a:lnTo>
                    <a:pt x="94" y="46"/>
                  </a:lnTo>
                  <a:lnTo>
                    <a:pt x="86" y="46"/>
                  </a:lnTo>
                  <a:lnTo>
                    <a:pt x="78" y="46"/>
                  </a:lnTo>
                  <a:lnTo>
                    <a:pt x="71" y="37"/>
                  </a:lnTo>
                  <a:lnTo>
                    <a:pt x="62" y="37"/>
                  </a:lnTo>
                  <a:lnTo>
                    <a:pt x="62" y="30"/>
                  </a:lnTo>
                  <a:lnTo>
                    <a:pt x="62" y="22"/>
                  </a:lnTo>
                  <a:lnTo>
                    <a:pt x="54" y="15"/>
                  </a:lnTo>
                  <a:lnTo>
                    <a:pt x="54" y="7"/>
                  </a:lnTo>
                  <a:lnTo>
                    <a:pt x="47" y="0"/>
                  </a:lnTo>
                  <a:lnTo>
                    <a:pt x="39" y="0"/>
                  </a:lnTo>
                  <a:lnTo>
                    <a:pt x="39" y="7"/>
                  </a:lnTo>
                  <a:lnTo>
                    <a:pt x="39" y="15"/>
                  </a:lnTo>
                  <a:lnTo>
                    <a:pt x="32" y="15"/>
                  </a:lnTo>
                  <a:lnTo>
                    <a:pt x="23" y="22"/>
                  </a:lnTo>
                  <a:lnTo>
                    <a:pt x="23" y="30"/>
                  </a:lnTo>
                  <a:lnTo>
                    <a:pt x="23" y="37"/>
                  </a:lnTo>
                  <a:lnTo>
                    <a:pt x="23" y="46"/>
                  </a:lnTo>
                  <a:lnTo>
                    <a:pt x="15" y="53"/>
                  </a:lnTo>
                  <a:lnTo>
                    <a:pt x="15" y="60"/>
                  </a:lnTo>
                  <a:lnTo>
                    <a:pt x="8" y="68"/>
                  </a:lnTo>
                  <a:lnTo>
                    <a:pt x="8" y="75"/>
                  </a:lnTo>
                  <a:lnTo>
                    <a:pt x="0" y="75"/>
                  </a:lnTo>
                  <a:lnTo>
                    <a:pt x="0" y="84"/>
                  </a:lnTo>
                  <a:lnTo>
                    <a:pt x="8" y="91"/>
                  </a:lnTo>
                  <a:lnTo>
                    <a:pt x="8" y="99"/>
                  </a:lnTo>
                  <a:lnTo>
                    <a:pt x="8" y="106"/>
                  </a:lnTo>
                  <a:lnTo>
                    <a:pt x="15" y="106"/>
                  </a:lnTo>
                  <a:lnTo>
                    <a:pt x="23" y="114"/>
                  </a:lnTo>
                  <a:lnTo>
                    <a:pt x="32" y="122"/>
                  </a:lnTo>
                </a:path>
              </a:pathLst>
            </a:custGeom>
            <a:solidFill>
              <a:srgbClr val="FFCC00"/>
            </a:solidFill>
            <a:ln w="12700" cap="rnd" cmpd="sng">
              <a:solidFill>
                <a:schemeClr val="tx1"/>
              </a:solidFill>
              <a:prstDash val="solid"/>
              <a:round/>
              <a:headEnd type="none" w="med" len="med"/>
              <a:tailEnd type="none" w="med" len="med"/>
            </a:ln>
          </p:spPr>
          <p:txBody>
            <a:bodyPr/>
            <a:lstStyle/>
            <a:p>
              <a:endParaRPr lang="en-US"/>
            </a:p>
          </p:txBody>
        </p:sp>
        <p:sp>
          <p:nvSpPr>
            <p:cNvPr id="44066" name="Oval 37"/>
            <p:cNvSpPr>
              <a:spLocks noChangeAspect="1" noChangeArrowheads="1"/>
            </p:cNvSpPr>
            <p:nvPr/>
          </p:nvSpPr>
          <p:spPr bwMode="auto">
            <a:xfrm>
              <a:off x="4160838" y="2465388"/>
              <a:ext cx="66675" cy="66675"/>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67" name="Oval 38"/>
            <p:cNvSpPr>
              <a:spLocks noChangeAspect="1" noChangeArrowheads="1"/>
            </p:cNvSpPr>
            <p:nvPr/>
          </p:nvSpPr>
          <p:spPr bwMode="auto">
            <a:xfrm>
              <a:off x="3494088" y="3141663"/>
              <a:ext cx="66675" cy="65087"/>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68" name="Oval 39"/>
            <p:cNvSpPr>
              <a:spLocks noChangeAspect="1" noChangeArrowheads="1"/>
            </p:cNvSpPr>
            <p:nvPr/>
          </p:nvSpPr>
          <p:spPr bwMode="auto">
            <a:xfrm>
              <a:off x="3589338" y="3351213"/>
              <a:ext cx="65087" cy="65087"/>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69" name="Oval 40"/>
            <p:cNvSpPr>
              <a:spLocks noChangeAspect="1" noChangeArrowheads="1"/>
            </p:cNvSpPr>
            <p:nvPr/>
          </p:nvSpPr>
          <p:spPr bwMode="auto">
            <a:xfrm>
              <a:off x="3878263" y="3086100"/>
              <a:ext cx="66675" cy="65088"/>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70" name="Oval 41"/>
            <p:cNvSpPr>
              <a:spLocks noChangeAspect="1" noChangeArrowheads="1"/>
            </p:cNvSpPr>
            <p:nvPr/>
          </p:nvSpPr>
          <p:spPr bwMode="auto">
            <a:xfrm>
              <a:off x="3663950" y="3051175"/>
              <a:ext cx="65088" cy="66675"/>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71" name="Oval 42"/>
            <p:cNvSpPr>
              <a:spLocks noChangeAspect="1" noChangeArrowheads="1"/>
            </p:cNvSpPr>
            <p:nvPr/>
          </p:nvSpPr>
          <p:spPr bwMode="auto">
            <a:xfrm>
              <a:off x="3994150" y="2863850"/>
              <a:ext cx="66675" cy="66675"/>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72" name="Oval 43"/>
            <p:cNvSpPr>
              <a:spLocks noChangeAspect="1" noChangeArrowheads="1"/>
            </p:cNvSpPr>
            <p:nvPr/>
          </p:nvSpPr>
          <p:spPr bwMode="auto">
            <a:xfrm>
              <a:off x="3227388" y="3324225"/>
              <a:ext cx="66675" cy="66675"/>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73" name="Oval 44"/>
            <p:cNvSpPr>
              <a:spLocks noChangeAspect="1" noChangeArrowheads="1"/>
            </p:cNvSpPr>
            <p:nvPr/>
          </p:nvSpPr>
          <p:spPr bwMode="auto">
            <a:xfrm>
              <a:off x="3227388" y="3154363"/>
              <a:ext cx="66675" cy="66675"/>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74" name="Oval 45"/>
            <p:cNvSpPr>
              <a:spLocks noChangeAspect="1" noChangeArrowheads="1"/>
            </p:cNvSpPr>
            <p:nvPr/>
          </p:nvSpPr>
          <p:spPr bwMode="auto">
            <a:xfrm>
              <a:off x="3336925" y="3278188"/>
              <a:ext cx="66675" cy="66675"/>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75" name="Oval 46"/>
            <p:cNvSpPr>
              <a:spLocks noChangeAspect="1" noChangeArrowheads="1"/>
            </p:cNvSpPr>
            <p:nvPr/>
          </p:nvSpPr>
          <p:spPr bwMode="auto">
            <a:xfrm>
              <a:off x="3722688" y="3813175"/>
              <a:ext cx="65087" cy="65088"/>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76" name="Oval 47"/>
            <p:cNvSpPr>
              <a:spLocks noChangeAspect="1" noChangeArrowheads="1"/>
            </p:cNvSpPr>
            <p:nvPr/>
          </p:nvSpPr>
          <p:spPr bwMode="auto">
            <a:xfrm>
              <a:off x="3633788" y="3894138"/>
              <a:ext cx="66675" cy="66675"/>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77" name="Oval 48"/>
            <p:cNvSpPr>
              <a:spLocks noChangeAspect="1" noChangeArrowheads="1"/>
            </p:cNvSpPr>
            <p:nvPr/>
          </p:nvSpPr>
          <p:spPr bwMode="auto">
            <a:xfrm>
              <a:off x="3656013" y="3990975"/>
              <a:ext cx="66675" cy="65088"/>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78" name="Oval 49"/>
            <p:cNvSpPr>
              <a:spLocks noChangeAspect="1" noChangeArrowheads="1"/>
            </p:cNvSpPr>
            <p:nvPr/>
          </p:nvSpPr>
          <p:spPr bwMode="auto">
            <a:xfrm>
              <a:off x="3802063" y="4098925"/>
              <a:ext cx="65087" cy="66675"/>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79" name="Oval 50"/>
            <p:cNvSpPr>
              <a:spLocks noChangeAspect="1" noChangeArrowheads="1"/>
            </p:cNvSpPr>
            <p:nvPr/>
          </p:nvSpPr>
          <p:spPr bwMode="auto">
            <a:xfrm>
              <a:off x="3725863" y="4321175"/>
              <a:ext cx="65087" cy="65088"/>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80" name="Oval 51"/>
            <p:cNvSpPr>
              <a:spLocks noChangeAspect="1" noChangeArrowheads="1"/>
            </p:cNvSpPr>
            <p:nvPr/>
          </p:nvSpPr>
          <p:spPr bwMode="auto">
            <a:xfrm>
              <a:off x="3652838" y="4433888"/>
              <a:ext cx="66675" cy="66675"/>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81" name="Oval 52"/>
            <p:cNvSpPr>
              <a:spLocks noChangeAspect="1" noChangeArrowheads="1"/>
            </p:cNvSpPr>
            <p:nvPr/>
          </p:nvSpPr>
          <p:spPr bwMode="auto">
            <a:xfrm>
              <a:off x="3255963" y="4538663"/>
              <a:ext cx="66675" cy="66675"/>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82" name="Oval 53"/>
            <p:cNvSpPr>
              <a:spLocks noChangeAspect="1" noChangeArrowheads="1"/>
            </p:cNvSpPr>
            <p:nvPr/>
          </p:nvSpPr>
          <p:spPr bwMode="auto">
            <a:xfrm>
              <a:off x="3255963" y="4624388"/>
              <a:ext cx="66675" cy="66675"/>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83" name="Oval 54"/>
            <p:cNvSpPr>
              <a:spLocks noChangeAspect="1" noChangeArrowheads="1"/>
            </p:cNvSpPr>
            <p:nvPr/>
          </p:nvSpPr>
          <p:spPr bwMode="auto">
            <a:xfrm>
              <a:off x="3300413" y="4714875"/>
              <a:ext cx="66675" cy="66675"/>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84" name="Oval 55"/>
            <p:cNvSpPr>
              <a:spLocks noChangeAspect="1" noChangeArrowheads="1"/>
            </p:cNvSpPr>
            <p:nvPr/>
          </p:nvSpPr>
          <p:spPr bwMode="auto">
            <a:xfrm>
              <a:off x="2938463" y="4770438"/>
              <a:ext cx="65087" cy="66675"/>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85" name="Oval 56"/>
            <p:cNvSpPr>
              <a:spLocks noChangeAspect="1" noChangeArrowheads="1"/>
            </p:cNvSpPr>
            <p:nvPr/>
          </p:nvSpPr>
          <p:spPr bwMode="auto">
            <a:xfrm>
              <a:off x="1360488" y="2641600"/>
              <a:ext cx="66675" cy="65088"/>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86" name="Oval 57"/>
            <p:cNvSpPr>
              <a:spLocks noChangeAspect="1" noChangeArrowheads="1"/>
            </p:cNvSpPr>
            <p:nvPr/>
          </p:nvSpPr>
          <p:spPr bwMode="auto">
            <a:xfrm>
              <a:off x="3097213" y="3405188"/>
              <a:ext cx="66675" cy="65087"/>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87" name="Oval 58"/>
            <p:cNvSpPr>
              <a:spLocks noChangeAspect="1" noChangeArrowheads="1"/>
            </p:cNvSpPr>
            <p:nvPr/>
          </p:nvSpPr>
          <p:spPr bwMode="auto">
            <a:xfrm>
              <a:off x="2844800" y="3559175"/>
              <a:ext cx="66675" cy="65088"/>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88" name="Oval 59"/>
            <p:cNvSpPr>
              <a:spLocks noChangeAspect="1" noChangeArrowheads="1"/>
            </p:cNvSpPr>
            <p:nvPr/>
          </p:nvSpPr>
          <p:spPr bwMode="auto">
            <a:xfrm>
              <a:off x="3227388" y="3656013"/>
              <a:ext cx="66675" cy="66675"/>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89" name="Oval 60"/>
            <p:cNvSpPr>
              <a:spLocks noChangeAspect="1" noChangeArrowheads="1"/>
            </p:cNvSpPr>
            <p:nvPr/>
          </p:nvSpPr>
          <p:spPr bwMode="auto">
            <a:xfrm>
              <a:off x="3103563" y="4132263"/>
              <a:ext cx="66675" cy="66675"/>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90" name="Oval 61"/>
            <p:cNvSpPr>
              <a:spLocks noChangeAspect="1" noChangeArrowheads="1"/>
            </p:cNvSpPr>
            <p:nvPr/>
          </p:nvSpPr>
          <p:spPr bwMode="auto">
            <a:xfrm>
              <a:off x="3116263" y="3933825"/>
              <a:ext cx="66675" cy="66675"/>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91" name="Oval 62"/>
            <p:cNvSpPr>
              <a:spLocks noChangeAspect="1" noChangeArrowheads="1"/>
            </p:cNvSpPr>
            <p:nvPr/>
          </p:nvSpPr>
          <p:spPr bwMode="auto">
            <a:xfrm>
              <a:off x="3397250" y="4217988"/>
              <a:ext cx="66675" cy="66675"/>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92" name="Oval 63"/>
            <p:cNvSpPr>
              <a:spLocks noChangeAspect="1" noChangeArrowheads="1"/>
            </p:cNvSpPr>
            <p:nvPr/>
          </p:nvSpPr>
          <p:spPr bwMode="auto">
            <a:xfrm>
              <a:off x="2414588" y="3913188"/>
              <a:ext cx="65087" cy="66675"/>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93" name="Oval 64"/>
            <p:cNvSpPr>
              <a:spLocks noChangeAspect="1" noChangeArrowheads="1"/>
            </p:cNvSpPr>
            <p:nvPr/>
          </p:nvSpPr>
          <p:spPr bwMode="auto">
            <a:xfrm>
              <a:off x="2771775" y="3989388"/>
              <a:ext cx="66675" cy="65087"/>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94" name="Oval 65"/>
            <p:cNvSpPr>
              <a:spLocks noChangeAspect="1" noChangeArrowheads="1"/>
            </p:cNvSpPr>
            <p:nvPr/>
          </p:nvSpPr>
          <p:spPr bwMode="auto">
            <a:xfrm>
              <a:off x="3911600" y="4552950"/>
              <a:ext cx="66675" cy="66675"/>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95" name="Oval 66"/>
            <p:cNvSpPr>
              <a:spLocks noChangeAspect="1" noChangeArrowheads="1"/>
            </p:cNvSpPr>
            <p:nvPr/>
          </p:nvSpPr>
          <p:spPr bwMode="auto">
            <a:xfrm>
              <a:off x="3878263" y="4673600"/>
              <a:ext cx="65087" cy="65088"/>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96" name="Oval 67"/>
            <p:cNvSpPr>
              <a:spLocks noChangeAspect="1" noChangeArrowheads="1"/>
            </p:cNvSpPr>
            <p:nvPr/>
          </p:nvSpPr>
          <p:spPr bwMode="auto">
            <a:xfrm>
              <a:off x="3908425" y="3857625"/>
              <a:ext cx="66675" cy="66675"/>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97" name="Oval 68"/>
            <p:cNvSpPr>
              <a:spLocks noChangeAspect="1" noChangeArrowheads="1"/>
            </p:cNvSpPr>
            <p:nvPr/>
          </p:nvSpPr>
          <p:spPr bwMode="auto">
            <a:xfrm>
              <a:off x="3546475" y="2938463"/>
              <a:ext cx="66675" cy="65087"/>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98" name="Oval 69"/>
            <p:cNvSpPr>
              <a:spLocks noChangeAspect="1" noChangeArrowheads="1"/>
            </p:cNvSpPr>
            <p:nvPr/>
          </p:nvSpPr>
          <p:spPr bwMode="auto">
            <a:xfrm>
              <a:off x="2101850" y="4460875"/>
              <a:ext cx="66675" cy="65088"/>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099" name="Oval 70"/>
            <p:cNvSpPr>
              <a:spLocks noChangeAspect="1" noChangeArrowheads="1"/>
            </p:cNvSpPr>
            <p:nvPr/>
          </p:nvSpPr>
          <p:spPr bwMode="auto">
            <a:xfrm>
              <a:off x="3844925" y="3351213"/>
              <a:ext cx="65088" cy="65087"/>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sp>
          <p:nvSpPr>
            <p:cNvPr id="44100" name="Oval 71"/>
            <p:cNvSpPr>
              <a:spLocks noChangeAspect="1" noChangeArrowheads="1"/>
            </p:cNvSpPr>
            <p:nvPr/>
          </p:nvSpPr>
          <p:spPr bwMode="auto">
            <a:xfrm>
              <a:off x="3482975" y="3836988"/>
              <a:ext cx="65088" cy="66675"/>
            </a:xfrm>
            <a:prstGeom prst="ellipse">
              <a:avLst/>
            </a:prstGeom>
            <a:solidFill>
              <a:schemeClr val="accent1"/>
            </a:solidFill>
            <a:ln w="9525" algn="ctr">
              <a:solidFill>
                <a:schemeClr val="tx1"/>
              </a:solidFill>
              <a:round/>
              <a:headEnd/>
              <a:tailEnd/>
            </a:ln>
          </p:spPr>
          <p:txBody>
            <a:bodyPr wrap="none" lIns="92075" tIns="46038" rIns="92075" bIns="46038" anchor="ctr">
              <a:spAutoFit/>
            </a:bodyPr>
            <a:lstStyle/>
            <a:p>
              <a:pPr algn="r"/>
              <a:endParaRPr lang="zh-CN" altLang="en-US" b="1">
                <a:solidFill>
                  <a:srgbClr val="000000"/>
                </a:solidFill>
                <a:latin typeface="Calibri" pitchFamily="34" charset="0"/>
              </a:endParaRPr>
            </a:p>
          </p:txBody>
        </p:sp>
      </p:grpSp>
      <p:pic>
        <p:nvPicPr>
          <p:cNvPr id="44040" name="Picture 4" descr="中国年度最佳雇主（2012）.jpg"/>
          <p:cNvPicPr>
            <a:picLocks noChangeAspect="1"/>
          </p:cNvPicPr>
          <p:nvPr/>
        </p:nvPicPr>
        <p:blipFill>
          <a:blip r:embed="rId3" cstate="print"/>
          <a:srcRect/>
          <a:stretch>
            <a:fillRect/>
          </a:stretch>
        </p:blipFill>
        <p:spPr bwMode="auto">
          <a:xfrm>
            <a:off x="9599613" y="0"/>
            <a:ext cx="1981200" cy="884238"/>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Placeholder 3"/>
          <p:cNvSpPr>
            <a:spLocks noGrp="1"/>
          </p:cNvSpPr>
          <p:nvPr>
            <p:ph type="body" sz="half" idx="2"/>
          </p:nvPr>
        </p:nvSpPr>
        <p:spPr>
          <a:xfrm>
            <a:off x="6399213" y="5105400"/>
            <a:ext cx="5410200" cy="838200"/>
          </a:xfrm>
        </p:spPr>
        <p:txBody>
          <a:bodyPr/>
          <a:lstStyle/>
          <a:p>
            <a:pPr eaLnBrk="1" hangingPunct="1"/>
            <a:r>
              <a:rPr lang="en-US" smtClean="0"/>
              <a:t>300 R&amp;D staff &amp; Highly cooperative environment</a:t>
            </a:r>
          </a:p>
          <a:p>
            <a:pPr eaLnBrk="1" hangingPunct="1">
              <a:buFont typeface="Arial" pitchFamily="34" charset="0"/>
              <a:buChar char="•"/>
            </a:pPr>
            <a:endParaRPr lang="en-US" smtClean="0"/>
          </a:p>
        </p:txBody>
      </p:sp>
      <p:sp>
        <p:nvSpPr>
          <p:cNvPr id="5" name="Footer Placeholder 4"/>
          <p:cNvSpPr>
            <a:spLocks noGrp="1"/>
          </p:cNvSpPr>
          <p:nvPr>
            <p:ph type="ftr" sz="quarter" idx="16"/>
          </p:nvPr>
        </p:nvSpPr>
        <p:spPr/>
        <p:txBody>
          <a:bodyPr/>
          <a:lstStyle/>
          <a:p>
            <a:pPr>
              <a:defRPr/>
            </a:pPr>
            <a:r>
              <a:rPr lang="en-US" smtClean="0"/>
              <a:t>Oracle Confidential – Internal/Restricted/Highly Restricted</a:t>
            </a:r>
            <a:endParaRPr lang="en-US"/>
          </a:p>
        </p:txBody>
      </p:sp>
      <p:sp>
        <p:nvSpPr>
          <p:cNvPr id="6" name="Slide Number Placeholder 5"/>
          <p:cNvSpPr>
            <a:spLocks noGrp="1"/>
          </p:cNvSpPr>
          <p:nvPr>
            <p:ph type="sldNum" sz="quarter" idx="17"/>
          </p:nvPr>
        </p:nvSpPr>
        <p:spPr/>
        <p:txBody>
          <a:bodyPr/>
          <a:lstStyle/>
          <a:p>
            <a:fld id="{446BD06E-D19F-4753-8CE5-FFEF9A9E508C}" type="slidenum">
              <a:rPr lang="en-US"/>
              <a:pPr/>
              <a:t>4</a:t>
            </a:fld>
            <a:endParaRPr lang="en-US"/>
          </a:p>
        </p:txBody>
      </p:sp>
      <p:sp>
        <p:nvSpPr>
          <p:cNvPr id="45061" name="Text Placeholder 7"/>
          <p:cNvSpPr>
            <a:spLocks noGrp="1"/>
          </p:cNvSpPr>
          <p:nvPr>
            <p:ph type="body" sz="half" idx="14"/>
          </p:nvPr>
        </p:nvSpPr>
        <p:spPr>
          <a:xfrm>
            <a:off x="379413" y="5029200"/>
            <a:ext cx="5410200" cy="838200"/>
          </a:xfrm>
        </p:spPr>
        <p:txBody>
          <a:bodyPr/>
          <a:lstStyle/>
          <a:p>
            <a:pPr eaLnBrk="1" hangingPunct="1"/>
            <a:r>
              <a:rPr lang="en-US" smtClean="0"/>
              <a:t>2 Floors (10F &amp; 4F) with 4,000 SQM</a:t>
            </a:r>
          </a:p>
          <a:p>
            <a:pPr eaLnBrk="1" hangingPunct="1"/>
            <a:endParaRPr lang="en-US" smtClean="0"/>
          </a:p>
        </p:txBody>
      </p:sp>
      <p:sp>
        <p:nvSpPr>
          <p:cNvPr id="45062" name="Title 1"/>
          <p:cNvSpPr>
            <a:spLocks noGrp="1"/>
          </p:cNvSpPr>
          <p:nvPr>
            <p:ph type="title"/>
          </p:nvPr>
        </p:nvSpPr>
        <p:spPr/>
        <p:txBody>
          <a:bodyPr/>
          <a:lstStyle/>
          <a:p>
            <a:pPr eaLnBrk="1" hangingPunct="1"/>
            <a:r>
              <a:rPr lang="en-US" smtClean="0">
                <a:solidFill>
                  <a:srgbClr val="FF0000"/>
                </a:solidFill>
              </a:rPr>
              <a:t>Oracle</a:t>
            </a:r>
            <a:r>
              <a:rPr lang="en-US" smtClean="0"/>
              <a:t> Suzhou</a:t>
            </a:r>
          </a:p>
        </p:txBody>
      </p:sp>
      <p:grpSp>
        <p:nvGrpSpPr>
          <p:cNvPr id="45063" name="Group 16"/>
          <p:cNvGrpSpPr>
            <a:grpSpLocks/>
          </p:cNvGrpSpPr>
          <p:nvPr/>
        </p:nvGrpSpPr>
        <p:grpSpPr bwMode="auto">
          <a:xfrm>
            <a:off x="-101600" y="1603375"/>
            <a:ext cx="5967413" cy="3349625"/>
            <a:chOff x="-101600" y="2365375"/>
            <a:chExt cx="6321425" cy="3573463"/>
          </a:xfrm>
        </p:grpSpPr>
        <p:grpSp>
          <p:nvGrpSpPr>
            <p:cNvPr id="45069" name="Group 37"/>
            <p:cNvGrpSpPr>
              <a:grpSpLocks/>
            </p:cNvGrpSpPr>
            <p:nvPr/>
          </p:nvGrpSpPr>
          <p:grpSpPr bwMode="auto">
            <a:xfrm>
              <a:off x="-101600" y="2365375"/>
              <a:ext cx="6321425" cy="3573463"/>
              <a:chOff x="0" y="825678"/>
              <a:chExt cx="8114459" cy="4843981"/>
            </a:xfrm>
          </p:grpSpPr>
          <p:sp>
            <p:nvSpPr>
              <p:cNvPr id="45073" name="Rectangle 3"/>
              <p:cNvSpPr>
                <a:spLocks noChangeArrowheads="1"/>
              </p:cNvSpPr>
              <p:nvPr/>
            </p:nvSpPr>
            <p:spPr bwMode="auto">
              <a:xfrm>
                <a:off x="0" y="1123950"/>
                <a:ext cx="5916613" cy="2266950"/>
              </a:xfrm>
              <a:prstGeom prst="rect">
                <a:avLst/>
              </a:prstGeom>
              <a:noFill/>
              <a:ln w="9525">
                <a:noFill/>
                <a:miter lim="800000"/>
                <a:headEnd/>
                <a:tailEnd/>
              </a:ln>
            </p:spPr>
            <p:txBody>
              <a:bodyPr lIns="92075" tIns="46038" rIns="92075" bIns="46038"/>
              <a:lstStyle/>
              <a:p>
                <a:pPr marL="342900" indent="-342900">
                  <a:lnSpc>
                    <a:spcPct val="80000"/>
                  </a:lnSpc>
                  <a:buFontTx/>
                  <a:buChar char="•"/>
                </a:pPr>
                <a:endParaRPr lang="zh-CN" altLang="en-US">
                  <a:latin typeface="Calibri" pitchFamily="34" charset="0"/>
                </a:endParaRPr>
              </a:p>
              <a:p>
                <a:pPr marL="742950" lvl="1" indent="-285750">
                  <a:lnSpc>
                    <a:spcPct val="80000"/>
                  </a:lnSpc>
                  <a:buFont typeface="Times" pitchFamily="18" charset="0"/>
                  <a:buChar char="•"/>
                </a:pPr>
                <a:endParaRPr lang="zh-CN" altLang="en-US">
                  <a:latin typeface="Calibri" pitchFamily="34" charset="0"/>
                </a:endParaRPr>
              </a:p>
              <a:p>
                <a:pPr marL="742950" lvl="1" indent="-285750">
                  <a:lnSpc>
                    <a:spcPct val="80000"/>
                  </a:lnSpc>
                  <a:buFont typeface="Times" pitchFamily="18" charset="0"/>
                  <a:buChar char="•"/>
                </a:pPr>
                <a:endParaRPr lang="zh-CN" altLang="en-US">
                  <a:latin typeface="Calibri" pitchFamily="34" charset="0"/>
                </a:endParaRPr>
              </a:p>
              <a:p>
                <a:pPr marL="742950" lvl="1" indent="-285750">
                  <a:lnSpc>
                    <a:spcPct val="80000"/>
                  </a:lnSpc>
                  <a:buFont typeface="Times" pitchFamily="18" charset="0"/>
                  <a:buChar char="•"/>
                </a:pPr>
                <a:endParaRPr lang="zh-CN" altLang="en-US">
                  <a:latin typeface="Calibri" pitchFamily="34" charset="0"/>
                </a:endParaRPr>
              </a:p>
              <a:p>
                <a:pPr marL="742950" lvl="1" indent="-285750">
                  <a:lnSpc>
                    <a:spcPct val="80000"/>
                  </a:lnSpc>
                  <a:buFont typeface="Times" pitchFamily="18" charset="0"/>
                  <a:buChar char="•"/>
                </a:pPr>
                <a:endParaRPr lang="zh-CN" altLang="en-US">
                  <a:latin typeface="Calibri" pitchFamily="34" charset="0"/>
                </a:endParaRPr>
              </a:p>
              <a:p>
                <a:pPr marL="742950" lvl="1" indent="-285750">
                  <a:lnSpc>
                    <a:spcPct val="80000"/>
                  </a:lnSpc>
                  <a:buFont typeface="Times" pitchFamily="18" charset="0"/>
                  <a:buChar char="•"/>
                </a:pPr>
                <a:endParaRPr lang="zh-CN" altLang="en-US">
                  <a:latin typeface="Calibri" pitchFamily="34" charset="0"/>
                </a:endParaRPr>
              </a:p>
              <a:p>
                <a:pPr marL="742950" lvl="1" indent="-285750">
                  <a:lnSpc>
                    <a:spcPct val="80000"/>
                  </a:lnSpc>
                  <a:buFont typeface="Times" pitchFamily="18" charset="0"/>
                  <a:buChar char="•"/>
                </a:pPr>
                <a:endParaRPr lang="zh-CN" altLang="en-US">
                  <a:latin typeface="Calibri" pitchFamily="34" charset="0"/>
                </a:endParaRPr>
              </a:p>
              <a:p>
                <a:pPr marL="742950" lvl="1" indent="-285750">
                  <a:lnSpc>
                    <a:spcPct val="80000"/>
                  </a:lnSpc>
                  <a:buFont typeface="Times" pitchFamily="18" charset="0"/>
                  <a:buChar char="•"/>
                </a:pPr>
                <a:endParaRPr lang="zh-CN" altLang="en-US">
                  <a:latin typeface="Calibri" pitchFamily="34" charset="0"/>
                </a:endParaRPr>
              </a:p>
              <a:p>
                <a:pPr marL="742950" lvl="1" indent="-285750">
                  <a:lnSpc>
                    <a:spcPct val="80000"/>
                  </a:lnSpc>
                  <a:buFont typeface="Times" pitchFamily="18" charset="0"/>
                  <a:buChar char="•"/>
                </a:pPr>
                <a:endParaRPr lang="zh-CN" altLang="en-US">
                  <a:latin typeface="Calibri" pitchFamily="34" charset="0"/>
                </a:endParaRPr>
              </a:p>
              <a:p>
                <a:pPr marL="742950" lvl="1" indent="-285750">
                  <a:lnSpc>
                    <a:spcPct val="80000"/>
                  </a:lnSpc>
                  <a:buFont typeface="Times" pitchFamily="18" charset="0"/>
                  <a:buChar char="•"/>
                </a:pPr>
                <a:endParaRPr lang="zh-CN" altLang="en-US">
                  <a:latin typeface="Calibri" pitchFamily="34" charset="0"/>
                </a:endParaRPr>
              </a:p>
              <a:p>
                <a:pPr marL="742950" lvl="1" indent="-285750">
                  <a:lnSpc>
                    <a:spcPct val="80000"/>
                  </a:lnSpc>
                  <a:buFont typeface="Times" pitchFamily="18" charset="0"/>
                  <a:buChar char="•"/>
                </a:pPr>
                <a:endParaRPr lang="zh-CN" altLang="en-US">
                  <a:latin typeface="Calibri" pitchFamily="34" charset="0"/>
                </a:endParaRPr>
              </a:p>
              <a:p>
                <a:pPr marL="742950" lvl="1" indent="-285750">
                  <a:lnSpc>
                    <a:spcPct val="80000"/>
                  </a:lnSpc>
                  <a:buFont typeface="Times" pitchFamily="18" charset="0"/>
                  <a:buNone/>
                </a:pPr>
                <a:endParaRPr lang="zh-CN" altLang="en-US">
                  <a:latin typeface="Calibri" pitchFamily="34" charset="0"/>
                </a:endParaRPr>
              </a:p>
              <a:p>
                <a:pPr marL="342900" indent="-342900">
                  <a:lnSpc>
                    <a:spcPct val="80000"/>
                  </a:lnSpc>
                </a:pPr>
                <a:endParaRPr lang="zh-CN" altLang="en-US" sz="2400">
                  <a:latin typeface="Calibri" pitchFamily="34" charset="0"/>
                </a:endParaRPr>
              </a:p>
            </p:txBody>
          </p:sp>
          <p:pic>
            <p:nvPicPr>
              <p:cNvPr id="23" name="Picture 39" descr="SISPARK_P5.jpg"/>
              <p:cNvPicPr>
                <a:picLocks noChangeAspect="1"/>
              </p:cNvPicPr>
              <p:nvPr/>
            </p:nvPicPr>
            <p:blipFill>
              <a:blip r:embed="rId3" cstate="print"/>
              <a:srcRect/>
              <a:stretch>
                <a:fillRect/>
              </a:stretch>
            </p:blipFill>
            <p:spPr bwMode="auto">
              <a:xfrm>
                <a:off x="647602" y="825678"/>
                <a:ext cx="7466857" cy="4843981"/>
              </a:xfrm>
              <a:prstGeom prst="rect">
                <a:avLst/>
              </a:prstGeom>
              <a:solidFill>
                <a:schemeClr val="tx2">
                  <a:lumMod val="40000"/>
                  <a:lumOff val="60000"/>
                </a:schemeClr>
              </a:solidFill>
              <a:ln w="9525">
                <a:noFill/>
                <a:miter lim="800000"/>
                <a:headEnd/>
                <a:tailEnd/>
              </a:ln>
            </p:spPr>
          </p:pic>
          <p:cxnSp>
            <p:nvCxnSpPr>
              <p:cNvPr id="45075" name="Straight Connector 40"/>
              <p:cNvCxnSpPr>
                <a:cxnSpLocks noChangeShapeType="1"/>
              </p:cNvCxnSpPr>
              <p:nvPr/>
            </p:nvCxnSpPr>
            <p:spPr bwMode="auto">
              <a:xfrm>
                <a:off x="2908300" y="2463800"/>
                <a:ext cx="914400" cy="914400"/>
              </a:xfrm>
              <a:prstGeom prst="line">
                <a:avLst/>
              </a:prstGeom>
              <a:noFill/>
              <a:ln w="9525" algn="ctr">
                <a:noFill/>
                <a:round/>
                <a:headEnd/>
                <a:tailEnd/>
              </a:ln>
            </p:spPr>
          </p:cxnSp>
        </p:grpSp>
        <p:sp>
          <p:nvSpPr>
            <p:cNvPr id="19" name="Freeform 18"/>
            <p:cNvSpPr/>
            <p:nvPr/>
          </p:nvSpPr>
          <p:spPr bwMode="auto">
            <a:xfrm>
              <a:off x="2209024" y="3371364"/>
              <a:ext cx="1864981" cy="350572"/>
            </a:xfrm>
            <a:custGeom>
              <a:avLst/>
              <a:gdLst>
                <a:gd name="connsiteX0" fmla="*/ 9236 w 1865745"/>
                <a:gd name="connsiteY0" fmla="*/ 175491 h 350982"/>
                <a:gd name="connsiteX1" fmla="*/ 471054 w 1865745"/>
                <a:gd name="connsiteY1" fmla="*/ 0 h 350982"/>
                <a:gd name="connsiteX2" fmla="*/ 1865745 w 1865745"/>
                <a:gd name="connsiteY2" fmla="*/ 240145 h 350982"/>
                <a:gd name="connsiteX3" fmla="*/ 1856509 w 1865745"/>
                <a:gd name="connsiteY3" fmla="*/ 350982 h 350982"/>
                <a:gd name="connsiteX4" fmla="*/ 471054 w 1865745"/>
                <a:gd name="connsiteY4" fmla="*/ 212436 h 350982"/>
                <a:gd name="connsiteX5" fmla="*/ 0 w 1865745"/>
                <a:gd name="connsiteY5" fmla="*/ 314036 h 350982"/>
                <a:gd name="connsiteX6" fmla="*/ 9236 w 1865745"/>
                <a:gd name="connsiteY6" fmla="*/ 175491 h 350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745" h="350982">
                  <a:moveTo>
                    <a:pt x="9236" y="175491"/>
                  </a:moveTo>
                  <a:lnTo>
                    <a:pt x="471054" y="0"/>
                  </a:lnTo>
                  <a:lnTo>
                    <a:pt x="1865745" y="240145"/>
                  </a:lnTo>
                  <a:lnTo>
                    <a:pt x="1856509" y="350982"/>
                  </a:lnTo>
                  <a:lnTo>
                    <a:pt x="471054" y="212436"/>
                  </a:lnTo>
                  <a:lnTo>
                    <a:pt x="0" y="314036"/>
                  </a:lnTo>
                  <a:lnTo>
                    <a:pt x="9236" y="175491"/>
                  </a:lnTo>
                  <a:close/>
                </a:path>
              </a:pathLst>
            </a:cu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lIns="92075" tIns="46038" rIns="92075" bIns="46038">
              <a:spAutoFit/>
            </a:bodyPr>
            <a:lstStyle/>
            <a:p>
              <a:pPr marL="119063" indent="-119063" fontAlgn="auto">
                <a:spcBef>
                  <a:spcPts val="0"/>
                </a:spcBef>
                <a:spcAft>
                  <a:spcPts val="0"/>
                </a:spcAft>
                <a:defRPr/>
              </a:pPr>
              <a:endParaRPr lang="en-US">
                <a:latin typeface="+mn-lt"/>
                <a:cs typeface="+mn-cs"/>
              </a:endParaRPr>
            </a:p>
          </p:txBody>
        </p:sp>
        <p:sp>
          <p:nvSpPr>
            <p:cNvPr id="20" name="Freeform 19"/>
            <p:cNvSpPr/>
            <p:nvPr/>
          </p:nvSpPr>
          <p:spPr bwMode="auto">
            <a:xfrm>
              <a:off x="2209024" y="4221543"/>
              <a:ext cx="1881797" cy="238796"/>
            </a:xfrm>
            <a:custGeom>
              <a:avLst/>
              <a:gdLst>
                <a:gd name="connsiteX0" fmla="*/ 461818 w 1884218"/>
                <a:gd name="connsiteY0" fmla="*/ 55418 h 240146"/>
                <a:gd name="connsiteX1" fmla="*/ 1884218 w 1884218"/>
                <a:gd name="connsiteY1" fmla="*/ 9237 h 240146"/>
                <a:gd name="connsiteX2" fmla="*/ 1874982 w 1884218"/>
                <a:gd name="connsiteY2" fmla="*/ 166255 h 240146"/>
                <a:gd name="connsiteX3" fmla="*/ 461818 w 1884218"/>
                <a:gd name="connsiteY3" fmla="*/ 240146 h 240146"/>
                <a:gd name="connsiteX4" fmla="*/ 0 w 1884218"/>
                <a:gd name="connsiteY4" fmla="*/ 110837 h 240146"/>
                <a:gd name="connsiteX5" fmla="*/ 9236 w 1884218"/>
                <a:gd name="connsiteY5" fmla="*/ 0 h 240146"/>
                <a:gd name="connsiteX6" fmla="*/ 461818 w 1884218"/>
                <a:gd name="connsiteY6" fmla="*/ 55418 h 240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4218" h="240146">
                  <a:moveTo>
                    <a:pt x="461818" y="55418"/>
                  </a:moveTo>
                  <a:lnTo>
                    <a:pt x="1884218" y="9237"/>
                  </a:lnTo>
                  <a:lnTo>
                    <a:pt x="1874982" y="166255"/>
                  </a:lnTo>
                  <a:lnTo>
                    <a:pt x="461818" y="240146"/>
                  </a:lnTo>
                  <a:lnTo>
                    <a:pt x="0" y="110837"/>
                  </a:lnTo>
                  <a:lnTo>
                    <a:pt x="9236" y="0"/>
                  </a:lnTo>
                  <a:lnTo>
                    <a:pt x="461818" y="55418"/>
                  </a:lnTo>
                  <a:close/>
                </a:path>
              </a:pathLst>
            </a:custGeom>
            <a:solidFill>
              <a:schemeClr val="accent1">
                <a:lumMod val="60000"/>
                <a:lumOff val="40000"/>
                <a:alpha val="50000"/>
              </a:schemeClr>
            </a:solidFill>
            <a:ln w="12700" cap="flat" cmpd="sng" algn="ctr">
              <a:solidFill>
                <a:schemeClr val="tx1"/>
              </a:solidFill>
              <a:prstDash val="solid"/>
              <a:round/>
              <a:headEnd type="none" w="med" len="med"/>
              <a:tailEnd type="none" w="med" len="med"/>
            </a:ln>
            <a:effectLst/>
          </p:spPr>
          <p:txBody>
            <a:bodyPr lIns="92075" tIns="46038" rIns="92075" bIns="46038">
              <a:spAutoFit/>
            </a:bodyPr>
            <a:lstStyle/>
            <a:p>
              <a:pPr marL="119063" indent="-119063" fontAlgn="auto">
                <a:spcBef>
                  <a:spcPts val="0"/>
                </a:spcBef>
                <a:spcAft>
                  <a:spcPts val="0"/>
                </a:spcAft>
                <a:defRPr/>
              </a:pPr>
              <a:endParaRPr lang="en-US">
                <a:latin typeface="+mn-lt"/>
                <a:cs typeface="+mn-cs"/>
              </a:endParaRPr>
            </a:p>
          </p:txBody>
        </p:sp>
        <p:pic>
          <p:nvPicPr>
            <p:cNvPr id="45072" name="Picture 38" descr="Oracle.jpg"/>
            <p:cNvPicPr>
              <a:picLocks noChangeAspect="1"/>
            </p:cNvPicPr>
            <p:nvPr/>
          </p:nvPicPr>
          <p:blipFill>
            <a:blip r:embed="rId4" cstate="print"/>
            <a:srcRect/>
            <a:stretch>
              <a:fillRect/>
            </a:stretch>
          </p:blipFill>
          <p:spPr bwMode="auto">
            <a:xfrm>
              <a:off x="2465388" y="3017838"/>
              <a:ext cx="1228725" cy="244475"/>
            </a:xfrm>
            <a:prstGeom prst="rect">
              <a:avLst/>
            </a:prstGeom>
            <a:noFill/>
            <a:ln w="9525">
              <a:noFill/>
              <a:miter lim="800000"/>
              <a:headEnd/>
              <a:tailEnd/>
            </a:ln>
          </p:spPr>
        </p:pic>
      </p:grpSp>
      <p:pic>
        <p:nvPicPr>
          <p:cNvPr id="45064" name="Picture 19" descr="sispark.bmp"/>
          <p:cNvPicPr>
            <a:picLocks noChangeAspect="1"/>
          </p:cNvPicPr>
          <p:nvPr/>
        </p:nvPicPr>
        <p:blipFill>
          <a:blip r:embed="rId5" cstate="print"/>
          <a:srcRect/>
          <a:stretch>
            <a:fillRect/>
          </a:stretch>
        </p:blipFill>
        <p:spPr bwMode="auto">
          <a:xfrm>
            <a:off x="4349750" y="1600200"/>
            <a:ext cx="1516063" cy="503238"/>
          </a:xfrm>
          <a:prstGeom prst="rect">
            <a:avLst/>
          </a:prstGeom>
          <a:noFill/>
          <a:ln w="9525">
            <a:noFill/>
            <a:miter lim="800000"/>
            <a:headEnd/>
            <a:tailEnd/>
          </a:ln>
        </p:spPr>
      </p:pic>
      <p:pic>
        <p:nvPicPr>
          <p:cNvPr id="45065" name="Picture 9" descr="Suzhou_Reception.jpg"/>
          <p:cNvPicPr>
            <a:picLocks noGrp="1" noChangeAspect="1"/>
          </p:cNvPicPr>
          <p:nvPr isPhoto="1"/>
        </p:nvPicPr>
        <p:blipFill>
          <a:blip r:embed="rId6" cstate="print">
            <a:lum bright="20000"/>
          </a:blip>
          <a:srcRect/>
          <a:stretch>
            <a:fillRect/>
          </a:stretch>
        </p:blipFill>
        <p:spPr bwMode="auto">
          <a:xfrm>
            <a:off x="6399213" y="1524000"/>
            <a:ext cx="2193925" cy="1682750"/>
          </a:xfrm>
          <a:prstGeom prst="rect">
            <a:avLst/>
          </a:prstGeom>
          <a:noFill/>
          <a:ln w="9525">
            <a:noFill/>
            <a:miter lim="800000"/>
            <a:headEnd/>
            <a:tailEnd/>
          </a:ln>
        </p:spPr>
      </p:pic>
      <p:pic>
        <p:nvPicPr>
          <p:cNvPr id="45066" name="Picture 8" descr="Suzhou_Cubes.jpg"/>
          <p:cNvPicPr>
            <a:picLocks noGrp="1" noChangeAspect="1"/>
          </p:cNvPicPr>
          <p:nvPr isPhoto="1"/>
        </p:nvPicPr>
        <p:blipFill>
          <a:blip r:embed="rId7" cstate="print">
            <a:lum bright="20000"/>
          </a:blip>
          <a:srcRect/>
          <a:stretch>
            <a:fillRect/>
          </a:stretch>
        </p:blipFill>
        <p:spPr bwMode="auto">
          <a:xfrm>
            <a:off x="8734425" y="1524000"/>
            <a:ext cx="2236788" cy="1676400"/>
          </a:xfrm>
          <a:prstGeom prst="rect">
            <a:avLst/>
          </a:prstGeom>
          <a:noFill/>
          <a:ln w="9525">
            <a:noFill/>
            <a:miter lim="800000"/>
            <a:headEnd/>
            <a:tailEnd/>
          </a:ln>
        </p:spPr>
      </p:pic>
      <p:pic>
        <p:nvPicPr>
          <p:cNvPr id="45067" name="Picture 10" descr="Suzhou_ConfRoom.jpg"/>
          <p:cNvPicPr>
            <a:picLocks noGrp="1" noChangeAspect="1"/>
          </p:cNvPicPr>
          <p:nvPr isPhoto="1"/>
        </p:nvPicPr>
        <p:blipFill>
          <a:blip r:embed="rId8" cstate="print">
            <a:lum bright="20000"/>
          </a:blip>
          <a:srcRect/>
          <a:stretch>
            <a:fillRect/>
          </a:stretch>
        </p:blipFill>
        <p:spPr bwMode="auto">
          <a:xfrm>
            <a:off x="8743950" y="3276600"/>
            <a:ext cx="2227263" cy="1670050"/>
          </a:xfrm>
          <a:prstGeom prst="rect">
            <a:avLst/>
          </a:prstGeom>
          <a:noFill/>
          <a:ln w="9525">
            <a:noFill/>
            <a:miter lim="800000"/>
            <a:headEnd/>
            <a:tailEnd/>
          </a:ln>
        </p:spPr>
      </p:pic>
      <p:pic>
        <p:nvPicPr>
          <p:cNvPr id="45068" name="Picture 29" descr="Video_conf.jpg"/>
          <p:cNvPicPr>
            <a:picLocks noChangeAspect="1"/>
          </p:cNvPicPr>
          <p:nvPr/>
        </p:nvPicPr>
        <p:blipFill>
          <a:blip r:embed="rId9" cstate="print"/>
          <a:srcRect/>
          <a:stretch>
            <a:fillRect/>
          </a:stretch>
        </p:blipFill>
        <p:spPr bwMode="auto">
          <a:xfrm>
            <a:off x="6399213" y="3295650"/>
            <a:ext cx="2209800" cy="165735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531813" y="1905000"/>
            <a:ext cx="4800600" cy="1646238"/>
          </a:xfrm>
        </p:spPr>
        <p:txBody>
          <a:bodyPr/>
          <a:lstStyle/>
          <a:p>
            <a:pPr eaLnBrk="1" hangingPunct="1"/>
            <a:r>
              <a:rPr lang="en-US" smtClean="0">
                <a:solidFill>
                  <a:srgbClr val="FF0000"/>
                </a:solidFill>
              </a:rPr>
              <a:t>Oracle</a:t>
            </a:r>
            <a:r>
              <a:rPr lang="en-US" smtClean="0"/>
              <a:t> Products</a:t>
            </a:r>
          </a:p>
        </p:txBody>
      </p:sp>
      <p:sp>
        <p:nvSpPr>
          <p:cNvPr id="5" name="Footer Placeholder 4"/>
          <p:cNvSpPr>
            <a:spLocks noGrp="1"/>
          </p:cNvSpPr>
          <p:nvPr>
            <p:ph type="ftr" sz="quarter" idx="11"/>
          </p:nvPr>
        </p:nvSpPr>
        <p:spPr/>
        <p:txBody>
          <a:bodyPr/>
          <a:lstStyle/>
          <a:p>
            <a:pPr>
              <a:defRPr/>
            </a:pPr>
            <a:r>
              <a:rPr lang="en-US" smtClean="0"/>
              <a:t>Oracle Confidential – Internal/Restricted/Highly Restricted</a:t>
            </a:r>
            <a:endParaRPr lang="en-US"/>
          </a:p>
        </p:txBody>
      </p:sp>
      <p:sp>
        <p:nvSpPr>
          <p:cNvPr id="6" name="Slide Number Placeholder 5"/>
          <p:cNvSpPr>
            <a:spLocks noGrp="1"/>
          </p:cNvSpPr>
          <p:nvPr>
            <p:ph type="sldNum" sz="quarter" idx="12"/>
          </p:nvPr>
        </p:nvSpPr>
        <p:spPr/>
        <p:txBody>
          <a:bodyPr/>
          <a:lstStyle/>
          <a:p>
            <a:fld id="{2FA6D0C5-C2DD-45CA-BD41-E50896613C92}" type="slidenum">
              <a:rPr lang="en-US"/>
              <a:pPr/>
              <a:t>5</a:t>
            </a:fld>
            <a:endParaRPr lang="en-US"/>
          </a:p>
        </p:txBody>
      </p:sp>
      <p:pic>
        <p:nvPicPr>
          <p:cNvPr id="46085" name="Picture 10"/>
          <p:cNvPicPr>
            <a:picLocks noChangeAspect="1"/>
          </p:cNvPicPr>
          <p:nvPr/>
        </p:nvPicPr>
        <p:blipFill>
          <a:blip r:embed="rId3" cstate="print"/>
          <a:srcRect/>
          <a:stretch>
            <a:fillRect/>
          </a:stretch>
        </p:blipFill>
        <p:spPr bwMode="auto">
          <a:xfrm>
            <a:off x="6475413" y="685800"/>
            <a:ext cx="3657600" cy="5676900"/>
          </a:xfrm>
          <a:prstGeom prst="rect">
            <a:avLst/>
          </a:prstGeom>
          <a:noFill/>
          <a:ln w="9525">
            <a:noFill/>
            <a:miter lim="800000"/>
            <a:headEnd/>
            <a:tailEnd/>
          </a:ln>
        </p:spPr>
      </p:pic>
      <p:pic>
        <p:nvPicPr>
          <p:cNvPr id="46086" name="Picture 2"/>
          <p:cNvPicPr>
            <a:picLocks noChangeAspect="1" noChangeArrowheads="1"/>
          </p:cNvPicPr>
          <p:nvPr/>
        </p:nvPicPr>
        <p:blipFill>
          <a:blip r:embed="rId4" cstate="print"/>
          <a:srcRect/>
          <a:stretch>
            <a:fillRect/>
          </a:stretch>
        </p:blipFill>
        <p:spPr bwMode="auto">
          <a:xfrm>
            <a:off x="303213" y="533400"/>
            <a:ext cx="4684712" cy="119062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531813" y="1905000"/>
            <a:ext cx="3124200" cy="1646238"/>
          </a:xfrm>
        </p:spPr>
        <p:txBody>
          <a:bodyPr/>
          <a:lstStyle/>
          <a:p>
            <a:pPr eaLnBrk="1" hangingPunct="1"/>
            <a:r>
              <a:rPr lang="en-US" smtClean="0">
                <a:solidFill>
                  <a:srgbClr val="FF0000"/>
                </a:solidFill>
              </a:rPr>
              <a:t>Leader</a:t>
            </a:r>
            <a:r>
              <a:rPr lang="en-US" smtClean="0"/>
              <a:t> in Key Markets</a:t>
            </a:r>
          </a:p>
        </p:txBody>
      </p:sp>
      <p:sp>
        <p:nvSpPr>
          <p:cNvPr id="5" name="Footer Placeholder 4"/>
          <p:cNvSpPr>
            <a:spLocks noGrp="1"/>
          </p:cNvSpPr>
          <p:nvPr>
            <p:ph type="ftr" sz="quarter" idx="11"/>
          </p:nvPr>
        </p:nvSpPr>
        <p:spPr/>
        <p:txBody>
          <a:bodyPr/>
          <a:lstStyle/>
          <a:p>
            <a:pPr>
              <a:defRPr/>
            </a:pPr>
            <a:r>
              <a:rPr lang="en-US" smtClean="0"/>
              <a:t>Oracle Confidential – Internal/Restricted/Highly Restricted</a:t>
            </a:r>
            <a:endParaRPr lang="en-US"/>
          </a:p>
        </p:txBody>
      </p:sp>
      <p:sp>
        <p:nvSpPr>
          <p:cNvPr id="6" name="Slide Number Placeholder 5"/>
          <p:cNvSpPr>
            <a:spLocks noGrp="1"/>
          </p:cNvSpPr>
          <p:nvPr>
            <p:ph type="sldNum" sz="quarter" idx="12"/>
          </p:nvPr>
        </p:nvSpPr>
        <p:spPr/>
        <p:txBody>
          <a:bodyPr/>
          <a:lstStyle/>
          <a:p>
            <a:fld id="{4BB462A1-0D98-42D8-A62E-3ABB536D83EF}" type="slidenum">
              <a:rPr lang="en-US"/>
              <a:pPr/>
              <a:t>6</a:t>
            </a:fld>
            <a:endParaRPr lang="en-US"/>
          </a:p>
        </p:txBody>
      </p:sp>
      <p:pic>
        <p:nvPicPr>
          <p:cNvPr id="47109" name="Picture 2"/>
          <p:cNvPicPr>
            <a:picLocks noChangeAspect="1" noChangeArrowheads="1"/>
          </p:cNvPicPr>
          <p:nvPr/>
        </p:nvPicPr>
        <p:blipFill>
          <a:blip r:embed="rId3" cstate="print"/>
          <a:srcRect/>
          <a:stretch>
            <a:fillRect/>
          </a:stretch>
        </p:blipFill>
        <p:spPr bwMode="auto">
          <a:xfrm>
            <a:off x="303213" y="533400"/>
            <a:ext cx="4684712" cy="1190625"/>
          </a:xfrm>
          <a:prstGeom prst="rect">
            <a:avLst/>
          </a:prstGeom>
          <a:noFill/>
          <a:ln w="9525">
            <a:noFill/>
            <a:miter lim="800000"/>
            <a:headEnd/>
            <a:tailEnd/>
          </a:ln>
        </p:spPr>
      </p:pic>
      <p:sp>
        <p:nvSpPr>
          <p:cNvPr id="47110" name="Rectangle 3"/>
          <p:cNvSpPr>
            <a:spLocks noGrp="1" noChangeArrowheads="1"/>
          </p:cNvSpPr>
          <p:nvPr>
            <p:ph type="body" idx="4294967295"/>
          </p:nvPr>
        </p:nvSpPr>
        <p:spPr>
          <a:xfrm>
            <a:off x="7313613" y="228600"/>
            <a:ext cx="5181600" cy="4800600"/>
          </a:xfrm>
        </p:spPr>
        <p:txBody>
          <a:bodyPr/>
          <a:lstStyle/>
          <a:p>
            <a:pPr>
              <a:lnSpc>
                <a:spcPct val="100000"/>
              </a:lnSpc>
              <a:spcBef>
                <a:spcPct val="0"/>
              </a:spcBef>
            </a:pPr>
            <a:r>
              <a:rPr lang="en-US" altLang="zh-CN" sz="1800" b="1" smtClean="0">
                <a:solidFill>
                  <a:srgbClr val="FF0000"/>
                </a:solidFill>
              </a:rPr>
              <a:t>Database</a:t>
            </a:r>
          </a:p>
          <a:p>
            <a:pPr>
              <a:lnSpc>
                <a:spcPct val="100000"/>
              </a:lnSpc>
              <a:spcBef>
                <a:spcPct val="0"/>
              </a:spcBef>
            </a:pPr>
            <a:r>
              <a:rPr lang="en-US" altLang="zh-CN" sz="1800" b="1" smtClean="0"/>
              <a:t>Data Warehousing</a:t>
            </a:r>
          </a:p>
          <a:p>
            <a:pPr>
              <a:lnSpc>
                <a:spcPct val="100000"/>
              </a:lnSpc>
              <a:spcBef>
                <a:spcPct val="0"/>
              </a:spcBef>
            </a:pPr>
            <a:r>
              <a:rPr lang="en-US" altLang="zh-CN" sz="1800" b="1" smtClean="0"/>
              <a:t>Database on Linux</a:t>
            </a:r>
          </a:p>
          <a:p>
            <a:pPr>
              <a:lnSpc>
                <a:spcPct val="100000"/>
              </a:lnSpc>
              <a:spcBef>
                <a:spcPct val="0"/>
              </a:spcBef>
            </a:pPr>
            <a:r>
              <a:rPr lang="en-US" altLang="zh-CN" sz="1800" b="1" smtClean="0"/>
              <a:t>Database on SAP</a:t>
            </a:r>
          </a:p>
          <a:p>
            <a:pPr>
              <a:lnSpc>
                <a:spcPct val="100000"/>
              </a:lnSpc>
              <a:spcBef>
                <a:spcPct val="0"/>
              </a:spcBef>
            </a:pPr>
            <a:r>
              <a:rPr lang="en-US" altLang="zh-CN" sz="1800" b="1" smtClean="0"/>
              <a:t>Embedded Database</a:t>
            </a:r>
          </a:p>
          <a:p>
            <a:pPr>
              <a:lnSpc>
                <a:spcPct val="100000"/>
              </a:lnSpc>
              <a:spcBef>
                <a:spcPct val="0"/>
              </a:spcBef>
            </a:pPr>
            <a:r>
              <a:rPr lang="en-US" altLang="zh-CN" sz="1800" b="1" smtClean="0"/>
              <a:t>Database on Solaris</a:t>
            </a:r>
          </a:p>
          <a:p>
            <a:pPr>
              <a:lnSpc>
                <a:spcPct val="100000"/>
              </a:lnSpc>
              <a:spcBef>
                <a:spcPct val="0"/>
              </a:spcBef>
            </a:pPr>
            <a:r>
              <a:rPr lang="en-US" altLang="zh-CN" sz="1800" b="1" smtClean="0"/>
              <a:t>Middleware</a:t>
            </a:r>
          </a:p>
          <a:p>
            <a:pPr>
              <a:lnSpc>
                <a:spcPct val="100000"/>
              </a:lnSpc>
              <a:spcBef>
                <a:spcPct val="0"/>
              </a:spcBef>
            </a:pPr>
            <a:r>
              <a:rPr lang="en-US" altLang="zh-CN" sz="1800" b="1" smtClean="0"/>
              <a:t>Application Platform Suites</a:t>
            </a:r>
          </a:p>
          <a:p>
            <a:pPr>
              <a:lnSpc>
                <a:spcPct val="100000"/>
              </a:lnSpc>
              <a:spcBef>
                <a:spcPct val="0"/>
              </a:spcBef>
            </a:pPr>
            <a:r>
              <a:rPr lang="en-US" altLang="zh-CN" sz="1800" b="1" smtClean="0"/>
              <a:t>Identity and Access Management</a:t>
            </a:r>
          </a:p>
          <a:p>
            <a:pPr>
              <a:lnSpc>
                <a:spcPct val="100000"/>
              </a:lnSpc>
              <a:spcBef>
                <a:spcPct val="0"/>
              </a:spcBef>
            </a:pPr>
            <a:r>
              <a:rPr lang="en-US" altLang="zh-CN" sz="1800" b="1" smtClean="0"/>
              <a:t>Enterprise Performance Management</a:t>
            </a:r>
          </a:p>
          <a:p>
            <a:pPr>
              <a:lnSpc>
                <a:spcPct val="100000"/>
              </a:lnSpc>
              <a:spcBef>
                <a:spcPct val="0"/>
              </a:spcBef>
            </a:pPr>
            <a:r>
              <a:rPr lang="en-US" altLang="zh-CN" sz="1800" b="1" smtClean="0"/>
              <a:t>Business Analytics</a:t>
            </a:r>
          </a:p>
          <a:p>
            <a:pPr>
              <a:lnSpc>
                <a:spcPct val="100000"/>
              </a:lnSpc>
              <a:spcBef>
                <a:spcPct val="0"/>
              </a:spcBef>
            </a:pPr>
            <a:r>
              <a:rPr lang="en-US" altLang="zh-CN" sz="1800" b="1" smtClean="0"/>
              <a:t>Business Analytic Tools</a:t>
            </a:r>
          </a:p>
          <a:p>
            <a:pPr>
              <a:lnSpc>
                <a:spcPct val="100000"/>
              </a:lnSpc>
              <a:spcBef>
                <a:spcPct val="0"/>
              </a:spcBef>
            </a:pPr>
            <a:r>
              <a:rPr lang="en-US" altLang="zh-CN" sz="1800" b="1" smtClean="0">
                <a:solidFill>
                  <a:srgbClr val="FF0000"/>
                </a:solidFill>
              </a:rPr>
              <a:t>Applications in North America *  </a:t>
            </a:r>
          </a:p>
          <a:p>
            <a:pPr>
              <a:lnSpc>
                <a:spcPct val="100000"/>
              </a:lnSpc>
              <a:spcBef>
                <a:spcPct val="0"/>
              </a:spcBef>
            </a:pPr>
            <a:r>
              <a:rPr lang="en-US" altLang="zh-CN" sz="1800" b="1" smtClean="0">
                <a:solidFill>
                  <a:srgbClr val="FF0000"/>
                </a:solidFill>
              </a:rPr>
              <a:t>Applications in Middle East and North Africa * </a:t>
            </a:r>
          </a:p>
          <a:p>
            <a:pPr>
              <a:lnSpc>
                <a:spcPct val="100000"/>
              </a:lnSpc>
              <a:spcBef>
                <a:spcPct val="0"/>
              </a:spcBef>
            </a:pPr>
            <a:r>
              <a:rPr lang="en-US" altLang="zh-CN" sz="1800" b="1" smtClean="0"/>
              <a:t>CRM globally </a:t>
            </a:r>
          </a:p>
          <a:p>
            <a:pPr>
              <a:lnSpc>
                <a:spcPct val="100000"/>
              </a:lnSpc>
              <a:spcBef>
                <a:spcPct val="0"/>
              </a:spcBef>
            </a:pPr>
            <a:r>
              <a:rPr lang="en-US" altLang="zh-CN" sz="1800" b="1" smtClean="0">
                <a:solidFill>
                  <a:srgbClr val="FF0000"/>
                </a:solidFill>
              </a:rPr>
              <a:t>Human Capital Management globally *</a:t>
            </a:r>
          </a:p>
          <a:p>
            <a:pPr>
              <a:lnSpc>
                <a:spcPct val="100000"/>
              </a:lnSpc>
              <a:spcBef>
                <a:spcPct val="0"/>
              </a:spcBef>
            </a:pPr>
            <a:r>
              <a:rPr lang="en-US" altLang="zh-CN" sz="1800" b="1" smtClean="0"/>
              <a:t>Contract Lifecycle Management</a:t>
            </a:r>
          </a:p>
          <a:p>
            <a:pPr>
              <a:lnSpc>
                <a:spcPct val="100000"/>
              </a:lnSpc>
              <a:spcBef>
                <a:spcPct val="0"/>
              </a:spcBef>
            </a:pPr>
            <a:r>
              <a:rPr lang="en-US" altLang="zh-CN" sz="1800" b="1" smtClean="0"/>
              <a:t>Unix Server</a:t>
            </a:r>
          </a:p>
          <a:p>
            <a:pPr>
              <a:lnSpc>
                <a:spcPct val="100000"/>
              </a:lnSpc>
              <a:spcBef>
                <a:spcPct val="0"/>
              </a:spcBef>
            </a:pPr>
            <a:r>
              <a:rPr lang="en-US" altLang="zh-CN" sz="1800" b="1" smtClean="0"/>
              <a:t>Tape Storage</a:t>
            </a:r>
          </a:p>
          <a:p>
            <a:pPr>
              <a:lnSpc>
                <a:spcPct val="100000"/>
              </a:lnSpc>
              <a:spcBef>
                <a:spcPct val="0"/>
              </a:spcBef>
            </a:pPr>
            <a:r>
              <a:rPr lang="en-US" altLang="zh-CN" sz="1800" b="1" smtClean="0"/>
              <a:t>Banking</a:t>
            </a:r>
          </a:p>
          <a:p>
            <a:pPr>
              <a:lnSpc>
                <a:spcPct val="100000"/>
              </a:lnSpc>
              <a:spcBef>
                <a:spcPct val="0"/>
              </a:spcBef>
            </a:pPr>
            <a:r>
              <a:rPr lang="en-US" altLang="zh-CN" sz="1800" b="1" smtClean="0"/>
              <a:t>GRC for Financial Services</a:t>
            </a:r>
          </a:p>
          <a:p>
            <a:pPr>
              <a:lnSpc>
                <a:spcPct val="100000"/>
              </a:lnSpc>
              <a:spcBef>
                <a:spcPct val="0"/>
              </a:spcBef>
            </a:pPr>
            <a:r>
              <a:rPr lang="en-US" altLang="zh-CN" sz="1800" b="1" smtClean="0"/>
              <a:t>Life Sciences</a:t>
            </a:r>
          </a:p>
        </p:txBody>
      </p:sp>
      <p:pic>
        <p:nvPicPr>
          <p:cNvPr id="47111" name="Picture 4" descr="Number One"/>
          <p:cNvPicPr>
            <a:picLocks noChangeAspect="1" noChangeArrowheads="1"/>
          </p:cNvPicPr>
          <p:nvPr/>
        </p:nvPicPr>
        <p:blipFill>
          <a:blip r:embed="rId4" cstate="print"/>
          <a:srcRect/>
          <a:stretch>
            <a:fillRect/>
          </a:stretch>
        </p:blipFill>
        <p:spPr bwMode="auto">
          <a:xfrm>
            <a:off x="3927475" y="2057400"/>
            <a:ext cx="3309938" cy="336867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smtClean="0">
                <a:solidFill>
                  <a:srgbClr val="FF0000"/>
                </a:solidFill>
              </a:rPr>
              <a:t>Oracle</a:t>
            </a:r>
            <a:r>
              <a:rPr lang="en-US" smtClean="0"/>
              <a:t> Products</a:t>
            </a:r>
          </a:p>
        </p:txBody>
      </p:sp>
      <p:sp>
        <p:nvSpPr>
          <p:cNvPr id="48131" name="Text Placeholder 5"/>
          <p:cNvSpPr>
            <a:spLocks noGrp="1"/>
          </p:cNvSpPr>
          <p:nvPr>
            <p:ph type="body" sz="quarter" idx="13"/>
          </p:nvPr>
        </p:nvSpPr>
        <p:spPr>
          <a:xfrm>
            <a:off x="531813" y="1373188"/>
            <a:ext cx="11125200" cy="344487"/>
          </a:xfrm>
        </p:spPr>
        <p:txBody>
          <a:bodyPr/>
          <a:lstStyle/>
          <a:p>
            <a:pPr eaLnBrk="1" hangingPunct="1">
              <a:spcBef>
                <a:spcPct val="0"/>
              </a:spcBef>
            </a:pPr>
            <a:r>
              <a:rPr lang="en-US" smtClean="0"/>
              <a:t>Suzhou R&amp;D</a:t>
            </a:r>
          </a:p>
        </p:txBody>
      </p:sp>
      <p:sp>
        <p:nvSpPr>
          <p:cNvPr id="4" name="Footer Placeholder 3"/>
          <p:cNvSpPr>
            <a:spLocks noGrp="1"/>
          </p:cNvSpPr>
          <p:nvPr>
            <p:ph type="ftr" sz="quarter" idx="15"/>
          </p:nvPr>
        </p:nvSpPr>
        <p:spPr/>
        <p:txBody>
          <a:bodyPr/>
          <a:lstStyle/>
          <a:p>
            <a:pPr>
              <a:defRPr/>
            </a:pPr>
            <a:r>
              <a:rPr lang="en-US" smtClean="0"/>
              <a:t>Oracle Confidential – Internal/Restricted/Highly Restricted</a:t>
            </a:r>
            <a:endParaRPr lang="en-US"/>
          </a:p>
        </p:txBody>
      </p:sp>
      <p:sp>
        <p:nvSpPr>
          <p:cNvPr id="5" name="Slide Number Placeholder 4"/>
          <p:cNvSpPr>
            <a:spLocks noGrp="1"/>
          </p:cNvSpPr>
          <p:nvPr>
            <p:ph type="sldNum" sz="quarter" idx="16"/>
          </p:nvPr>
        </p:nvSpPr>
        <p:spPr/>
        <p:txBody>
          <a:bodyPr/>
          <a:lstStyle/>
          <a:p>
            <a:fld id="{5A00A099-DD50-46E2-8D4B-5ABA3CEDBAAB}" type="slidenum">
              <a:rPr lang="en-US"/>
              <a:pPr/>
              <a:t>7</a:t>
            </a:fld>
            <a:endParaRPr lang="en-US"/>
          </a:p>
        </p:txBody>
      </p:sp>
      <p:pic>
        <p:nvPicPr>
          <p:cNvPr id="48134" name="Picture 7"/>
          <p:cNvPicPr>
            <a:picLocks noChangeAspect="1"/>
          </p:cNvPicPr>
          <p:nvPr/>
        </p:nvPicPr>
        <p:blipFill>
          <a:blip r:embed="rId3" cstate="print"/>
          <a:srcRect/>
          <a:stretch>
            <a:fillRect/>
          </a:stretch>
        </p:blipFill>
        <p:spPr bwMode="auto">
          <a:xfrm>
            <a:off x="2513013" y="1524000"/>
            <a:ext cx="3101975" cy="4813300"/>
          </a:xfrm>
          <a:prstGeom prst="rect">
            <a:avLst/>
          </a:prstGeom>
          <a:noFill/>
          <a:ln w="9525">
            <a:noFill/>
            <a:miter lim="800000"/>
            <a:headEnd/>
            <a:tailEnd/>
          </a:ln>
        </p:spPr>
      </p:pic>
      <p:grpSp>
        <p:nvGrpSpPr>
          <p:cNvPr id="48135" name="Group 19"/>
          <p:cNvGrpSpPr>
            <a:grpSpLocks/>
          </p:cNvGrpSpPr>
          <p:nvPr/>
        </p:nvGrpSpPr>
        <p:grpSpPr bwMode="auto">
          <a:xfrm>
            <a:off x="7389813" y="1295400"/>
            <a:ext cx="4343400" cy="5029200"/>
            <a:chOff x="8235950" y="1600200"/>
            <a:chExt cx="3421063" cy="3886200"/>
          </a:xfrm>
        </p:grpSpPr>
        <p:grpSp>
          <p:nvGrpSpPr>
            <p:cNvPr id="48137" name="Group 19"/>
            <p:cNvGrpSpPr>
              <a:grpSpLocks/>
            </p:cNvGrpSpPr>
            <p:nvPr/>
          </p:nvGrpSpPr>
          <p:grpSpPr bwMode="auto">
            <a:xfrm>
              <a:off x="8235950" y="1600200"/>
              <a:ext cx="3352800" cy="3733800"/>
              <a:chOff x="7999412" y="1600200"/>
              <a:chExt cx="3171825" cy="3219450"/>
            </a:xfrm>
          </p:grpSpPr>
          <p:pic>
            <p:nvPicPr>
              <p:cNvPr id="48141" name="Picture 11" descr="O_AgilePLM_clr.gif"/>
              <p:cNvPicPr>
                <a:picLocks noChangeAspect="1"/>
              </p:cNvPicPr>
              <p:nvPr/>
            </p:nvPicPr>
            <p:blipFill>
              <a:blip r:embed="rId4" cstate="print"/>
              <a:srcRect/>
              <a:stretch>
                <a:fillRect/>
              </a:stretch>
            </p:blipFill>
            <p:spPr bwMode="auto">
              <a:xfrm>
                <a:off x="7999412" y="1600200"/>
                <a:ext cx="1190625" cy="800100"/>
              </a:xfrm>
              <a:prstGeom prst="rect">
                <a:avLst/>
              </a:prstGeom>
              <a:noFill/>
              <a:ln w="9525">
                <a:noFill/>
                <a:miter lim="800000"/>
                <a:headEnd/>
                <a:tailEnd/>
              </a:ln>
            </p:spPr>
          </p:pic>
          <p:pic>
            <p:nvPicPr>
              <p:cNvPr id="48142" name="Picture 12" descr="O_AutoVue_clr.gif"/>
              <p:cNvPicPr>
                <a:picLocks noChangeAspect="1"/>
              </p:cNvPicPr>
              <p:nvPr/>
            </p:nvPicPr>
            <p:blipFill>
              <a:blip r:embed="rId5" cstate="print"/>
              <a:srcRect/>
              <a:stretch>
                <a:fillRect/>
              </a:stretch>
            </p:blipFill>
            <p:spPr bwMode="auto">
              <a:xfrm>
                <a:off x="7999412" y="2514600"/>
                <a:ext cx="1190625" cy="581025"/>
              </a:xfrm>
              <a:prstGeom prst="rect">
                <a:avLst/>
              </a:prstGeom>
              <a:noFill/>
              <a:ln w="9525">
                <a:noFill/>
                <a:miter lim="800000"/>
                <a:headEnd/>
                <a:tailEnd/>
              </a:ln>
            </p:spPr>
          </p:pic>
          <p:pic>
            <p:nvPicPr>
              <p:cNvPr id="48143" name="Picture 13" descr="O_Demantra_clr.gif"/>
              <p:cNvPicPr>
                <a:picLocks noChangeAspect="1"/>
              </p:cNvPicPr>
              <p:nvPr/>
            </p:nvPicPr>
            <p:blipFill>
              <a:blip r:embed="rId6" cstate="print"/>
              <a:srcRect/>
              <a:stretch>
                <a:fillRect/>
              </a:stretch>
            </p:blipFill>
            <p:spPr bwMode="auto">
              <a:xfrm>
                <a:off x="8075612" y="3352800"/>
                <a:ext cx="1190625" cy="581025"/>
              </a:xfrm>
              <a:prstGeom prst="rect">
                <a:avLst/>
              </a:prstGeom>
              <a:noFill/>
              <a:ln w="9525">
                <a:noFill/>
                <a:miter lim="800000"/>
                <a:headEnd/>
                <a:tailEnd/>
              </a:ln>
            </p:spPr>
          </p:pic>
          <p:pic>
            <p:nvPicPr>
              <p:cNvPr id="48144" name="Picture 14" descr="O_FusionApps_Financials_clr.gif"/>
              <p:cNvPicPr>
                <a:picLocks noChangeAspect="1"/>
              </p:cNvPicPr>
              <p:nvPr/>
            </p:nvPicPr>
            <p:blipFill>
              <a:blip r:embed="rId7" cstate="print"/>
              <a:srcRect/>
              <a:stretch>
                <a:fillRect/>
              </a:stretch>
            </p:blipFill>
            <p:spPr bwMode="auto">
              <a:xfrm>
                <a:off x="9546575" y="3352800"/>
                <a:ext cx="1552575" cy="695325"/>
              </a:xfrm>
              <a:prstGeom prst="rect">
                <a:avLst/>
              </a:prstGeom>
              <a:noFill/>
              <a:ln w="9525">
                <a:noFill/>
                <a:miter lim="800000"/>
                <a:headEnd/>
                <a:tailEnd/>
              </a:ln>
            </p:spPr>
          </p:pic>
          <p:pic>
            <p:nvPicPr>
              <p:cNvPr id="48145" name="Picture 15" descr="O_FusionApps_HumaCapitalMgmt_clr.gif"/>
              <p:cNvPicPr>
                <a:picLocks noChangeAspect="1"/>
              </p:cNvPicPr>
              <p:nvPr/>
            </p:nvPicPr>
            <p:blipFill>
              <a:blip r:embed="rId8" cstate="print"/>
              <a:srcRect/>
              <a:stretch>
                <a:fillRect/>
              </a:stretch>
            </p:blipFill>
            <p:spPr bwMode="auto">
              <a:xfrm>
                <a:off x="9447212" y="1600200"/>
                <a:ext cx="1724025" cy="695325"/>
              </a:xfrm>
              <a:prstGeom prst="rect">
                <a:avLst/>
              </a:prstGeom>
              <a:noFill/>
              <a:ln w="9525">
                <a:noFill/>
                <a:miter lim="800000"/>
                <a:headEnd/>
                <a:tailEnd/>
              </a:ln>
            </p:spPr>
          </p:pic>
          <p:pic>
            <p:nvPicPr>
              <p:cNvPr id="48146" name="Picture 16" descr="O_FusionApps_SupplyChainMgmt_clr.gif"/>
              <p:cNvPicPr>
                <a:picLocks noChangeAspect="1"/>
              </p:cNvPicPr>
              <p:nvPr/>
            </p:nvPicPr>
            <p:blipFill>
              <a:blip r:embed="rId9" cstate="print"/>
              <a:srcRect/>
              <a:stretch>
                <a:fillRect/>
              </a:stretch>
            </p:blipFill>
            <p:spPr bwMode="auto">
              <a:xfrm>
                <a:off x="9447212" y="2514600"/>
                <a:ext cx="1619250" cy="695325"/>
              </a:xfrm>
              <a:prstGeom prst="rect">
                <a:avLst/>
              </a:prstGeom>
              <a:noFill/>
              <a:ln w="9525">
                <a:noFill/>
                <a:miter lim="800000"/>
                <a:headEnd/>
                <a:tailEnd/>
              </a:ln>
            </p:spPr>
          </p:pic>
          <p:pic>
            <p:nvPicPr>
              <p:cNvPr id="48147" name="Picture 17" descr="O_ValueChainPlanning_clr.gif"/>
              <p:cNvPicPr>
                <a:picLocks noChangeAspect="1"/>
              </p:cNvPicPr>
              <p:nvPr/>
            </p:nvPicPr>
            <p:blipFill>
              <a:blip r:embed="rId10" cstate="print"/>
              <a:srcRect/>
              <a:stretch>
                <a:fillRect/>
              </a:stretch>
            </p:blipFill>
            <p:spPr bwMode="auto">
              <a:xfrm>
                <a:off x="8075612" y="4114800"/>
                <a:ext cx="1190625" cy="704850"/>
              </a:xfrm>
              <a:prstGeom prst="rect">
                <a:avLst/>
              </a:prstGeom>
              <a:noFill/>
              <a:ln w="9525">
                <a:noFill/>
                <a:miter lim="800000"/>
                <a:headEnd/>
                <a:tailEnd/>
              </a:ln>
            </p:spPr>
          </p:pic>
        </p:grpSp>
        <p:pic>
          <p:nvPicPr>
            <p:cNvPr id="48138" name="Picture 20"/>
            <p:cNvPicPr>
              <a:picLocks noChangeAspect="1"/>
            </p:cNvPicPr>
            <p:nvPr/>
          </p:nvPicPr>
          <p:blipFill>
            <a:blip r:embed="rId11" cstate="print"/>
            <a:srcRect t="22726" b="22726"/>
            <a:stretch>
              <a:fillRect/>
            </a:stretch>
          </p:blipFill>
          <p:spPr bwMode="auto">
            <a:xfrm>
              <a:off x="9899650" y="4572000"/>
              <a:ext cx="1536700" cy="838200"/>
            </a:xfrm>
            <a:prstGeom prst="rect">
              <a:avLst/>
            </a:prstGeom>
            <a:noFill/>
            <a:ln w="9525">
              <a:noFill/>
              <a:miter lim="800000"/>
              <a:headEnd/>
              <a:tailEnd/>
            </a:ln>
          </p:spPr>
        </p:pic>
        <p:pic>
          <p:nvPicPr>
            <p:cNvPr id="48139" name="Picture 21" descr="new.jpg"/>
            <p:cNvPicPr>
              <a:picLocks noChangeAspect="1"/>
            </p:cNvPicPr>
            <p:nvPr/>
          </p:nvPicPr>
          <p:blipFill>
            <a:blip r:embed="rId12" cstate="print"/>
            <a:srcRect/>
            <a:stretch>
              <a:fillRect/>
            </a:stretch>
          </p:blipFill>
          <p:spPr bwMode="auto">
            <a:xfrm>
              <a:off x="11123613" y="4191000"/>
              <a:ext cx="533400" cy="300038"/>
            </a:xfrm>
            <a:prstGeom prst="rect">
              <a:avLst/>
            </a:prstGeom>
            <a:noFill/>
            <a:ln w="9525">
              <a:noFill/>
              <a:miter lim="800000"/>
              <a:headEnd/>
              <a:tailEnd/>
            </a:ln>
          </p:spPr>
        </p:pic>
        <p:pic>
          <p:nvPicPr>
            <p:cNvPr id="48140" name="Picture 5" descr="267622_new_cloud_cluster_cloudSkinOnly_FINAL_VP-rgb.png"/>
            <p:cNvPicPr>
              <a:picLocks noChangeAspect="1"/>
            </p:cNvPicPr>
            <p:nvPr/>
          </p:nvPicPr>
          <p:blipFill>
            <a:blip r:embed="rId13" cstate="print"/>
            <a:srcRect/>
            <a:stretch>
              <a:fillRect/>
            </a:stretch>
          </p:blipFill>
          <p:spPr bwMode="auto">
            <a:xfrm>
              <a:off x="9980613" y="4495800"/>
              <a:ext cx="1403350" cy="990600"/>
            </a:xfrm>
            <a:prstGeom prst="rect">
              <a:avLst/>
            </a:prstGeom>
            <a:noFill/>
            <a:ln w="9525">
              <a:noFill/>
              <a:miter lim="800000"/>
              <a:headEnd/>
              <a:tailEnd/>
            </a:ln>
          </p:spPr>
        </p:pic>
      </p:grpSp>
      <p:pic>
        <p:nvPicPr>
          <p:cNvPr id="48136" name="Picture 22" descr="ic-Arrow1-gray.png"/>
          <p:cNvPicPr>
            <a:picLocks noChangeAspect="1"/>
          </p:cNvPicPr>
          <p:nvPr/>
        </p:nvPicPr>
        <p:blipFill>
          <a:blip r:embed="rId14" cstate="print"/>
          <a:srcRect/>
          <a:stretch>
            <a:fillRect/>
          </a:stretch>
        </p:blipFill>
        <p:spPr bwMode="auto">
          <a:xfrm>
            <a:off x="5713413" y="2895600"/>
            <a:ext cx="1447800" cy="14478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solidFill>
                  <a:srgbClr val="FF0000"/>
                </a:solidFill>
              </a:rPr>
              <a:t>Oracle</a:t>
            </a:r>
            <a:r>
              <a:rPr lang="en-US" smtClean="0"/>
              <a:t> Customers</a:t>
            </a:r>
          </a:p>
        </p:txBody>
      </p:sp>
      <p:sp>
        <p:nvSpPr>
          <p:cNvPr id="49155" name="Text Placeholder 5"/>
          <p:cNvSpPr>
            <a:spLocks noGrp="1"/>
          </p:cNvSpPr>
          <p:nvPr>
            <p:ph type="body" sz="quarter" idx="13"/>
          </p:nvPr>
        </p:nvSpPr>
        <p:spPr>
          <a:xfrm>
            <a:off x="531813" y="1373188"/>
            <a:ext cx="11125200" cy="344487"/>
          </a:xfrm>
        </p:spPr>
        <p:txBody>
          <a:bodyPr/>
          <a:lstStyle/>
          <a:p>
            <a:pPr eaLnBrk="1" hangingPunct="1">
              <a:spcBef>
                <a:spcPct val="0"/>
              </a:spcBef>
            </a:pPr>
            <a:r>
              <a:rPr lang="en-US" smtClean="0"/>
              <a:t>Suzhou R&amp;D</a:t>
            </a:r>
          </a:p>
        </p:txBody>
      </p:sp>
      <p:sp>
        <p:nvSpPr>
          <p:cNvPr id="4" name="Footer Placeholder 3"/>
          <p:cNvSpPr>
            <a:spLocks noGrp="1"/>
          </p:cNvSpPr>
          <p:nvPr>
            <p:ph type="ftr" sz="quarter" idx="15"/>
          </p:nvPr>
        </p:nvSpPr>
        <p:spPr>
          <a:xfrm>
            <a:off x="8547100" y="6494463"/>
            <a:ext cx="2743200" cy="182562"/>
          </a:xfrm>
        </p:spPr>
        <p:txBody>
          <a:bodyPr/>
          <a:lstStyle/>
          <a:p>
            <a:pPr>
              <a:defRPr/>
            </a:pPr>
            <a:r>
              <a:rPr lang="en-US" smtClean="0"/>
              <a:t>Oracle Confidential – Internal/Restricted/Highly Restricted</a:t>
            </a:r>
            <a:endParaRPr lang="en-US"/>
          </a:p>
        </p:txBody>
      </p:sp>
      <p:sp>
        <p:nvSpPr>
          <p:cNvPr id="5" name="Slide Number Placeholder 4"/>
          <p:cNvSpPr>
            <a:spLocks noGrp="1"/>
          </p:cNvSpPr>
          <p:nvPr>
            <p:ph type="sldNum" sz="quarter" idx="16"/>
          </p:nvPr>
        </p:nvSpPr>
        <p:spPr>
          <a:xfrm>
            <a:off x="11199813" y="6494463"/>
            <a:ext cx="381000" cy="182562"/>
          </a:xfrm>
        </p:spPr>
        <p:txBody>
          <a:bodyPr/>
          <a:lstStyle/>
          <a:p>
            <a:fld id="{54A97886-CDB0-44CF-A5C7-4DA328501871}" type="slidenum">
              <a:rPr lang="en-US"/>
              <a:pPr/>
              <a:t>8</a:t>
            </a:fld>
            <a:endParaRPr lang="en-US"/>
          </a:p>
        </p:txBody>
      </p:sp>
      <p:pic>
        <p:nvPicPr>
          <p:cNvPr id="49158" name="Picture 4"/>
          <p:cNvPicPr>
            <a:picLocks noChangeAspect="1" noChangeArrowheads="1"/>
          </p:cNvPicPr>
          <p:nvPr/>
        </p:nvPicPr>
        <p:blipFill>
          <a:blip r:embed="rId3" cstate="print"/>
          <a:srcRect/>
          <a:stretch>
            <a:fillRect/>
          </a:stretch>
        </p:blipFill>
        <p:spPr bwMode="auto">
          <a:xfrm>
            <a:off x="10082213" y="1143000"/>
            <a:ext cx="1530350" cy="628650"/>
          </a:xfrm>
          <a:prstGeom prst="rect">
            <a:avLst/>
          </a:prstGeom>
          <a:noFill/>
          <a:ln w="9525">
            <a:noFill/>
            <a:round/>
            <a:headEnd/>
            <a:tailEnd/>
          </a:ln>
        </p:spPr>
      </p:pic>
      <p:pic>
        <p:nvPicPr>
          <p:cNvPr id="49159" name="Picture 3"/>
          <p:cNvPicPr>
            <a:picLocks noChangeAspect="1" noChangeArrowheads="1"/>
          </p:cNvPicPr>
          <p:nvPr/>
        </p:nvPicPr>
        <p:blipFill>
          <a:blip r:embed="rId4" cstate="print"/>
          <a:srcRect/>
          <a:stretch>
            <a:fillRect/>
          </a:stretch>
        </p:blipFill>
        <p:spPr bwMode="auto">
          <a:xfrm>
            <a:off x="6484938" y="2459038"/>
            <a:ext cx="1627187" cy="1154112"/>
          </a:xfrm>
          <a:prstGeom prst="rect">
            <a:avLst/>
          </a:prstGeom>
          <a:noFill/>
          <a:ln w="9525">
            <a:noFill/>
            <a:round/>
            <a:headEnd/>
            <a:tailEnd/>
          </a:ln>
        </p:spPr>
      </p:pic>
      <p:pic>
        <p:nvPicPr>
          <p:cNvPr id="49160" name="Picture 6"/>
          <p:cNvPicPr>
            <a:picLocks noChangeAspect="1" noChangeArrowheads="1"/>
          </p:cNvPicPr>
          <p:nvPr/>
        </p:nvPicPr>
        <p:blipFill>
          <a:blip r:embed="rId5" cstate="print"/>
          <a:srcRect/>
          <a:stretch>
            <a:fillRect/>
          </a:stretch>
        </p:blipFill>
        <p:spPr bwMode="auto">
          <a:xfrm>
            <a:off x="10031413" y="2657475"/>
            <a:ext cx="1500187" cy="996950"/>
          </a:xfrm>
          <a:prstGeom prst="rect">
            <a:avLst/>
          </a:prstGeom>
          <a:noFill/>
          <a:ln w="9525">
            <a:noFill/>
            <a:round/>
            <a:headEnd/>
            <a:tailEnd/>
          </a:ln>
        </p:spPr>
      </p:pic>
      <p:pic>
        <p:nvPicPr>
          <p:cNvPr id="49161" name="Picture 54" descr="HP.jpg"/>
          <p:cNvPicPr>
            <a:picLocks noChangeAspect="1"/>
          </p:cNvPicPr>
          <p:nvPr/>
        </p:nvPicPr>
        <p:blipFill>
          <a:blip r:embed="rId6" cstate="print"/>
          <a:srcRect/>
          <a:stretch>
            <a:fillRect/>
          </a:stretch>
        </p:blipFill>
        <p:spPr bwMode="auto">
          <a:xfrm>
            <a:off x="10363200" y="1533525"/>
            <a:ext cx="1114425" cy="1114425"/>
          </a:xfrm>
          <a:prstGeom prst="rect">
            <a:avLst/>
          </a:prstGeom>
          <a:noFill/>
          <a:ln w="9525">
            <a:noFill/>
            <a:miter lim="800000"/>
            <a:headEnd/>
            <a:tailEnd/>
          </a:ln>
        </p:spPr>
      </p:pic>
      <p:pic>
        <p:nvPicPr>
          <p:cNvPr id="49162" name="Picture 48" descr="illustration_VINCI_2011.jpg"/>
          <p:cNvPicPr>
            <a:picLocks noChangeAspect="1"/>
          </p:cNvPicPr>
          <p:nvPr/>
        </p:nvPicPr>
        <p:blipFill>
          <a:blip r:embed="rId7" cstate="print"/>
          <a:srcRect/>
          <a:stretch>
            <a:fillRect/>
          </a:stretch>
        </p:blipFill>
        <p:spPr bwMode="auto">
          <a:xfrm>
            <a:off x="3406775" y="3789363"/>
            <a:ext cx="2078038" cy="1163637"/>
          </a:xfrm>
          <a:prstGeom prst="rect">
            <a:avLst/>
          </a:prstGeom>
          <a:noFill/>
          <a:ln w="9525">
            <a:noFill/>
            <a:miter lim="800000"/>
            <a:headEnd/>
            <a:tailEnd/>
          </a:ln>
        </p:spPr>
      </p:pic>
      <p:pic>
        <p:nvPicPr>
          <p:cNvPr id="49163" name="Picture 6"/>
          <p:cNvPicPr>
            <a:picLocks noChangeAspect="1" noChangeArrowheads="1"/>
          </p:cNvPicPr>
          <p:nvPr/>
        </p:nvPicPr>
        <p:blipFill>
          <a:blip r:embed="rId8" cstate="print"/>
          <a:srcRect/>
          <a:stretch>
            <a:fillRect/>
          </a:stretch>
        </p:blipFill>
        <p:spPr bwMode="auto">
          <a:xfrm>
            <a:off x="6889750" y="1938338"/>
            <a:ext cx="1143000" cy="314325"/>
          </a:xfrm>
          <a:prstGeom prst="rect">
            <a:avLst/>
          </a:prstGeom>
          <a:noFill/>
          <a:ln w="9525">
            <a:noFill/>
            <a:miter lim="800000"/>
            <a:headEnd/>
            <a:tailEnd/>
          </a:ln>
        </p:spPr>
      </p:pic>
      <p:pic>
        <p:nvPicPr>
          <p:cNvPr id="49164" name="Picture 7"/>
          <p:cNvPicPr>
            <a:picLocks noChangeAspect="1" noChangeArrowheads="1"/>
          </p:cNvPicPr>
          <p:nvPr/>
        </p:nvPicPr>
        <p:blipFill>
          <a:blip r:embed="rId9" cstate="print"/>
          <a:srcRect/>
          <a:stretch>
            <a:fillRect/>
          </a:stretch>
        </p:blipFill>
        <p:spPr bwMode="auto">
          <a:xfrm>
            <a:off x="10253663" y="5080000"/>
            <a:ext cx="1239837" cy="225425"/>
          </a:xfrm>
          <a:prstGeom prst="rect">
            <a:avLst/>
          </a:prstGeom>
          <a:noFill/>
          <a:ln w="38100">
            <a:noFill/>
            <a:miter lim="800000"/>
            <a:headEnd/>
            <a:tailEnd/>
          </a:ln>
        </p:spPr>
      </p:pic>
      <p:pic>
        <p:nvPicPr>
          <p:cNvPr id="49165" name="Picture 9" descr="Harris">
            <a:hlinkClick r:id="rId10"/>
          </p:cNvPr>
          <p:cNvPicPr>
            <a:picLocks noChangeAspect="1" noChangeArrowheads="1"/>
          </p:cNvPicPr>
          <p:nvPr/>
        </p:nvPicPr>
        <p:blipFill>
          <a:blip r:embed="rId11" cstate="print"/>
          <a:srcRect/>
          <a:stretch>
            <a:fillRect/>
          </a:stretch>
        </p:blipFill>
        <p:spPr bwMode="auto">
          <a:xfrm>
            <a:off x="8669338" y="1320800"/>
            <a:ext cx="1127125" cy="336550"/>
          </a:xfrm>
          <a:prstGeom prst="rect">
            <a:avLst/>
          </a:prstGeom>
          <a:noFill/>
          <a:ln w="9525">
            <a:noFill/>
            <a:miter lim="800000"/>
            <a:headEnd/>
            <a:tailEnd/>
          </a:ln>
        </p:spPr>
      </p:pic>
      <p:pic>
        <p:nvPicPr>
          <p:cNvPr id="49166" name="Picture 11"/>
          <p:cNvPicPr>
            <a:picLocks noChangeAspect="1" noChangeArrowheads="1"/>
          </p:cNvPicPr>
          <p:nvPr/>
        </p:nvPicPr>
        <p:blipFill>
          <a:blip r:embed="rId12" cstate="print"/>
          <a:srcRect/>
          <a:stretch>
            <a:fillRect/>
          </a:stretch>
        </p:blipFill>
        <p:spPr bwMode="auto">
          <a:xfrm>
            <a:off x="6488113" y="3470275"/>
            <a:ext cx="2087562" cy="177800"/>
          </a:xfrm>
          <a:prstGeom prst="rect">
            <a:avLst/>
          </a:prstGeom>
          <a:noFill/>
          <a:ln w="38100">
            <a:noFill/>
            <a:miter lim="800000"/>
            <a:headEnd/>
            <a:tailEnd/>
          </a:ln>
        </p:spPr>
      </p:pic>
      <p:pic>
        <p:nvPicPr>
          <p:cNvPr id="49167" name="Picture 18"/>
          <p:cNvPicPr>
            <a:picLocks noChangeAspect="1" noChangeArrowheads="1"/>
          </p:cNvPicPr>
          <p:nvPr/>
        </p:nvPicPr>
        <p:blipFill>
          <a:blip r:embed="rId13" cstate="print"/>
          <a:srcRect/>
          <a:stretch>
            <a:fillRect/>
          </a:stretch>
        </p:blipFill>
        <p:spPr bwMode="auto">
          <a:xfrm>
            <a:off x="8916988" y="1785938"/>
            <a:ext cx="777875" cy="346075"/>
          </a:xfrm>
          <a:prstGeom prst="rect">
            <a:avLst/>
          </a:prstGeom>
          <a:noFill/>
          <a:ln w="38100">
            <a:noFill/>
            <a:miter lim="800000"/>
            <a:headEnd/>
            <a:tailEnd/>
          </a:ln>
        </p:spPr>
      </p:pic>
      <p:pic>
        <p:nvPicPr>
          <p:cNvPr id="49168" name="Picture 19" descr="topnav_r1_c1_old">
            <a:hlinkClick r:id="rId14"/>
          </p:cNvPr>
          <p:cNvPicPr>
            <a:picLocks noChangeAspect="1" noChangeArrowheads="1"/>
          </p:cNvPicPr>
          <p:nvPr/>
        </p:nvPicPr>
        <p:blipFill>
          <a:blip r:embed="rId15" cstate="print"/>
          <a:srcRect r="22456"/>
          <a:stretch>
            <a:fillRect/>
          </a:stretch>
        </p:blipFill>
        <p:spPr bwMode="auto">
          <a:xfrm>
            <a:off x="7775575" y="2243138"/>
            <a:ext cx="1192213" cy="493712"/>
          </a:xfrm>
          <a:prstGeom prst="rect">
            <a:avLst/>
          </a:prstGeom>
          <a:noFill/>
          <a:ln w="9525">
            <a:noFill/>
            <a:miter lim="800000"/>
            <a:headEnd/>
            <a:tailEnd/>
          </a:ln>
        </p:spPr>
      </p:pic>
      <p:pic>
        <p:nvPicPr>
          <p:cNvPr id="49169" name="Picture 20" descr="kodakLogo">
            <a:hlinkClick r:id="rId16"/>
          </p:cNvPr>
          <p:cNvPicPr>
            <a:picLocks noChangeAspect="1" noChangeArrowheads="1"/>
          </p:cNvPicPr>
          <p:nvPr/>
        </p:nvPicPr>
        <p:blipFill>
          <a:blip r:embed="rId17" cstate="print">
            <a:clrChange>
              <a:clrFrom>
                <a:srgbClr val="FFFFFF"/>
              </a:clrFrom>
              <a:clrTo>
                <a:srgbClr val="FFFFFF">
                  <a:alpha val="0"/>
                </a:srgbClr>
              </a:clrTo>
            </a:clrChange>
          </a:blip>
          <a:srcRect/>
          <a:stretch>
            <a:fillRect/>
          </a:stretch>
        </p:blipFill>
        <p:spPr bwMode="auto">
          <a:xfrm>
            <a:off x="9223375" y="2246313"/>
            <a:ext cx="1311275" cy="330200"/>
          </a:xfrm>
          <a:prstGeom prst="rect">
            <a:avLst/>
          </a:prstGeom>
          <a:noFill/>
          <a:ln w="9525">
            <a:noFill/>
            <a:miter lim="800000"/>
            <a:headEnd/>
            <a:tailEnd/>
          </a:ln>
        </p:spPr>
      </p:pic>
      <p:pic>
        <p:nvPicPr>
          <p:cNvPr id="49170" name="Picture 21"/>
          <p:cNvPicPr>
            <a:picLocks noChangeAspect="1" noChangeArrowheads="1"/>
          </p:cNvPicPr>
          <p:nvPr/>
        </p:nvPicPr>
        <p:blipFill>
          <a:blip r:embed="rId18" cstate="print"/>
          <a:srcRect/>
          <a:stretch>
            <a:fillRect/>
          </a:stretch>
        </p:blipFill>
        <p:spPr bwMode="auto">
          <a:xfrm>
            <a:off x="3965575" y="1176338"/>
            <a:ext cx="1290638" cy="860425"/>
          </a:xfrm>
          <a:prstGeom prst="rect">
            <a:avLst/>
          </a:prstGeom>
          <a:noFill/>
          <a:ln w="9525">
            <a:noFill/>
            <a:miter lim="800000"/>
            <a:headEnd/>
            <a:tailEnd/>
          </a:ln>
        </p:spPr>
      </p:pic>
      <p:pic>
        <p:nvPicPr>
          <p:cNvPr id="49171" name="Picture 43"/>
          <p:cNvPicPr>
            <a:picLocks noChangeAspect="1" noChangeArrowheads="1"/>
          </p:cNvPicPr>
          <p:nvPr/>
        </p:nvPicPr>
        <p:blipFill>
          <a:blip r:embed="rId19" cstate="print"/>
          <a:srcRect/>
          <a:stretch>
            <a:fillRect/>
          </a:stretch>
        </p:blipFill>
        <p:spPr bwMode="auto">
          <a:xfrm>
            <a:off x="5224463" y="533400"/>
            <a:ext cx="1098550" cy="215900"/>
          </a:xfrm>
          <a:prstGeom prst="rect">
            <a:avLst/>
          </a:prstGeom>
          <a:noFill/>
          <a:ln w="38100">
            <a:noFill/>
            <a:miter lim="800000"/>
            <a:headEnd/>
            <a:tailEnd/>
          </a:ln>
        </p:spPr>
      </p:pic>
      <p:pic>
        <p:nvPicPr>
          <p:cNvPr id="49172" name="Picture 26"/>
          <p:cNvPicPr>
            <a:picLocks noChangeAspect="1" noChangeArrowheads="1"/>
          </p:cNvPicPr>
          <p:nvPr/>
        </p:nvPicPr>
        <p:blipFill>
          <a:blip r:embed="rId20" cstate="print"/>
          <a:srcRect/>
          <a:stretch>
            <a:fillRect/>
          </a:stretch>
        </p:blipFill>
        <p:spPr bwMode="auto">
          <a:xfrm>
            <a:off x="4205288" y="3422650"/>
            <a:ext cx="2028825" cy="220663"/>
          </a:xfrm>
          <a:prstGeom prst="rect">
            <a:avLst/>
          </a:prstGeom>
          <a:noFill/>
          <a:ln w="38100">
            <a:noFill/>
            <a:miter lim="800000"/>
            <a:headEnd/>
            <a:tailEnd/>
          </a:ln>
        </p:spPr>
      </p:pic>
      <p:pic>
        <p:nvPicPr>
          <p:cNvPr id="49173" name="Picture 22"/>
          <p:cNvPicPr>
            <a:picLocks noChangeAspect="1" noChangeArrowheads="1"/>
          </p:cNvPicPr>
          <p:nvPr/>
        </p:nvPicPr>
        <p:blipFill>
          <a:blip r:embed="rId21" cstate="print"/>
          <a:srcRect/>
          <a:stretch>
            <a:fillRect/>
          </a:stretch>
        </p:blipFill>
        <p:spPr bwMode="auto">
          <a:xfrm>
            <a:off x="6399213" y="228600"/>
            <a:ext cx="1039812" cy="1017588"/>
          </a:xfrm>
          <a:prstGeom prst="rect">
            <a:avLst/>
          </a:prstGeom>
          <a:noFill/>
          <a:ln w="9525">
            <a:noFill/>
            <a:miter lim="800000"/>
            <a:headEnd/>
            <a:tailEnd/>
          </a:ln>
        </p:spPr>
      </p:pic>
      <p:pic>
        <p:nvPicPr>
          <p:cNvPr id="49174" name="Picture 5"/>
          <p:cNvPicPr>
            <a:picLocks noChangeAspect="1" noChangeArrowheads="1"/>
          </p:cNvPicPr>
          <p:nvPr/>
        </p:nvPicPr>
        <p:blipFill>
          <a:blip r:embed="rId22" cstate="print"/>
          <a:srcRect/>
          <a:stretch>
            <a:fillRect/>
          </a:stretch>
        </p:blipFill>
        <p:spPr bwMode="auto">
          <a:xfrm>
            <a:off x="4303713" y="2565400"/>
            <a:ext cx="1401762" cy="733425"/>
          </a:xfrm>
          <a:prstGeom prst="rect">
            <a:avLst/>
          </a:prstGeom>
          <a:noFill/>
          <a:ln w="9525">
            <a:noFill/>
            <a:round/>
            <a:headEnd/>
            <a:tailEnd/>
          </a:ln>
        </p:spPr>
      </p:pic>
      <p:pic>
        <p:nvPicPr>
          <p:cNvPr id="49175" name="Picture 8"/>
          <p:cNvPicPr>
            <a:picLocks noChangeAspect="1" noChangeArrowheads="1"/>
          </p:cNvPicPr>
          <p:nvPr/>
        </p:nvPicPr>
        <p:blipFill>
          <a:blip r:embed="rId23" cstate="print"/>
          <a:srcRect/>
          <a:stretch>
            <a:fillRect/>
          </a:stretch>
        </p:blipFill>
        <p:spPr bwMode="auto">
          <a:xfrm>
            <a:off x="9691688" y="3602038"/>
            <a:ext cx="1965325" cy="538162"/>
          </a:xfrm>
          <a:prstGeom prst="rect">
            <a:avLst/>
          </a:prstGeom>
          <a:noFill/>
          <a:ln w="9525">
            <a:noFill/>
            <a:round/>
            <a:headEnd/>
            <a:tailEnd/>
          </a:ln>
        </p:spPr>
      </p:pic>
      <p:pic>
        <p:nvPicPr>
          <p:cNvPr id="49176" name="Picture 9"/>
          <p:cNvPicPr>
            <a:picLocks noChangeAspect="1" noChangeArrowheads="1"/>
          </p:cNvPicPr>
          <p:nvPr/>
        </p:nvPicPr>
        <p:blipFill>
          <a:blip r:embed="rId24" cstate="print"/>
          <a:srcRect/>
          <a:stretch>
            <a:fillRect/>
          </a:stretch>
        </p:blipFill>
        <p:spPr bwMode="auto">
          <a:xfrm>
            <a:off x="8639175" y="2759075"/>
            <a:ext cx="1187450" cy="711200"/>
          </a:xfrm>
          <a:prstGeom prst="rect">
            <a:avLst/>
          </a:prstGeom>
          <a:noFill/>
          <a:ln w="9525">
            <a:noFill/>
            <a:round/>
            <a:headEnd/>
            <a:tailEnd/>
          </a:ln>
        </p:spPr>
      </p:pic>
      <p:pic>
        <p:nvPicPr>
          <p:cNvPr id="49177" name="Picture 44" descr="abu-dhabi-education-council"/>
          <p:cNvPicPr>
            <a:picLocks noChangeAspect="1" noChangeArrowheads="1"/>
          </p:cNvPicPr>
          <p:nvPr/>
        </p:nvPicPr>
        <p:blipFill>
          <a:blip r:embed="rId25" cstate="print"/>
          <a:srcRect/>
          <a:stretch>
            <a:fillRect/>
          </a:stretch>
        </p:blipFill>
        <p:spPr bwMode="auto">
          <a:xfrm>
            <a:off x="6642100" y="3798888"/>
            <a:ext cx="1150938" cy="993775"/>
          </a:xfrm>
          <a:prstGeom prst="rect">
            <a:avLst/>
          </a:prstGeom>
          <a:noFill/>
          <a:ln w="9525">
            <a:noFill/>
            <a:miter lim="800000"/>
            <a:headEnd/>
            <a:tailEnd/>
          </a:ln>
        </p:spPr>
      </p:pic>
      <p:pic>
        <p:nvPicPr>
          <p:cNvPr id="49178" name="Picture 12" descr="weatherford.jpg"/>
          <p:cNvPicPr>
            <a:picLocks noChangeAspect="1"/>
          </p:cNvPicPr>
          <p:nvPr/>
        </p:nvPicPr>
        <p:blipFill>
          <a:blip r:embed="rId26" cstate="print"/>
          <a:srcRect/>
          <a:stretch>
            <a:fillRect/>
          </a:stretch>
        </p:blipFill>
        <p:spPr bwMode="auto">
          <a:xfrm>
            <a:off x="5210175" y="4543425"/>
            <a:ext cx="1527175" cy="627063"/>
          </a:xfrm>
          <a:prstGeom prst="rect">
            <a:avLst/>
          </a:prstGeom>
          <a:noFill/>
          <a:ln w="9525">
            <a:noFill/>
            <a:miter lim="800000"/>
            <a:headEnd/>
            <a:tailEnd/>
          </a:ln>
        </p:spPr>
      </p:pic>
      <p:pic>
        <p:nvPicPr>
          <p:cNvPr id="49179" name="Picture 43" descr="halcrow"/>
          <p:cNvPicPr>
            <a:picLocks noChangeAspect="1" noChangeArrowheads="1"/>
          </p:cNvPicPr>
          <p:nvPr/>
        </p:nvPicPr>
        <p:blipFill>
          <a:blip r:embed="rId27" cstate="print"/>
          <a:srcRect/>
          <a:stretch>
            <a:fillRect/>
          </a:stretch>
        </p:blipFill>
        <p:spPr bwMode="auto">
          <a:xfrm>
            <a:off x="9904413" y="4275138"/>
            <a:ext cx="1582737" cy="333375"/>
          </a:xfrm>
          <a:prstGeom prst="rect">
            <a:avLst/>
          </a:prstGeom>
          <a:noFill/>
          <a:ln w="9525">
            <a:noFill/>
            <a:miter lim="800000"/>
            <a:headEnd/>
            <a:tailEnd/>
          </a:ln>
        </p:spPr>
      </p:pic>
      <p:pic>
        <p:nvPicPr>
          <p:cNvPr id="49180" name="Picture 53" descr="apple.jpg"/>
          <p:cNvPicPr>
            <a:picLocks noChangeAspect="1"/>
          </p:cNvPicPr>
          <p:nvPr/>
        </p:nvPicPr>
        <p:blipFill>
          <a:blip r:embed="rId28" cstate="print"/>
          <a:srcRect/>
          <a:stretch>
            <a:fillRect/>
          </a:stretch>
        </p:blipFill>
        <p:spPr bwMode="auto">
          <a:xfrm>
            <a:off x="4049713" y="228600"/>
            <a:ext cx="1054100" cy="874713"/>
          </a:xfrm>
          <a:prstGeom prst="rect">
            <a:avLst/>
          </a:prstGeom>
          <a:noFill/>
          <a:ln w="9525">
            <a:noFill/>
            <a:miter lim="800000"/>
            <a:headEnd/>
            <a:tailEnd/>
          </a:ln>
        </p:spPr>
      </p:pic>
      <p:pic>
        <p:nvPicPr>
          <p:cNvPr id="49181" name="Picture 55" descr="The-Coca-Cola-Company1.gif"/>
          <p:cNvPicPr>
            <a:picLocks noChangeAspect="1"/>
          </p:cNvPicPr>
          <p:nvPr/>
        </p:nvPicPr>
        <p:blipFill>
          <a:blip r:embed="rId29" cstate="print"/>
          <a:srcRect/>
          <a:stretch>
            <a:fillRect/>
          </a:stretch>
        </p:blipFill>
        <p:spPr bwMode="auto">
          <a:xfrm>
            <a:off x="8061325" y="5710238"/>
            <a:ext cx="1593850" cy="557212"/>
          </a:xfrm>
          <a:prstGeom prst="rect">
            <a:avLst/>
          </a:prstGeom>
          <a:noFill/>
          <a:ln w="9525">
            <a:noFill/>
            <a:miter lim="800000"/>
            <a:headEnd/>
            <a:tailEnd/>
          </a:ln>
        </p:spPr>
      </p:pic>
      <p:pic>
        <p:nvPicPr>
          <p:cNvPr id="49182" name="Picture 56" descr="want-want-logo.jpg"/>
          <p:cNvPicPr>
            <a:picLocks noChangeAspect="1"/>
          </p:cNvPicPr>
          <p:nvPr/>
        </p:nvPicPr>
        <p:blipFill>
          <a:blip r:embed="rId30" cstate="print"/>
          <a:srcRect/>
          <a:stretch>
            <a:fillRect/>
          </a:stretch>
        </p:blipFill>
        <p:spPr bwMode="auto">
          <a:xfrm>
            <a:off x="5313363" y="5260975"/>
            <a:ext cx="876300" cy="1004888"/>
          </a:xfrm>
          <a:prstGeom prst="rect">
            <a:avLst/>
          </a:prstGeom>
          <a:noFill/>
          <a:ln w="9525">
            <a:noFill/>
            <a:miter lim="800000"/>
            <a:headEnd/>
            <a:tailEnd/>
          </a:ln>
        </p:spPr>
      </p:pic>
      <p:pic>
        <p:nvPicPr>
          <p:cNvPr id="49183" name="Picture 53" descr="http://www.majorspoilers.com/wp-content/uploads/2008/04/mattel_logo-200x200.jpg"/>
          <p:cNvPicPr>
            <a:picLocks noChangeAspect="1" noChangeArrowheads="1"/>
          </p:cNvPicPr>
          <p:nvPr/>
        </p:nvPicPr>
        <p:blipFill>
          <a:blip r:embed="rId31" cstate="print"/>
          <a:srcRect/>
          <a:stretch>
            <a:fillRect/>
          </a:stretch>
        </p:blipFill>
        <p:spPr bwMode="auto">
          <a:xfrm>
            <a:off x="7824788" y="4922838"/>
            <a:ext cx="666750" cy="665162"/>
          </a:xfrm>
          <a:prstGeom prst="rect">
            <a:avLst/>
          </a:prstGeom>
          <a:noFill/>
          <a:ln w="9525">
            <a:noFill/>
            <a:miter lim="800000"/>
            <a:headEnd/>
            <a:tailEnd/>
          </a:ln>
        </p:spPr>
      </p:pic>
      <p:pic>
        <p:nvPicPr>
          <p:cNvPr id="49184" name="Picture 55" descr="http://cache.daylife.com/imageserve/0eeibYSemu2MA/610x.jpg"/>
          <p:cNvPicPr>
            <a:picLocks noChangeAspect="1" noChangeArrowheads="1"/>
          </p:cNvPicPr>
          <p:nvPr/>
        </p:nvPicPr>
        <p:blipFill>
          <a:blip r:embed="rId32" cstate="print"/>
          <a:srcRect t="20033" b="18953"/>
          <a:stretch>
            <a:fillRect/>
          </a:stretch>
        </p:blipFill>
        <p:spPr bwMode="auto">
          <a:xfrm>
            <a:off x="8886825" y="457200"/>
            <a:ext cx="2541588" cy="425450"/>
          </a:xfrm>
          <a:prstGeom prst="rect">
            <a:avLst/>
          </a:prstGeom>
          <a:noFill/>
          <a:ln w="9525">
            <a:noFill/>
            <a:miter lim="800000"/>
            <a:headEnd/>
            <a:tailEnd/>
          </a:ln>
        </p:spPr>
      </p:pic>
      <p:pic>
        <p:nvPicPr>
          <p:cNvPr id="49185" name="Picture 32" descr="Mars Chocolate Logo 09"/>
          <p:cNvPicPr>
            <a:picLocks noChangeAspect="1" noChangeArrowheads="1"/>
          </p:cNvPicPr>
          <p:nvPr/>
        </p:nvPicPr>
        <p:blipFill>
          <a:blip r:embed="rId33" cstate="print"/>
          <a:srcRect/>
          <a:stretch>
            <a:fillRect/>
          </a:stretch>
        </p:blipFill>
        <p:spPr bwMode="auto">
          <a:xfrm>
            <a:off x="8737600" y="4978400"/>
            <a:ext cx="1201738" cy="519113"/>
          </a:xfrm>
          <a:prstGeom prst="rect">
            <a:avLst/>
          </a:prstGeom>
          <a:noFill/>
          <a:ln w="9525">
            <a:noFill/>
            <a:miter lim="800000"/>
            <a:headEnd/>
            <a:tailEnd/>
          </a:ln>
        </p:spPr>
      </p:pic>
      <p:pic>
        <p:nvPicPr>
          <p:cNvPr id="49186" name="Picture 49" descr="http://www.digitalpodcast.com/podcastnews/wp-content/uploads/2007/12/twentieth_century_fox_logo.jpg"/>
          <p:cNvPicPr>
            <a:picLocks noChangeAspect="1" noChangeArrowheads="1"/>
          </p:cNvPicPr>
          <p:nvPr/>
        </p:nvPicPr>
        <p:blipFill>
          <a:blip r:embed="rId34" cstate="print"/>
          <a:srcRect/>
          <a:stretch>
            <a:fillRect/>
          </a:stretch>
        </p:blipFill>
        <p:spPr bwMode="auto">
          <a:xfrm>
            <a:off x="6704013" y="5527675"/>
            <a:ext cx="993775" cy="811213"/>
          </a:xfrm>
          <a:prstGeom prst="rect">
            <a:avLst/>
          </a:prstGeom>
          <a:noFill/>
          <a:ln w="9525">
            <a:noFill/>
            <a:miter lim="800000"/>
            <a:headEnd/>
            <a:tailEnd/>
          </a:ln>
        </p:spPr>
      </p:pic>
      <p:pic>
        <p:nvPicPr>
          <p:cNvPr id="49187" name="Picture 41" descr="kraft logo.gif"/>
          <p:cNvPicPr>
            <a:picLocks noChangeAspect="1"/>
          </p:cNvPicPr>
          <p:nvPr/>
        </p:nvPicPr>
        <p:blipFill>
          <a:blip r:embed="rId35" cstate="print"/>
          <a:srcRect/>
          <a:stretch>
            <a:fillRect/>
          </a:stretch>
        </p:blipFill>
        <p:spPr bwMode="auto">
          <a:xfrm>
            <a:off x="3714750" y="5410200"/>
            <a:ext cx="1617663" cy="584200"/>
          </a:xfrm>
          <a:prstGeom prst="rect">
            <a:avLst/>
          </a:prstGeom>
          <a:noFill/>
          <a:ln w="9525">
            <a:noFill/>
            <a:miter lim="800000"/>
            <a:headEnd/>
            <a:tailEnd/>
          </a:ln>
        </p:spPr>
      </p:pic>
      <p:pic>
        <p:nvPicPr>
          <p:cNvPr id="49188" name="Picture 43" descr="bt-logo1.jpg"/>
          <p:cNvPicPr>
            <a:picLocks noChangeAspect="1"/>
          </p:cNvPicPr>
          <p:nvPr/>
        </p:nvPicPr>
        <p:blipFill>
          <a:blip r:embed="rId36" cstate="print"/>
          <a:srcRect/>
          <a:stretch>
            <a:fillRect/>
          </a:stretch>
        </p:blipFill>
        <p:spPr bwMode="auto">
          <a:xfrm>
            <a:off x="7974013" y="4206875"/>
            <a:ext cx="1212850" cy="574675"/>
          </a:xfrm>
          <a:prstGeom prst="rect">
            <a:avLst/>
          </a:prstGeom>
          <a:noFill/>
          <a:ln w="9525">
            <a:noFill/>
            <a:miter lim="800000"/>
            <a:headEnd/>
            <a:tailEnd/>
          </a:ln>
        </p:spPr>
      </p:pic>
      <p:pic>
        <p:nvPicPr>
          <p:cNvPr id="49189" name="Picture 44" descr="eaton-logo.png"/>
          <p:cNvPicPr>
            <a:picLocks noChangeAspect="1"/>
          </p:cNvPicPr>
          <p:nvPr/>
        </p:nvPicPr>
        <p:blipFill>
          <a:blip r:embed="rId37" cstate="print"/>
          <a:srcRect/>
          <a:stretch>
            <a:fillRect/>
          </a:stretch>
        </p:blipFill>
        <p:spPr bwMode="auto">
          <a:xfrm>
            <a:off x="8215313" y="3660775"/>
            <a:ext cx="1395412" cy="649288"/>
          </a:xfrm>
          <a:prstGeom prst="rect">
            <a:avLst/>
          </a:prstGeom>
          <a:noFill/>
          <a:ln w="9525">
            <a:noFill/>
            <a:miter lim="800000"/>
            <a:headEnd/>
            <a:tailEnd/>
          </a:ln>
        </p:spPr>
      </p:pic>
      <p:pic>
        <p:nvPicPr>
          <p:cNvPr id="49190" name="Picture 45" descr="herbalife.jpg"/>
          <p:cNvPicPr>
            <a:picLocks noChangeAspect="1"/>
          </p:cNvPicPr>
          <p:nvPr/>
        </p:nvPicPr>
        <p:blipFill>
          <a:blip r:embed="rId38" cstate="print"/>
          <a:srcRect/>
          <a:stretch>
            <a:fillRect/>
          </a:stretch>
        </p:blipFill>
        <p:spPr bwMode="auto">
          <a:xfrm>
            <a:off x="5419725" y="1470025"/>
            <a:ext cx="1255713" cy="939800"/>
          </a:xfrm>
          <a:prstGeom prst="rect">
            <a:avLst/>
          </a:prstGeom>
          <a:noFill/>
          <a:ln w="9525">
            <a:noFill/>
            <a:miter lim="800000"/>
            <a:headEnd/>
            <a:tailEnd/>
          </a:ln>
        </p:spPr>
      </p:pic>
      <p:pic>
        <p:nvPicPr>
          <p:cNvPr id="49191" name="Picture 46" descr="national-instruments-corp-logo.jpg"/>
          <p:cNvPicPr>
            <a:picLocks noChangeAspect="1"/>
          </p:cNvPicPr>
          <p:nvPr/>
        </p:nvPicPr>
        <p:blipFill>
          <a:blip r:embed="rId39" cstate="print"/>
          <a:srcRect/>
          <a:stretch>
            <a:fillRect/>
          </a:stretch>
        </p:blipFill>
        <p:spPr bwMode="auto">
          <a:xfrm>
            <a:off x="4040188" y="2124075"/>
            <a:ext cx="1206500" cy="304800"/>
          </a:xfrm>
          <a:prstGeom prst="rect">
            <a:avLst/>
          </a:prstGeom>
          <a:noFill/>
          <a:ln w="9525">
            <a:noFill/>
            <a:miter lim="800000"/>
            <a:headEnd/>
            <a:tailEnd/>
          </a:ln>
        </p:spPr>
      </p:pic>
      <p:pic>
        <p:nvPicPr>
          <p:cNvPr id="49192" name="Picture 47" descr="schneider.jpg"/>
          <p:cNvPicPr>
            <a:picLocks noChangeAspect="1"/>
          </p:cNvPicPr>
          <p:nvPr/>
        </p:nvPicPr>
        <p:blipFill>
          <a:blip r:embed="rId40" cstate="print"/>
          <a:srcRect/>
          <a:stretch>
            <a:fillRect/>
          </a:stretch>
        </p:blipFill>
        <p:spPr bwMode="auto">
          <a:xfrm>
            <a:off x="7466013" y="401638"/>
            <a:ext cx="1401762" cy="665162"/>
          </a:xfrm>
          <a:prstGeom prst="rect">
            <a:avLst/>
          </a:prstGeom>
          <a:noFill/>
          <a:ln w="9525">
            <a:noFill/>
            <a:miter lim="800000"/>
            <a:headEnd/>
            <a:tailEnd/>
          </a:ln>
        </p:spPr>
      </p:pic>
      <p:pic>
        <p:nvPicPr>
          <p:cNvPr id="49193" name="Picture 50" descr="Societe_General.jpeg"/>
          <p:cNvPicPr>
            <a:picLocks noChangeAspect="1"/>
          </p:cNvPicPr>
          <p:nvPr/>
        </p:nvPicPr>
        <p:blipFill>
          <a:blip r:embed="rId41" cstate="print"/>
          <a:srcRect/>
          <a:stretch>
            <a:fillRect/>
          </a:stretch>
        </p:blipFill>
        <p:spPr bwMode="auto">
          <a:xfrm>
            <a:off x="9912350" y="5818188"/>
            <a:ext cx="1744663" cy="436562"/>
          </a:xfrm>
          <a:prstGeom prst="rect">
            <a:avLst/>
          </a:prstGeom>
          <a:noFill/>
          <a:ln w="9525">
            <a:noFill/>
            <a:miter lim="800000"/>
            <a:headEnd/>
            <a:tailEnd/>
          </a:ln>
        </p:spPr>
      </p:pic>
      <p:pic>
        <p:nvPicPr>
          <p:cNvPr id="49194" name="Picture 49" descr="ubs.jpg"/>
          <p:cNvPicPr>
            <a:picLocks noChangeAspect="1"/>
          </p:cNvPicPr>
          <p:nvPr/>
        </p:nvPicPr>
        <p:blipFill>
          <a:blip r:embed="rId42" cstate="print"/>
          <a:srcRect/>
          <a:stretch>
            <a:fillRect/>
          </a:stretch>
        </p:blipFill>
        <p:spPr bwMode="auto">
          <a:xfrm>
            <a:off x="5230813" y="3797300"/>
            <a:ext cx="1452562" cy="542925"/>
          </a:xfrm>
          <a:prstGeom prst="rect">
            <a:avLst/>
          </a:prstGeom>
          <a:noFill/>
          <a:ln w="9525">
            <a:noFill/>
            <a:miter lim="800000"/>
            <a:headEnd/>
            <a:tailEnd/>
          </a:ln>
        </p:spPr>
      </p:pic>
      <p:pic>
        <p:nvPicPr>
          <p:cNvPr id="49195" name="Picture 12"/>
          <p:cNvPicPr>
            <a:picLocks noChangeAspect="1" noChangeArrowheads="1"/>
          </p:cNvPicPr>
          <p:nvPr/>
        </p:nvPicPr>
        <p:blipFill>
          <a:blip r:embed="rId43" cstate="print"/>
          <a:srcRect/>
          <a:stretch>
            <a:fillRect/>
          </a:stretch>
        </p:blipFill>
        <p:spPr bwMode="auto">
          <a:xfrm>
            <a:off x="6577013" y="1404938"/>
            <a:ext cx="1709737" cy="271462"/>
          </a:xfrm>
          <a:prstGeom prst="rect">
            <a:avLst/>
          </a:prstGeom>
          <a:noFill/>
          <a:ln w="38100">
            <a:noFill/>
            <a:miter lim="800000"/>
            <a:headEnd/>
            <a:tailEnd/>
          </a:ln>
        </p:spPr>
      </p:pic>
      <p:pic>
        <p:nvPicPr>
          <p:cNvPr id="49196" name="Picture 15"/>
          <p:cNvPicPr>
            <a:picLocks noChangeAspect="1" noChangeArrowheads="1"/>
          </p:cNvPicPr>
          <p:nvPr/>
        </p:nvPicPr>
        <p:blipFill>
          <a:blip r:embed="rId44" cstate="print"/>
          <a:srcRect/>
          <a:stretch>
            <a:fillRect/>
          </a:stretch>
        </p:blipFill>
        <p:spPr bwMode="auto">
          <a:xfrm>
            <a:off x="5411788" y="2543175"/>
            <a:ext cx="1185862" cy="177800"/>
          </a:xfrm>
          <a:prstGeom prst="rect">
            <a:avLst/>
          </a:prstGeom>
          <a:noFill/>
          <a:ln w="38100">
            <a:noFill/>
            <a:miter lim="800000"/>
            <a:headEnd/>
            <a:tailEnd/>
          </a:ln>
        </p:spPr>
      </p:pic>
      <p:pic>
        <p:nvPicPr>
          <p:cNvPr id="49197" name="Picture 16" descr="zte logo"/>
          <p:cNvPicPr>
            <a:picLocks noChangeAspect="1" noChangeArrowheads="1"/>
          </p:cNvPicPr>
          <p:nvPr/>
        </p:nvPicPr>
        <p:blipFill>
          <a:blip r:embed="rId45" cstate="print"/>
          <a:srcRect/>
          <a:stretch>
            <a:fillRect/>
          </a:stretch>
        </p:blipFill>
        <p:spPr bwMode="auto">
          <a:xfrm>
            <a:off x="3884613" y="4800600"/>
            <a:ext cx="1133475" cy="538163"/>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smtClean="0">
                <a:solidFill>
                  <a:srgbClr val="FF0000"/>
                </a:solidFill>
              </a:rPr>
              <a:t>Oracle</a:t>
            </a:r>
            <a:r>
              <a:rPr lang="en-US" smtClean="0"/>
              <a:t> Communication – English Spoken </a:t>
            </a:r>
          </a:p>
        </p:txBody>
      </p:sp>
      <p:sp>
        <p:nvSpPr>
          <p:cNvPr id="50179" name="Content Placeholder 3"/>
          <p:cNvSpPr>
            <a:spLocks noGrp="1"/>
          </p:cNvSpPr>
          <p:nvPr>
            <p:ph sz="half" idx="2"/>
          </p:nvPr>
        </p:nvSpPr>
        <p:spPr>
          <a:xfrm>
            <a:off x="4357688" y="1524000"/>
            <a:ext cx="3473450" cy="4419600"/>
          </a:xfrm>
        </p:spPr>
        <p:txBody>
          <a:bodyPr/>
          <a:lstStyle/>
          <a:p>
            <a:pPr eaLnBrk="1" hangingPunct="1"/>
            <a:r>
              <a:rPr lang="en-US" dirty="0" smtClean="0"/>
              <a:t>We are a </a:t>
            </a:r>
            <a:r>
              <a:rPr lang="en-US" b="1" dirty="0" smtClean="0">
                <a:solidFill>
                  <a:srgbClr val="FF0000"/>
                </a:solidFill>
              </a:rPr>
              <a:t>global</a:t>
            </a:r>
            <a:r>
              <a:rPr lang="en-US" dirty="0" smtClean="0"/>
              <a:t> R&amp;D organization offering product </a:t>
            </a:r>
            <a:r>
              <a:rPr lang="en-US" b="1" dirty="0" smtClean="0">
                <a:solidFill>
                  <a:srgbClr val="FF0000"/>
                </a:solidFill>
              </a:rPr>
              <a:t>worldwide</a:t>
            </a:r>
          </a:p>
          <a:p>
            <a:pPr eaLnBrk="1" hangingPunct="1"/>
            <a:r>
              <a:rPr lang="en-US" dirty="0" smtClean="0"/>
              <a:t>Oracle China R&amp;D is </a:t>
            </a:r>
            <a:r>
              <a:rPr lang="en-US" b="1" dirty="0" smtClean="0">
                <a:solidFill>
                  <a:srgbClr val="FF0000"/>
                </a:solidFill>
              </a:rPr>
              <a:t>NOT</a:t>
            </a:r>
            <a:r>
              <a:rPr lang="en-US" dirty="0" smtClean="0"/>
              <a:t> : working on </a:t>
            </a:r>
            <a:r>
              <a:rPr lang="en-US" b="1" dirty="0" smtClean="0">
                <a:solidFill>
                  <a:srgbClr val="FF0000"/>
                </a:solidFill>
              </a:rPr>
              <a:t>localized</a:t>
            </a:r>
            <a:r>
              <a:rPr lang="en-US" dirty="0" smtClean="0"/>
              <a:t> product for the </a:t>
            </a:r>
            <a:r>
              <a:rPr lang="en-US" b="1" dirty="0" smtClean="0">
                <a:solidFill>
                  <a:srgbClr val="FF0000"/>
                </a:solidFill>
              </a:rPr>
              <a:t>China market </a:t>
            </a:r>
            <a:r>
              <a:rPr lang="en-US" dirty="0" smtClean="0"/>
              <a:t>only</a:t>
            </a:r>
          </a:p>
          <a:p>
            <a:pPr eaLnBrk="1" hangingPunct="1"/>
            <a:r>
              <a:rPr lang="en-US" dirty="0" smtClean="0"/>
              <a:t>We support </a:t>
            </a:r>
            <a:r>
              <a:rPr lang="en-US" b="1" dirty="0" smtClean="0">
                <a:solidFill>
                  <a:srgbClr val="FF0000"/>
                </a:solidFill>
              </a:rPr>
              <a:t>English</a:t>
            </a:r>
            <a:r>
              <a:rPr lang="en-US" dirty="0" smtClean="0"/>
              <a:t> improvements</a:t>
            </a:r>
          </a:p>
        </p:txBody>
      </p:sp>
      <p:sp>
        <p:nvSpPr>
          <p:cNvPr id="50180" name="Content Placeholder 6"/>
          <p:cNvSpPr>
            <a:spLocks noGrp="1"/>
          </p:cNvSpPr>
          <p:nvPr>
            <p:ph sz="half" idx="13"/>
          </p:nvPr>
        </p:nvSpPr>
        <p:spPr>
          <a:xfrm>
            <a:off x="8181975" y="1524000"/>
            <a:ext cx="3475038" cy="4419600"/>
          </a:xfrm>
        </p:spPr>
        <p:txBody>
          <a:bodyPr/>
          <a:lstStyle/>
          <a:p>
            <a:pPr eaLnBrk="1" hangingPunct="1"/>
            <a:r>
              <a:rPr lang="en-US" b="1" dirty="0" smtClean="0"/>
              <a:t>We need to communicate in </a:t>
            </a:r>
            <a:r>
              <a:rPr lang="en-US" b="1" dirty="0" smtClean="0">
                <a:solidFill>
                  <a:srgbClr val="FF0000"/>
                </a:solidFill>
              </a:rPr>
              <a:t>English</a:t>
            </a:r>
            <a:r>
              <a:rPr lang="en-US" b="1" dirty="0" smtClean="0"/>
              <a:t> for :</a:t>
            </a:r>
          </a:p>
          <a:p>
            <a:pPr lvl="1" eaLnBrk="1" hangingPunct="1">
              <a:buFont typeface="Arial" pitchFamily="34" charset="0"/>
              <a:buChar char="•"/>
            </a:pPr>
            <a:r>
              <a:rPr lang="en-US" sz="1800" dirty="0" smtClean="0">
                <a:solidFill>
                  <a:srgbClr val="FF0000"/>
                </a:solidFill>
              </a:rPr>
              <a:t>All corporate communication </a:t>
            </a:r>
            <a:r>
              <a:rPr lang="en-US" sz="1600" dirty="0" smtClean="0"/>
              <a:t>(email, website, …)</a:t>
            </a:r>
            <a:endParaRPr lang="en-US" sz="1800" dirty="0" smtClean="0"/>
          </a:p>
          <a:p>
            <a:pPr lvl="1" eaLnBrk="1" hangingPunct="1">
              <a:buFont typeface="Arial" pitchFamily="34" charset="0"/>
              <a:buChar char="•"/>
            </a:pPr>
            <a:r>
              <a:rPr lang="en-US" sz="1800" dirty="0" smtClean="0"/>
              <a:t>Communicate to </a:t>
            </a:r>
            <a:r>
              <a:rPr lang="en-US" sz="1800" dirty="0" smtClean="0">
                <a:solidFill>
                  <a:srgbClr val="FF0000"/>
                </a:solidFill>
              </a:rPr>
              <a:t>other R&amp;D centers</a:t>
            </a:r>
            <a:r>
              <a:rPr lang="en-US" sz="1800" dirty="0" smtClean="0"/>
              <a:t> </a:t>
            </a:r>
            <a:r>
              <a:rPr lang="en-US" sz="1600" dirty="0" smtClean="0"/>
              <a:t>(email, technical documentation, …)</a:t>
            </a:r>
            <a:endParaRPr lang="en-US" sz="1800" dirty="0" smtClean="0"/>
          </a:p>
          <a:p>
            <a:pPr lvl="1" eaLnBrk="1" hangingPunct="1">
              <a:buFont typeface="Arial" pitchFamily="34" charset="0"/>
              <a:buChar char="•"/>
            </a:pPr>
            <a:r>
              <a:rPr lang="en-US" sz="1800" dirty="0" smtClean="0">
                <a:solidFill>
                  <a:srgbClr val="FF0000"/>
                </a:solidFill>
              </a:rPr>
              <a:t>Conference call with the other R&amp;D centers </a:t>
            </a:r>
            <a:r>
              <a:rPr lang="en-US" sz="1600" dirty="0" smtClean="0"/>
              <a:t>( All hands meetings with management, feature demo to product management, review of customer issues, …)</a:t>
            </a:r>
            <a:endParaRPr lang="en-US" sz="1800" dirty="0" smtClean="0"/>
          </a:p>
          <a:p>
            <a:pPr lvl="1" eaLnBrk="1" hangingPunct="1">
              <a:buFont typeface="Arial" pitchFamily="34" charset="0"/>
              <a:buChar char="•"/>
            </a:pPr>
            <a:r>
              <a:rPr lang="en-US" sz="1800" dirty="0" smtClean="0">
                <a:solidFill>
                  <a:srgbClr val="FF0000"/>
                </a:solidFill>
              </a:rPr>
              <a:t>Conference calls with worldwide customers </a:t>
            </a:r>
            <a:r>
              <a:rPr lang="en-US" sz="1800" dirty="0" smtClean="0"/>
              <a:t>when needed</a:t>
            </a:r>
          </a:p>
          <a:p>
            <a:pPr eaLnBrk="1" hangingPunct="1"/>
            <a:endParaRPr lang="en-US" dirty="0" smtClean="0"/>
          </a:p>
        </p:txBody>
      </p:sp>
      <p:sp>
        <p:nvSpPr>
          <p:cNvPr id="5" name="Footer Placeholder 4"/>
          <p:cNvSpPr>
            <a:spLocks noGrp="1"/>
          </p:cNvSpPr>
          <p:nvPr>
            <p:ph type="ftr" sz="quarter" idx="15"/>
          </p:nvPr>
        </p:nvSpPr>
        <p:spPr/>
        <p:txBody>
          <a:bodyPr/>
          <a:lstStyle/>
          <a:p>
            <a:pPr>
              <a:defRPr/>
            </a:pPr>
            <a:r>
              <a:rPr lang="en-US" smtClean="0"/>
              <a:t>Oracle Confidential – Internal/Restricted/Highly Restricted</a:t>
            </a:r>
            <a:endParaRPr lang="en-US"/>
          </a:p>
        </p:txBody>
      </p:sp>
      <p:sp>
        <p:nvSpPr>
          <p:cNvPr id="6" name="Slide Number Placeholder 5"/>
          <p:cNvSpPr>
            <a:spLocks noGrp="1"/>
          </p:cNvSpPr>
          <p:nvPr>
            <p:ph type="sldNum" sz="quarter" idx="16"/>
          </p:nvPr>
        </p:nvSpPr>
        <p:spPr/>
        <p:txBody>
          <a:bodyPr/>
          <a:lstStyle/>
          <a:p>
            <a:fld id="{F5158F51-C416-45C6-8369-A9AF9CC19D11}" type="slidenum">
              <a:rPr lang="en-US"/>
              <a:pPr/>
              <a:t>9</a:t>
            </a:fld>
            <a:endParaRPr lang="en-US"/>
          </a:p>
        </p:txBody>
      </p:sp>
      <p:pic>
        <p:nvPicPr>
          <p:cNvPr id="50183" name="Picture 10" descr="flag_globe_n_bkgrnd.png"/>
          <p:cNvPicPr>
            <a:picLocks noChangeAspect="1"/>
          </p:cNvPicPr>
          <p:nvPr/>
        </p:nvPicPr>
        <p:blipFill>
          <a:blip r:embed="rId3" cstate="print"/>
          <a:srcRect/>
          <a:stretch>
            <a:fillRect/>
          </a:stretch>
        </p:blipFill>
        <p:spPr bwMode="auto">
          <a:xfrm>
            <a:off x="531813" y="1981200"/>
            <a:ext cx="3346450" cy="33528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Jiaguwen_16x9_2014-v2">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 xmlns:thm15="http://schemas.microsoft.com/office/thememl/2012/main" name="OracleJiaguwen_16x9_2014-v2" id="{31EBC9D1-F798-4CF7-8002-88156B07B624}" vid="{1B445984-53CB-49E5-B4B8-23F514C1EB64}"/>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ppt/theme/themeOverride2.xml><?xml version="1.0" encoding="utf-8"?>
<a:themeOverride xmlns:a="http://schemas.openxmlformats.org/drawingml/2006/main">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ppt/theme/themeOverride3.xml><?xml version="1.0" encoding="utf-8"?>
<a:themeOverride xmlns:a="http://schemas.openxmlformats.org/drawingml/2006/main">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ppt/theme/themeOverride4.xml><?xml version="1.0" encoding="utf-8"?>
<a:themeOverride xmlns:a="http://schemas.openxmlformats.org/drawingml/2006/main">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ppt/theme/themeOverride5.xml><?xml version="1.0" encoding="utf-8"?>
<a:themeOverride xmlns:a="http://schemas.openxmlformats.org/drawingml/2006/main">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OracleJiaguwen_16x9_2014-v2</Template>
  <TotalTime>506</TotalTime>
  <Words>867</Words>
  <Application>Microsoft Office PowerPoint</Application>
  <PresentationFormat>Custom</PresentationFormat>
  <Paragraphs>125</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OracleJiaguwen_16x9_2014-v2</vt:lpstr>
      <vt:lpstr>Slide 1</vt:lpstr>
      <vt:lpstr>Oracle Corporation</vt:lpstr>
      <vt:lpstr>Oracle in China</vt:lpstr>
      <vt:lpstr>Oracle Suzhou</vt:lpstr>
      <vt:lpstr>Oracle Products</vt:lpstr>
      <vt:lpstr>Leader in Key Markets</vt:lpstr>
      <vt:lpstr>Oracle Products</vt:lpstr>
      <vt:lpstr>Oracle Customers</vt:lpstr>
      <vt:lpstr>Oracle Communication – English Spoken </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frederic dubois</dc:creator>
  <cp:lastModifiedBy>lei yu</cp:lastModifiedBy>
  <cp:revision>55</cp:revision>
  <cp:lastPrinted>2014-07-16T02:26:48Z</cp:lastPrinted>
  <dcterms:created xsi:type="dcterms:W3CDTF">2014-10-03T05:24:00Z</dcterms:created>
  <dcterms:modified xsi:type="dcterms:W3CDTF">2016-05-10T08:50:34Z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