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ppt" ContentType="application/vnd.ms-powerpoi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6057" r:id="rId1"/>
    <p:sldMasterId id="2147486059" r:id="rId2"/>
    <p:sldMasterId id="2147486066" r:id="rId3"/>
  </p:sldMasterIdLst>
  <p:notesMasterIdLst>
    <p:notesMasterId r:id="rId27"/>
  </p:notesMasterIdLst>
  <p:sldIdLst>
    <p:sldId id="264" r:id="rId4"/>
    <p:sldId id="302" r:id="rId5"/>
    <p:sldId id="517" r:id="rId6"/>
    <p:sldId id="519" r:id="rId7"/>
    <p:sldId id="520" r:id="rId8"/>
    <p:sldId id="521" r:id="rId9"/>
    <p:sldId id="522" r:id="rId10"/>
    <p:sldId id="524"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377" r:id="rId26"/>
  </p:sldIdLst>
  <p:sldSz cx="9144000" cy="6858000" type="screen4x3"/>
  <p:notesSz cx="6858000" cy="9144000"/>
  <p:defaultTextStyle>
    <a:defPPr>
      <a:defRPr lang="en-US"/>
    </a:defPPr>
    <a:lvl1pPr algn="l" rtl="0" fontAlgn="base">
      <a:spcBef>
        <a:spcPct val="0"/>
      </a:spcBef>
      <a:spcAft>
        <a:spcPct val="0"/>
      </a:spcAft>
      <a:defRPr sz="1400" kern="1200">
        <a:solidFill>
          <a:schemeClr val="bg1"/>
        </a:solidFill>
        <a:latin typeface="FrutigerNext LT Regular"/>
        <a:ea typeface="宋体" pitchFamily="2" charset="-122"/>
        <a:cs typeface="+mn-cs"/>
      </a:defRPr>
    </a:lvl1pPr>
    <a:lvl2pPr marL="457200" algn="l" rtl="0" fontAlgn="base">
      <a:spcBef>
        <a:spcPct val="0"/>
      </a:spcBef>
      <a:spcAft>
        <a:spcPct val="0"/>
      </a:spcAft>
      <a:defRPr sz="1400" kern="1200">
        <a:solidFill>
          <a:schemeClr val="bg1"/>
        </a:solidFill>
        <a:latin typeface="FrutigerNext LT Regular"/>
        <a:ea typeface="宋体" pitchFamily="2" charset="-122"/>
        <a:cs typeface="+mn-cs"/>
      </a:defRPr>
    </a:lvl2pPr>
    <a:lvl3pPr marL="914400" algn="l" rtl="0" fontAlgn="base">
      <a:spcBef>
        <a:spcPct val="0"/>
      </a:spcBef>
      <a:spcAft>
        <a:spcPct val="0"/>
      </a:spcAft>
      <a:defRPr sz="1400" kern="1200">
        <a:solidFill>
          <a:schemeClr val="bg1"/>
        </a:solidFill>
        <a:latin typeface="FrutigerNext LT Regular"/>
        <a:ea typeface="宋体" pitchFamily="2" charset="-122"/>
        <a:cs typeface="+mn-cs"/>
      </a:defRPr>
    </a:lvl3pPr>
    <a:lvl4pPr marL="1371600" algn="l" rtl="0" fontAlgn="base">
      <a:spcBef>
        <a:spcPct val="0"/>
      </a:spcBef>
      <a:spcAft>
        <a:spcPct val="0"/>
      </a:spcAft>
      <a:defRPr sz="1400" kern="1200">
        <a:solidFill>
          <a:schemeClr val="bg1"/>
        </a:solidFill>
        <a:latin typeface="FrutigerNext LT Regular"/>
        <a:ea typeface="宋体" pitchFamily="2" charset="-122"/>
        <a:cs typeface="+mn-cs"/>
      </a:defRPr>
    </a:lvl4pPr>
    <a:lvl5pPr marL="1828800" algn="l" rtl="0" fontAlgn="base">
      <a:spcBef>
        <a:spcPct val="0"/>
      </a:spcBef>
      <a:spcAft>
        <a:spcPct val="0"/>
      </a:spcAft>
      <a:defRPr sz="1400" kern="1200">
        <a:solidFill>
          <a:schemeClr val="bg1"/>
        </a:solidFill>
        <a:latin typeface="FrutigerNext LT Regular"/>
        <a:ea typeface="宋体" pitchFamily="2" charset="-122"/>
        <a:cs typeface="+mn-cs"/>
      </a:defRPr>
    </a:lvl5pPr>
    <a:lvl6pPr marL="2286000" algn="l" defTabSz="914400" rtl="0" eaLnBrk="1" latinLnBrk="0" hangingPunct="1">
      <a:defRPr sz="1400" kern="1200">
        <a:solidFill>
          <a:schemeClr val="bg1"/>
        </a:solidFill>
        <a:latin typeface="FrutigerNext LT Regular"/>
        <a:ea typeface="宋体" pitchFamily="2" charset="-122"/>
        <a:cs typeface="+mn-cs"/>
      </a:defRPr>
    </a:lvl6pPr>
    <a:lvl7pPr marL="2743200" algn="l" defTabSz="914400" rtl="0" eaLnBrk="1" latinLnBrk="0" hangingPunct="1">
      <a:defRPr sz="1400" kern="1200">
        <a:solidFill>
          <a:schemeClr val="bg1"/>
        </a:solidFill>
        <a:latin typeface="FrutigerNext LT Regular"/>
        <a:ea typeface="宋体" pitchFamily="2" charset="-122"/>
        <a:cs typeface="+mn-cs"/>
      </a:defRPr>
    </a:lvl7pPr>
    <a:lvl8pPr marL="3200400" algn="l" defTabSz="914400" rtl="0" eaLnBrk="1" latinLnBrk="0" hangingPunct="1">
      <a:defRPr sz="1400" kern="1200">
        <a:solidFill>
          <a:schemeClr val="bg1"/>
        </a:solidFill>
        <a:latin typeface="FrutigerNext LT Regular"/>
        <a:ea typeface="宋体" pitchFamily="2" charset="-122"/>
        <a:cs typeface="+mn-cs"/>
      </a:defRPr>
    </a:lvl8pPr>
    <a:lvl9pPr marL="3657600" algn="l" defTabSz="914400" rtl="0" eaLnBrk="1" latinLnBrk="0" hangingPunct="1">
      <a:defRPr sz="1400" kern="1200">
        <a:solidFill>
          <a:schemeClr val="bg1"/>
        </a:solidFill>
        <a:latin typeface="FrutigerNext LT Regular"/>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41F"/>
    <a:srgbClr val="696969"/>
    <a:srgbClr val="0099CC"/>
    <a:srgbClr val="006699"/>
    <a:srgbClr val="EA5703"/>
    <a:srgbClr val="0033CC"/>
    <a:srgbClr val="009999"/>
    <a:srgbClr val="CC3300"/>
    <a:srgbClr val="FFF4B3"/>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882" autoAdjust="0"/>
    <p:restoredTop sz="82505" autoAdjust="0"/>
  </p:normalViewPr>
  <p:slideViewPr>
    <p:cSldViewPr>
      <p:cViewPr varScale="1">
        <p:scale>
          <a:sx n="58" d="100"/>
          <a:sy n="58" d="100"/>
        </p:scale>
        <p:origin x="-148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726"/>
    </p:cViewPr>
  </p:notesTextViewPr>
  <p:sorterViewPr>
    <p:cViewPr>
      <p:scale>
        <a:sx n="100" d="100"/>
        <a:sy n="100" d="100"/>
      </p:scale>
      <p:origin x="0" y="3258"/>
    </p:cViewPr>
  </p:sorterViewPr>
  <p:notesViewPr>
    <p:cSldViewPr>
      <p:cViewPr varScale="1">
        <p:scale>
          <a:sx n="69" d="100"/>
          <a:sy n="69" d="100"/>
        </p:scale>
        <p:origin x="-235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Arial" charset="0"/>
                <a:ea typeface="MS PGothic" pitchFamily="34" charset="-128"/>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Arial" charset="0"/>
                <a:ea typeface="MS PGothic" pitchFamily="34" charset="-128"/>
              </a:defRPr>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Arial" charset="0"/>
                <a:ea typeface="MS PGothic" pitchFamily="34" charset="-128"/>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Arial" pitchFamily="34" charset="0"/>
                <a:ea typeface="MS PGothic" pitchFamily="34" charset="-128"/>
              </a:defRPr>
            </a:lvl1pPr>
          </a:lstStyle>
          <a:p>
            <a:pPr>
              <a:defRPr/>
            </a:pPr>
            <a:fld id="{B4B61BC3-3C4C-4822-B6F4-59A526E8D528}" type="slidenum">
              <a:rPr lang="zh-CN" altLang="en-US"/>
              <a:pPr>
                <a:defRPr/>
              </a:pPr>
              <a:t>‹#›</a:t>
            </a:fld>
            <a:endParaRPr lang="en-US" altLang="zh-CN"/>
          </a:p>
        </p:txBody>
      </p:sp>
    </p:spTree>
    <p:extLst>
      <p:ext uri="{BB962C8B-B14F-4D97-AF65-F5344CB8AC3E}">
        <p14:creationId xmlns:p14="http://schemas.microsoft.com/office/powerpoint/2010/main" val="37636220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a:t>
            </a:fld>
            <a:endParaRPr lang="en-US" altLang="zh-CN" dirty="0"/>
          </a:p>
        </p:txBody>
      </p:sp>
    </p:spTree>
    <p:extLst>
      <p:ext uri="{BB962C8B-B14F-4D97-AF65-F5344CB8AC3E}">
        <p14:creationId xmlns:p14="http://schemas.microsoft.com/office/powerpoint/2010/main" val="1207045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方正智慧教育概述</a:t>
            </a:r>
            <a:endParaRPr lang="en-US" altLang="zh-CN" dirty="0" smtClean="0"/>
          </a:p>
          <a:p>
            <a:r>
              <a:rPr lang="zh-CN" altLang="en-US" dirty="0" smtClean="0"/>
              <a:t>方正智慧教育：好大一棵树</a:t>
            </a:r>
            <a:endParaRPr lang="en-US" altLang="zh-CN" dirty="0" smtClean="0"/>
          </a:p>
          <a:p>
            <a:r>
              <a:rPr lang="zh-CN" altLang="en-US" dirty="0" smtClean="0"/>
              <a:t>家校互动平台</a:t>
            </a:r>
            <a:endParaRPr lang="en-US" altLang="zh-CN" dirty="0" smtClean="0"/>
          </a:p>
          <a:p>
            <a:r>
              <a:rPr lang="zh-CN" altLang="en-US" dirty="0" smtClean="0"/>
              <a:t>智慧学习服务平台</a:t>
            </a:r>
            <a:endParaRPr lang="en-US" altLang="zh-CN" dirty="0" smtClean="0"/>
          </a:p>
          <a:p>
            <a:r>
              <a:rPr lang="zh-CN" altLang="en-US" dirty="0" smtClean="0"/>
              <a:t>教育大数据平台</a:t>
            </a:r>
            <a:endParaRPr lang="en-US" altLang="zh-CN" dirty="0" smtClean="0"/>
          </a:p>
          <a:p>
            <a:r>
              <a:rPr lang="zh-CN" altLang="en-US" dirty="0" smtClean="0"/>
              <a:t>教育资源服务平台</a:t>
            </a:r>
            <a:endParaRPr lang="en-US" altLang="zh-CN" dirty="0" smtClean="0"/>
          </a:p>
          <a:p>
            <a:r>
              <a:rPr lang="zh-CN" altLang="en-US" dirty="0" smtClean="0"/>
              <a:t>教育管理服务平台</a:t>
            </a:r>
            <a:endParaRPr lang="en-US" altLang="zh-CN" dirty="0" smtClean="0"/>
          </a:p>
          <a:p>
            <a:r>
              <a:rPr lang="zh-CN" altLang="en-US" dirty="0" smtClean="0"/>
              <a:t>校园一卡通系统</a:t>
            </a:r>
            <a:endParaRPr lang="en-US" altLang="zh-CN" dirty="0" smtClean="0"/>
          </a:p>
          <a:p>
            <a:r>
              <a:rPr lang="zh-CN" altLang="en-US" dirty="0" smtClean="0"/>
              <a:t>特色优势</a:t>
            </a:r>
            <a:endParaRPr lang="en-US" altLang="zh-CN" dirty="0" smtClean="0"/>
          </a:p>
          <a:p>
            <a:r>
              <a:rPr lang="zh-CN" altLang="en-US" dirty="0" smtClean="0"/>
              <a:t>公司介绍</a:t>
            </a:r>
          </a:p>
          <a:p>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11</a:t>
            </a:fld>
            <a:endParaRPr lang="en-US" altLang="zh-CN"/>
          </a:p>
        </p:txBody>
      </p:sp>
    </p:spTree>
    <p:extLst>
      <p:ext uri="{BB962C8B-B14F-4D97-AF65-F5344CB8AC3E}">
        <p14:creationId xmlns:p14="http://schemas.microsoft.com/office/powerpoint/2010/main" val="3113753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育大数据平台集成和支撑省、市、区县级各类教育基础数据库和各类教育管理信息系统，不仅要从各平台中进行数据采集并存储，同时要在各平台之间进行数据交换，为区域教育行政部门和学校的信息化业务应用提供服务；通过统一数据建模、统一数据管控、统一数据展示、统一数据服务以及统一数据标准，带动全省</a:t>
            </a:r>
            <a:r>
              <a:rPr lang="en-US" altLang="zh-CN" dirty="0" smtClean="0"/>
              <a:t>/</a:t>
            </a:r>
            <a:r>
              <a:rPr lang="zh-CN" altLang="en-US" dirty="0" smtClean="0"/>
              <a:t>市</a:t>
            </a:r>
            <a:r>
              <a:rPr lang="en-US" altLang="zh-CN" dirty="0" smtClean="0"/>
              <a:t>/</a:t>
            </a:r>
            <a:r>
              <a:rPr lang="zh-CN" altLang="en-US" dirty="0" smtClean="0"/>
              <a:t>区</a:t>
            </a:r>
            <a:r>
              <a:rPr lang="en-US" altLang="zh-CN" dirty="0" smtClean="0"/>
              <a:t>/</a:t>
            </a:r>
            <a:r>
              <a:rPr lang="zh-CN" altLang="en-US" dirty="0" smtClean="0"/>
              <a:t>县教育信息化的全面发展。</a:t>
            </a:r>
            <a:endParaRPr lang="en-US" altLang="zh-CN" dirty="0" smtClean="0"/>
          </a:p>
          <a:p>
            <a:r>
              <a:rPr lang="zh-CN" altLang="en-US" dirty="0" smtClean="0"/>
              <a:t>特色：</a:t>
            </a:r>
            <a:endParaRPr lang="en-US" altLang="zh-CN" dirty="0" smtClean="0"/>
          </a:p>
          <a:p>
            <a:r>
              <a:rPr lang="en-US" altLang="zh-CN" dirty="0" smtClean="0"/>
              <a:t>1</a:t>
            </a:r>
            <a:r>
              <a:rPr lang="zh-CN" altLang="en-US" dirty="0" smtClean="0"/>
              <a:t>、标准规范</a:t>
            </a:r>
            <a:endParaRPr lang="en-US" altLang="zh-CN" dirty="0" smtClean="0"/>
          </a:p>
          <a:p>
            <a:r>
              <a:rPr lang="en-US" altLang="zh-CN" baseline="0" dirty="0" smtClean="0"/>
              <a:t>  </a:t>
            </a:r>
            <a:r>
              <a:rPr lang="zh-CN" altLang="en-US" baseline="0" dirty="0" smtClean="0"/>
              <a:t>在国家</a:t>
            </a:r>
            <a:r>
              <a:rPr lang="en-US" altLang="zh-CN" baseline="0" dirty="0" smtClean="0"/>
              <a:t>《</a:t>
            </a:r>
            <a:r>
              <a:rPr lang="zh-CN" altLang="en-US" baseline="0" dirty="0" smtClean="0"/>
              <a:t>教育管理信息（系列）标准</a:t>
            </a:r>
            <a:r>
              <a:rPr lang="en-US" altLang="zh-CN" baseline="0" dirty="0" smtClean="0"/>
              <a:t>》</a:t>
            </a:r>
            <a:r>
              <a:rPr lang="zh-CN" altLang="en-US" baseline="0" dirty="0" smtClean="0"/>
              <a:t>基础上建立地区教育数据标准，规范数据格式。</a:t>
            </a:r>
            <a:endParaRPr lang="en-US" altLang="zh-CN" dirty="0" smtClean="0"/>
          </a:p>
          <a:p>
            <a:r>
              <a:rPr lang="en-US" altLang="zh-CN" dirty="0" smtClean="0"/>
              <a:t>2</a:t>
            </a:r>
            <a:r>
              <a:rPr lang="zh-CN" altLang="en-US" dirty="0" smtClean="0"/>
              <a:t>、数据“精”“准”</a:t>
            </a:r>
            <a:endParaRPr lang="en-US" altLang="zh-CN" dirty="0" smtClean="0"/>
          </a:p>
          <a:p>
            <a:r>
              <a:rPr lang="en-US" altLang="zh-CN" dirty="0" smtClean="0"/>
              <a:t>  </a:t>
            </a:r>
            <a:r>
              <a:rPr lang="zh-CN" altLang="en-US" dirty="0" smtClean="0"/>
              <a:t>通过一系列业务模型进行数据“精”加工，提炼业务数据，提升数据“准”确度。</a:t>
            </a:r>
            <a:endParaRPr lang="en-US" altLang="zh-CN" dirty="0" smtClean="0"/>
          </a:p>
          <a:p>
            <a:r>
              <a:rPr lang="en-US" altLang="zh-CN" dirty="0" smtClean="0"/>
              <a:t>3</a:t>
            </a:r>
            <a:r>
              <a:rPr lang="zh-CN" altLang="en-US" dirty="0" smtClean="0"/>
              <a:t>、服务高效</a:t>
            </a:r>
            <a:endParaRPr lang="en-US" altLang="zh-CN" dirty="0" smtClean="0"/>
          </a:p>
          <a:p>
            <a:r>
              <a:rPr lang="en-US" altLang="zh-CN" dirty="0" smtClean="0"/>
              <a:t>  </a:t>
            </a:r>
            <a:r>
              <a:rPr lang="zh-CN" altLang="en-US" dirty="0" smtClean="0"/>
              <a:t>通过统一数据服务体系，快速为新建应用及外部系统提供统一的数据服务，彰显创新业务数据的快速构建能力。</a:t>
            </a:r>
            <a:endParaRPr lang="en-US" altLang="zh-CN" dirty="0" smtClean="0"/>
          </a:p>
          <a:p>
            <a:r>
              <a:rPr lang="en-US" altLang="zh-CN" dirty="0" smtClean="0"/>
              <a:t>4</a:t>
            </a:r>
            <a:r>
              <a:rPr lang="zh-CN" altLang="en-US" dirty="0" smtClean="0"/>
              <a:t>、分析决策</a:t>
            </a:r>
            <a:endParaRPr lang="en-US" altLang="zh-CN" dirty="0" smtClean="0"/>
          </a:p>
          <a:p>
            <a:r>
              <a:rPr lang="en-US" altLang="zh-CN" dirty="0" smtClean="0"/>
              <a:t>  </a:t>
            </a:r>
            <a:r>
              <a:rPr lang="zh-CN" altLang="en-US" dirty="0" smtClean="0"/>
              <a:t>在大量采集教育相关数据后，可进行大数据分析，为个体施教、教育决策、个人发展、教育公平、资源配置、疾病预警等方面提供支撑和参考。</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12</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smtClean="0"/>
              <a:t>通过商业购买、平台对接、师生制作、合作开发等多种途径打造具有地区特色的教育资源服务平台。利用积分、评价、评优加分等机制促进师生制作上传更多更优质的教育资源，利用地区的政策引导和方正的技术优势，保障资源的动态更新和良性循环，促进地区教育的公平发展。</a:t>
            </a:r>
            <a:endParaRPr lang="en-US" altLang="zh-CN" dirty="0" smtClean="0"/>
          </a:p>
          <a:p>
            <a:pPr algn="l"/>
            <a:r>
              <a:rPr lang="zh-CN" altLang="en-US" dirty="0" smtClean="0"/>
              <a:t>特色：</a:t>
            </a:r>
            <a:endParaRPr lang="en-US" altLang="zh-CN" dirty="0" smtClean="0"/>
          </a:p>
          <a:p>
            <a:pPr algn="l"/>
            <a:r>
              <a:rPr lang="en-US" altLang="zh-CN" dirty="0" smtClean="0"/>
              <a:t>1</a:t>
            </a:r>
            <a:r>
              <a:rPr lang="zh-CN" altLang="en-US" dirty="0" smtClean="0"/>
              <a:t>、公平分享</a:t>
            </a:r>
            <a:endParaRPr lang="en-US" altLang="zh-CN" dirty="0" smtClean="0"/>
          </a:p>
          <a:p>
            <a:pPr algn="l"/>
            <a:r>
              <a:rPr lang="en-US" altLang="zh-CN" baseline="0" dirty="0" smtClean="0"/>
              <a:t>  </a:t>
            </a:r>
            <a:r>
              <a:rPr lang="zh-CN" altLang="en-US" baseline="0" dirty="0" smtClean="0"/>
              <a:t>平台对区域所有学校开放，偏远地区的师生也能享受到优质资源。</a:t>
            </a:r>
            <a:endParaRPr lang="en-US" altLang="zh-CN" dirty="0" smtClean="0"/>
          </a:p>
          <a:p>
            <a:pPr algn="l"/>
            <a:r>
              <a:rPr lang="en-US" altLang="zh-CN" dirty="0" smtClean="0"/>
              <a:t>2</a:t>
            </a:r>
            <a:r>
              <a:rPr lang="zh-CN" altLang="en-US" dirty="0" smtClean="0"/>
              <a:t>、动态更新</a:t>
            </a:r>
            <a:endParaRPr lang="en-US" altLang="zh-CN" dirty="0" smtClean="0"/>
          </a:p>
          <a:p>
            <a:pPr algn="l"/>
            <a:r>
              <a:rPr lang="en-US" altLang="zh-CN" dirty="0" smtClean="0"/>
              <a:t>  </a:t>
            </a:r>
            <a:r>
              <a:rPr lang="zh-CN" altLang="en-US" dirty="0" smtClean="0"/>
              <a:t>引入商业化教育资源（如：北大教育资源、地区教育资源），实现教育资源的动态更新。</a:t>
            </a:r>
            <a:endParaRPr lang="en-US" altLang="zh-CN" dirty="0" smtClean="0"/>
          </a:p>
          <a:p>
            <a:pPr algn="l"/>
            <a:r>
              <a:rPr lang="en-US" altLang="zh-CN" dirty="0" smtClean="0"/>
              <a:t>3</a:t>
            </a:r>
            <a:r>
              <a:rPr lang="zh-CN" altLang="en-US" dirty="0" smtClean="0"/>
              <a:t>、自动同步</a:t>
            </a:r>
            <a:endParaRPr lang="en-US" altLang="zh-CN" dirty="0" smtClean="0"/>
          </a:p>
          <a:p>
            <a:pPr algn="l"/>
            <a:r>
              <a:rPr lang="en-US" altLang="zh-CN" dirty="0" smtClean="0"/>
              <a:t>  </a:t>
            </a:r>
            <a:r>
              <a:rPr lang="zh-CN" altLang="en-US" dirty="0" smtClean="0"/>
              <a:t>师生自制上传的资源可同步到上级平台，同时上级平台的资源目录页可同步改平台，方便使用。</a:t>
            </a:r>
            <a:endParaRPr lang="en-US" altLang="zh-CN" dirty="0" smtClean="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14</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方正智慧教育概述</a:t>
            </a:r>
            <a:endParaRPr lang="en-US" altLang="zh-CN" dirty="0" smtClean="0"/>
          </a:p>
          <a:p>
            <a:r>
              <a:rPr lang="zh-CN" altLang="en-US" dirty="0" smtClean="0"/>
              <a:t>方正智慧教育：好大一棵树</a:t>
            </a:r>
            <a:endParaRPr lang="en-US" altLang="zh-CN" dirty="0" smtClean="0"/>
          </a:p>
          <a:p>
            <a:r>
              <a:rPr lang="zh-CN" altLang="en-US" dirty="0" smtClean="0"/>
              <a:t>家校互动平台</a:t>
            </a:r>
            <a:endParaRPr lang="en-US" altLang="zh-CN" dirty="0" smtClean="0"/>
          </a:p>
          <a:p>
            <a:r>
              <a:rPr lang="zh-CN" altLang="en-US" dirty="0" smtClean="0"/>
              <a:t>智慧学习服务平台</a:t>
            </a:r>
            <a:endParaRPr lang="en-US" altLang="zh-CN" dirty="0" smtClean="0"/>
          </a:p>
          <a:p>
            <a:r>
              <a:rPr lang="zh-CN" altLang="en-US" dirty="0" smtClean="0"/>
              <a:t>教育大数据平台</a:t>
            </a:r>
            <a:endParaRPr lang="en-US" altLang="zh-CN" dirty="0" smtClean="0"/>
          </a:p>
          <a:p>
            <a:r>
              <a:rPr lang="zh-CN" altLang="en-US" dirty="0" smtClean="0"/>
              <a:t>教育资源服务平台</a:t>
            </a:r>
            <a:endParaRPr lang="en-US" altLang="zh-CN" dirty="0" smtClean="0"/>
          </a:p>
          <a:p>
            <a:r>
              <a:rPr lang="zh-CN" altLang="en-US" dirty="0" smtClean="0"/>
              <a:t>教育管理服务平台</a:t>
            </a:r>
            <a:endParaRPr lang="en-US" altLang="zh-CN" dirty="0" smtClean="0"/>
          </a:p>
          <a:p>
            <a:r>
              <a:rPr lang="zh-CN" altLang="en-US" dirty="0" smtClean="0"/>
              <a:t>校园一卡通系统</a:t>
            </a:r>
            <a:endParaRPr lang="en-US" altLang="zh-CN" dirty="0" smtClean="0"/>
          </a:p>
          <a:p>
            <a:r>
              <a:rPr lang="zh-CN" altLang="en-US" dirty="0" smtClean="0"/>
              <a:t>特色优势</a:t>
            </a:r>
            <a:endParaRPr lang="en-US" altLang="zh-CN" dirty="0" smtClean="0"/>
          </a:p>
          <a:p>
            <a:r>
              <a:rPr lang="zh-CN" altLang="en-US" dirty="0" smtClean="0"/>
              <a:t>公司介绍</a:t>
            </a:r>
          </a:p>
          <a:p>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15</a:t>
            </a:fld>
            <a:endParaRPr lang="en-US" altLang="zh-CN"/>
          </a:p>
        </p:txBody>
      </p:sp>
    </p:spTree>
    <p:extLst>
      <p:ext uri="{BB962C8B-B14F-4D97-AF65-F5344CB8AC3E}">
        <p14:creationId xmlns:p14="http://schemas.microsoft.com/office/powerpoint/2010/main" val="2996149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教育管理服务是面向教育管理者及教职工的服务平台，主要为教育局与学校提供便捷化的校园管理和科学决策，采用云端部署的方式，避免重复建设的</a:t>
            </a:r>
            <a:r>
              <a:rPr lang="zh-CN" altLang="en-US" baseline="0" dirty="0" smtClean="0"/>
              <a:t>同时，形成局校联动的协同教育管理局面，解决教育应用重复建设、信息重复录入等问题，促进教育均衡化发展</a:t>
            </a:r>
            <a:r>
              <a:rPr lang="zh-CN" altLang="en-US" dirty="0" smtClean="0"/>
              <a:t>。</a:t>
            </a:r>
            <a:endParaRPr lang="en-US" altLang="zh-CN" dirty="0" smtClean="0"/>
          </a:p>
          <a:p>
            <a:r>
              <a:rPr lang="zh-CN" altLang="en-US" dirty="0" smtClean="0"/>
              <a:t>特色：</a:t>
            </a:r>
            <a:endParaRPr lang="en-US" altLang="zh-CN" dirty="0" smtClean="0"/>
          </a:p>
          <a:p>
            <a:r>
              <a:rPr lang="en-US" altLang="zh-CN" dirty="0" smtClean="0"/>
              <a:t>1</a:t>
            </a:r>
            <a:r>
              <a:rPr lang="zh-CN" altLang="en-US" dirty="0" smtClean="0"/>
              <a:t>、局校联动</a:t>
            </a:r>
            <a:endParaRPr lang="en-US" altLang="zh-CN" dirty="0" smtClean="0"/>
          </a:p>
          <a:p>
            <a:r>
              <a:rPr lang="en-US" altLang="zh-CN" baseline="0" dirty="0" smtClean="0"/>
              <a:t>  </a:t>
            </a:r>
            <a:r>
              <a:rPr lang="zh-CN" altLang="en-US" baseline="0" dirty="0" smtClean="0"/>
              <a:t>实现教育局与学校的联动办公，使发文、收文、审批等流程更加便捷，缩减了教职工办公时间。</a:t>
            </a:r>
            <a:endParaRPr lang="en-US" altLang="zh-CN" dirty="0" smtClean="0"/>
          </a:p>
          <a:p>
            <a:r>
              <a:rPr lang="en-US" altLang="zh-CN" dirty="0" smtClean="0"/>
              <a:t>2</a:t>
            </a:r>
            <a:r>
              <a:rPr lang="zh-CN" altLang="en-US" dirty="0" smtClean="0"/>
              <a:t>、云端部署</a:t>
            </a:r>
            <a:endParaRPr lang="en-US" altLang="zh-CN" dirty="0" smtClean="0"/>
          </a:p>
          <a:p>
            <a:r>
              <a:rPr lang="en-US" altLang="zh-CN" dirty="0" smtClean="0"/>
              <a:t>  </a:t>
            </a:r>
            <a:r>
              <a:rPr lang="zh-CN" altLang="en-US" dirty="0" smtClean="0"/>
              <a:t>各种应用系统采用云端部署的方式，无需各个学校单独建设，避免重复建设。</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16</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方正智慧教育概述</a:t>
            </a:r>
            <a:endParaRPr lang="en-US" altLang="zh-CN" dirty="0" smtClean="0"/>
          </a:p>
          <a:p>
            <a:r>
              <a:rPr lang="zh-CN" altLang="en-US" dirty="0" smtClean="0"/>
              <a:t>方正智慧教育：好大一棵树</a:t>
            </a:r>
            <a:endParaRPr lang="en-US" altLang="zh-CN" dirty="0" smtClean="0"/>
          </a:p>
          <a:p>
            <a:r>
              <a:rPr lang="zh-CN" altLang="en-US" dirty="0" smtClean="0"/>
              <a:t>家校互动平台</a:t>
            </a:r>
            <a:endParaRPr lang="en-US" altLang="zh-CN" dirty="0" smtClean="0"/>
          </a:p>
          <a:p>
            <a:r>
              <a:rPr lang="zh-CN" altLang="en-US" dirty="0" smtClean="0"/>
              <a:t>智慧学习服务平台</a:t>
            </a:r>
            <a:endParaRPr lang="en-US" altLang="zh-CN" dirty="0" smtClean="0"/>
          </a:p>
          <a:p>
            <a:r>
              <a:rPr lang="zh-CN" altLang="en-US" dirty="0" smtClean="0"/>
              <a:t>教育大数据平台</a:t>
            </a:r>
            <a:endParaRPr lang="en-US" altLang="zh-CN" dirty="0" smtClean="0"/>
          </a:p>
          <a:p>
            <a:r>
              <a:rPr lang="zh-CN" altLang="en-US" dirty="0" smtClean="0"/>
              <a:t>教育资源服务平台</a:t>
            </a:r>
            <a:endParaRPr lang="en-US" altLang="zh-CN" dirty="0" smtClean="0"/>
          </a:p>
          <a:p>
            <a:r>
              <a:rPr lang="zh-CN" altLang="en-US" dirty="0" smtClean="0"/>
              <a:t>教育管理服务平台</a:t>
            </a:r>
            <a:endParaRPr lang="en-US" altLang="zh-CN" dirty="0" smtClean="0"/>
          </a:p>
          <a:p>
            <a:r>
              <a:rPr lang="zh-CN" altLang="en-US" dirty="0" smtClean="0"/>
              <a:t>校园一卡通系统</a:t>
            </a:r>
            <a:endParaRPr lang="en-US" altLang="zh-CN" dirty="0" smtClean="0"/>
          </a:p>
          <a:p>
            <a:r>
              <a:rPr lang="zh-CN" altLang="en-US" dirty="0" smtClean="0"/>
              <a:t>特色优势</a:t>
            </a:r>
            <a:endParaRPr lang="en-US" altLang="zh-CN" dirty="0" smtClean="0"/>
          </a:p>
          <a:p>
            <a:r>
              <a:rPr lang="zh-CN" altLang="en-US" dirty="0" smtClean="0"/>
              <a:t>公司介绍</a:t>
            </a:r>
          </a:p>
          <a:p>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17</a:t>
            </a:fld>
            <a:endParaRPr lang="en-US" altLang="zh-CN"/>
          </a:p>
        </p:txBody>
      </p:sp>
    </p:spTree>
    <p:extLst>
      <p:ext uri="{BB962C8B-B14F-4D97-AF65-F5344CB8AC3E}">
        <p14:creationId xmlns:p14="http://schemas.microsoft.com/office/powerpoint/2010/main" val="4287869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校园一卡通系统改变以往每个学生手持几张卡的状况，通过整合数据库、统一平台管理，真正实现“一卡在手，走遍校园”，一人一卡即可实现校园多业务的应用。</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18</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方正智慧教育概述</a:t>
            </a:r>
            <a:endParaRPr lang="en-US" altLang="zh-CN" dirty="0" smtClean="0"/>
          </a:p>
          <a:p>
            <a:r>
              <a:rPr lang="zh-CN" altLang="en-US" dirty="0" smtClean="0"/>
              <a:t>方正智慧教育：好大一棵树</a:t>
            </a:r>
            <a:endParaRPr lang="en-US" altLang="zh-CN" dirty="0" smtClean="0"/>
          </a:p>
          <a:p>
            <a:r>
              <a:rPr lang="zh-CN" altLang="en-US" dirty="0" smtClean="0"/>
              <a:t>家校互动平台</a:t>
            </a:r>
            <a:endParaRPr lang="en-US" altLang="zh-CN" dirty="0" smtClean="0"/>
          </a:p>
          <a:p>
            <a:r>
              <a:rPr lang="zh-CN" altLang="en-US" dirty="0" smtClean="0"/>
              <a:t>智慧学习服务平台</a:t>
            </a:r>
            <a:endParaRPr lang="en-US" altLang="zh-CN" dirty="0" smtClean="0"/>
          </a:p>
          <a:p>
            <a:r>
              <a:rPr lang="zh-CN" altLang="en-US" dirty="0" smtClean="0"/>
              <a:t>教育大数据平台</a:t>
            </a:r>
            <a:endParaRPr lang="en-US" altLang="zh-CN" dirty="0" smtClean="0"/>
          </a:p>
          <a:p>
            <a:r>
              <a:rPr lang="zh-CN" altLang="en-US" dirty="0" smtClean="0"/>
              <a:t>教育资源服务平台</a:t>
            </a:r>
            <a:endParaRPr lang="en-US" altLang="zh-CN" dirty="0" smtClean="0"/>
          </a:p>
          <a:p>
            <a:r>
              <a:rPr lang="zh-CN" altLang="en-US" dirty="0" smtClean="0"/>
              <a:t>教育管理服务平台</a:t>
            </a:r>
            <a:endParaRPr lang="en-US" altLang="zh-CN" dirty="0" smtClean="0"/>
          </a:p>
          <a:p>
            <a:r>
              <a:rPr lang="zh-CN" altLang="en-US" dirty="0" smtClean="0"/>
              <a:t>校园一卡通系统</a:t>
            </a:r>
            <a:endParaRPr lang="en-US" altLang="zh-CN" dirty="0" smtClean="0"/>
          </a:p>
          <a:p>
            <a:r>
              <a:rPr lang="zh-CN" altLang="en-US" dirty="0" smtClean="0"/>
              <a:t>特色优势</a:t>
            </a:r>
            <a:endParaRPr lang="en-US" altLang="zh-CN" dirty="0" smtClean="0"/>
          </a:p>
          <a:p>
            <a:r>
              <a:rPr lang="zh-CN" altLang="en-US" dirty="0" smtClean="0"/>
              <a:t>公司介绍</a:t>
            </a:r>
          </a:p>
          <a:p>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19</a:t>
            </a:fld>
            <a:endParaRPr lang="en-US" altLang="zh-CN"/>
          </a:p>
        </p:txBody>
      </p:sp>
    </p:spTree>
    <p:extLst>
      <p:ext uri="{BB962C8B-B14F-4D97-AF65-F5344CB8AC3E}">
        <p14:creationId xmlns:p14="http://schemas.microsoft.com/office/powerpoint/2010/main" val="4287869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、引入优质资源</a:t>
            </a:r>
            <a:endParaRPr lang="en-US" altLang="zh-CN" dirty="0" smtClean="0"/>
          </a:p>
          <a:p>
            <a:r>
              <a:rPr lang="en-US" altLang="zh-CN" dirty="0" smtClean="0"/>
              <a:t>  </a:t>
            </a:r>
            <a:r>
              <a:rPr lang="zh-CN" altLang="en-US" dirty="0" smtClean="0"/>
              <a:t>引入北大产学研资源成果，引入北大附小、附中的优质教育资源</a:t>
            </a:r>
            <a:endParaRPr lang="en-US" altLang="zh-CN" dirty="0" smtClean="0"/>
          </a:p>
          <a:p>
            <a:r>
              <a:rPr lang="en-US" altLang="zh-CN" dirty="0" smtClean="0"/>
              <a:t>2</a:t>
            </a:r>
            <a:r>
              <a:rPr lang="zh-CN" altLang="en-US" dirty="0" smtClean="0"/>
              <a:t>、可持续运营</a:t>
            </a:r>
            <a:endParaRPr lang="en-US" altLang="zh-CN" dirty="0" smtClean="0"/>
          </a:p>
          <a:p>
            <a:r>
              <a:rPr lang="en-US" altLang="zh-CN" baseline="0" dirty="0" smtClean="0"/>
              <a:t>  </a:t>
            </a:r>
            <a:r>
              <a:rPr lang="zh-CN" altLang="en-US" baseline="0" dirty="0" smtClean="0"/>
              <a:t>基于运营模式设计，多个业务系统和部分教育资源可商务化长期运营，减少教育局和学校的后期投资</a:t>
            </a:r>
            <a:endParaRPr lang="en-US" altLang="zh-CN" baseline="0" dirty="0" smtClean="0"/>
          </a:p>
          <a:p>
            <a:r>
              <a:rPr lang="en-US" altLang="zh-CN" baseline="0" dirty="0" smtClean="0"/>
              <a:t>3</a:t>
            </a:r>
            <a:r>
              <a:rPr lang="zh-CN" altLang="en-US" baseline="0" dirty="0" smtClean="0"/>
              <a:t>、以用户为中心</a:t>
            </a:r>
            <a:endParaRPr lang="en-US" altLang="zh-CN" baseline="0" dirty="0" smtClean="0"/>
          </a:p>
          <a:p>
            <a:r>
              <a:rPr lang="en-US" altLang="zh-CN" baseline="0" dirty="0" smtClean="0"/>
              <a:t>  </a:t>
            </a:r>
            <a:r>
              <a:rPr lang="zh-CN" altLang="en-US" baseline="0" dirty="0" smtClean="0"/>
              <a:t>整合教育信息化应用，统一身份认证、统一用户权限，提供按用户对象的服务门户，让用户应用更加方便、高效</a:t>
            </a:r>
            <a:endParaRPr lang="en-US" altLang="zh-CN" baseline="0" dirty="0" smtClean="0"/>
          </a:p>
          <a:p>
            <a:r>
              <a:rPr lang="en-US" altLang="zh-CN" baseline="0" dirty="0" smtClean="0"/>
              <a:t>4</a:t>
            </a:r>
            <a:r>
              <a:rPr lang="zh-CN" altLang="en-US" baseline="0" dirty="0" smtClean="0"/>
              <a:t>、云</a:t>
            </a:r>
            <a:r>
              <a:rPr lang="en-US" altLang="zh-CN" baseline="0" dirty="0" smtClean="0"/>
              <a:t>+</a:t>
            </a:r>
            <a:r>
              <a:rPr lang="zh-CN" altLang="en-US" baseline="0" dirty="0" smtClean="0"/>
              <a:t>端服务</a:t>
            </a:r>
            <a:endParaRPr lang="en-US" altLang="zh-CN" baseline="0" dirty="0" smtClean="0"/>
          </a:p>
          <a:p>
            <a:r>
              <a:rPr lang="en-US" altLang="zh-CN" baseline="0" dirty="0" smtClean="0"/>
              <a:t>  </a:t>
            </a:r>
            <a:r>
              <a:rPr lang="zh-CN" altLang="en-US" baseline="0" dirty="0" smtClean="0"/>
              <a:t>为服务者提供云</a:t>
            </a:r>
            <a:r>
              <a:rPr lang="en-US" altLang="zh-CN" baseline="0" dirty="0" smtClean="0"/>
              <a:t>+</a:t>
            </a:r>
            <a:r>
              <a:rPr lang="zh-CN" altLang="en-US" baseline="0" dirty="0" smtClean="0"/>
              <a:t>端的移动应用展示平台，让学生随时随地学习，家长及时了解学生动态信息，教师及时掌握学生学习反馈，管理者随时分析全区教育动态</a:t>
            </a:r>
            <a:endParaRPr lang="en-US" altLang="zh-CN" baseline="0" dirty="0" smtClean="0"/>
          </a:p>
          <a:p>
            <a:r>
              <a:rPr lang="en-US" altLang="zh-CN" baseline="0" dirty="0" smtClean="0"/>
              <a:t>5</a:t>
            </a:r>
            <a:r>
              <a:rPr lang="zh-CN" altLang="en-US" baseline="0" dirty="0" smtClean="0"/>
              <a:t>、大数据分析</a:t>
            </a:r>
            <a:endParaRPr lang="en-US" altLang="zh-CN" baseline="0" dirty="0" smtClean="0"/>
          </a:p>
          <a:p>
            <a:r>
              <a:rPr lang="en-US" altLang="zh-CN" baseline="0" dirty="0" smtClean="0"/>
              <a:t>  </a:t>
            </a:r>
            <a:r>
              <a:rPr lang="zh-CN" altLang="en-US" baseline="0" dirty="0" smtClean="0"/>
              <a:t>基于统一的数据标准，为各业务系统提供便捷的数据交换与共享；并可在个体施教、资源配置等方面进行大数据分析</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20</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方正智慧教育概述</a:t>
            </a:r>
            <a:endParaRPr lang="en-US" altLang="zh-CN" dirty="0" smtClean="0"/>
          </a:p>
          <a:p>
            <a:r>
              <a:rPr lang="zh-CN" altLang="en-US" dirty="0" smtClean="0"/>
              <a:t>方正智慧教育：好大一棵树</a:t>
            </a:r>
            <a:endParaRPr lang="en-US" altLang="zh-CN" dirty="0" smtClean="0"/>
          </a:p>
          <a:p>
            <a:r>
              <a:rPr lang="zh-CN" altLang="en-US" dirty="0" smtClean="0"/>
              <a:t>家校互动平台</a:t>
            </a:r>
            <a:endParaRPr lang="en-US" altLang="zh-CN" dirty="0" smtClean="0"/>
          </a:p>
          <a:p>
            <a:r>
              <a:rPr lang="zh-CN" altLang="en-US" dirty="0" smtClean="0"/>
              <a:t>智慧学习服务平台</a:t>
            </a:r>
            <a:endParaRPr lang="en-US" altLang="zh-CN" dirty="0" smtClean="0"/>
          </a:p>
          <a:p>
            <a:r>
              <a:rPr lang="zh-CN" altLang="en-US" dirty="0" smtClean="0"/>
              <a:t>教育大数据平台</a:t>
            </a:r>
            <a:endParaRPr lang="en-US" altLang="zh-CN" dirty="0" smtClean="0"/>
          </a:p>
          <a:p>
            <a:r>
              <a:rPr lang="zh-CN" altLang="en-US" dirty="0" smtClean="0"/>
              <a:t>教育资源服务平台</a:t>
            </a:r>
            <a:endParaRPr lang="en-US" altLang="zh-CN" dirty="0" smtClean="0"/>
          </a:p>
          <a:p>
            <a:r>
              <a:rPr lang="zh-CN" altLang="en-US" dirty="0" smtClean="0"/>
              <a:t>教育管理服务平台</a:t>
            </a:r>
            <a:endParaRPr lang="en-US" altLang="zh-CN" dirty="0" smtClean="0"/>
          </a:p>
          <a:p>
            <a:r>
              <a:rPr lang="zh-CN" altLang="en-US" dirty="0" smtClean="0"/>
              <a:t>校园一卡通系统</a:t>
            </a:r>
            <a:endParaRPr lang="en-US" altLang="zh-CN" dirty="0" smtClean="0"/>
          </a:p>
          <a:p>
            <a:r>
              <a:rPr lang="zh-CN" altLang="en-US" dirty="0" smtClean="0"/>
              <a:t>特色优势</a:t>
            </a:r>
            <a:endParaRPr lang="en-US" altLang="zh-CN" dirty="0" smtClean="0"/>
          </a:p>
          <a:p>
            <a:r>
              <a:rPr lang="zh-CN" altLang="en-US" smtClean="0"/>
              <a:t>公司介绍</a:t>
            </a:r>
          </a:p>
          <a:p>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21</a:t>
            </a:fld>
            <a:endParaRPr lang="en-US" altLang="zh-CN"/>
          </a:p>
        </p:txBody>
      </p:sp>
    </p:spTree>
    <p:extLst>
      <p:ext uri="{BB962C8B-B14F-4D97-AF65-F5344CB8AC3E}">
        <p14:creationId xmlns:p14="http://schemas.microsoft.com/office/powerpoint/2010/main" val="4287869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方正智慧教育概述</a:t>
            </a:r>
            <a:endParaRPr lang="en-US" altLang="zh-CN" dirty="0" smtClean="0"/>
          </a:p>
          <a:p>
            <a:r>
              <a:rPr lang="zh-CN" altLang="en-US" dirty="0" smtClean="0"/>
              <a:t>方正智慧教育：好大一棵树</a:t>
            </a:r>
            <a:endParaRPr lang="en-US" altLang="zh-CN" dirty="0" smtClean="0"/>
          </a:p>
          <a:p>
            <a:r>
              <a:rPr lang="zh-CN" altLang="en-US" dirty="0" smtClean="0"/>
              <a:t>家校互动平台</a:t>
            </a:r>
            <a:endParaRPr lang="en-US" altLang="zh-CN" dirty="0" smtClean="0"/>
          </a:p>
          <a:p>
            <a:r>
              <a:rPr lang="zh-CN" altLang="en-US" dirty="0" smtClean="0"/>
              <a:t>智慧学习服务平台</a:t>
            </a:r>
            <a:endParaRPr lang="en-US" altLang="zh-CN" dirty="0" smtClean="0"/>
          </a:p>
          <a:p>
            <a:r>
              <a:rPr lang="zh-CN" altLang="en-US" dirty="0" smtClean="0"/>
              <a:t>教育大数据平台</a:t>
            </a:r>
            <a:endParaRPr lang="en-US" altLang="zh-CN" dirty="0" smtClean="0"/>
          </a:p>
          <a:p>
            <a:r>
              <a:rPr lang="zh-CN" altLang="en-US" dirty="0" smtClean="0"/>
              <a:t>教育资源服务平台</a:t>
            </a:r>
            <a:endParaRPr lang="en-US" altLang="zh-CN" dirty="0" smtClean="0"/>
          </a:p>
          <a:p>
            <a:r>
              <a:rPr lang="zh-CN" altLang="en-US" dirty="0" smtClean="0"/>
              <a:t>教育管理服务平台</a:t>
            </a:r>
            <a:endParaRPr lang="en-US" altLang="zh-CN" dirty="0" smtClean="0"/>
          </a:p>
          <a:p>
            <a:r>
              <a:rPr lang="zh-CN" altLang="en-US" dirty="0" smtClean="0"/>
              <a:t>校园一卡通系统</a:t>
            </a:r>
            <a:endParaRPr lang="en-US" altLang="zh-CN" dirty="0" smtClean="0"/>
          </a:p>
          <a:p>
            <a:r>
              <a:rPr lang="zh-CN" altLang="en-US" dirty="0" smtClean="0"/>
              <a:t>特色优势</a:t>
            </a:r>
            <a:endParaRPr lang="en-US" altLang="zh-CN" dirty="0" smtClean="0"/>
          </a:p>
          <a:p>
            <a:r>
              <a:rPr lang="zh-CN" altLang="en-US" dirty="0" smtClean="0"/>
              <a:t>公司介绍</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2</a:t>
            </a:fld>
            <a:endParaRPr lang="en-US" altLang="zh-CN"/>
          </a:p>
        </p:txBody>
      </p:sp>
    </p:spTree>
    <p:extLst>
      <p:ext uri="{BB962C8B-B14F-4D97-AF65-F5344CB8AC3E}">
        <p14:creationId xmlns:p14="http://schemas.microsoft.com/office/powerpoint/2010/main" val="2781589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zh-CN" altLang="en-US" dirty="0" smtClean="0"/>
              <a:t>北大方正信息产业集团有限公司旗下方正国际软件有限公司，立足“产学研用”发展模式，坚持走自主创新之路，目标成为世界一流的软件与信息技术服务提供商。</a:t>
            </a:r>
            <a:endParaRPr lang="en-US" altLang="zh-CN" dirty="0" smtClean="0"/>
          </a:p>
          <a:p>
            <a:r>
              <a:rPr lang="en-US" altLang="zh-CN" dirty="0" smtClean="0"/>
              <a:t>  </a:t>
            </a:r>
            <a:r>
              <a:rPr lang="zh-CN" altLang="en-US" dirty="0" smtClean="0"/>
              <a:t>以“智慧城市”为牵引，方正国际整合物联网实时信息处理、地理信息、服务总线（</a:t>
            </a:r>
            <a:r>
              <a:rPr lang="en-US" altLang="zh-CN" dirty="0" smtClean="0"/>
              <a:t>ESB</a:t>
            </a:r>
            <a:r>
              <a:rPr lang="zh-CN" altLang="en-US" dirty="0" smtClean="0"/>
              <a:t>）、流程引擎（</a:t>
            </a:r>
            <a:r>
              <a:rPr lang="en-US" altLang="zh-CN" dirty="0" smtClean="0"/>
              <a:t>BPM</a:t>
            </a:r>
            <a:r>
              <a:rPr lang="zh-CN" altLang="en-US" dirty="0" smtClean="0"/>
              <a:t>）、大数据技术、构建一套“智慧城市公共服务产品体系”。围绕智慧城市智慧</a:t>
            </a:r>
            <a:r>
              <a:rPr lang="en-US" altLang="zh-CN" dirty="0" smtClean="0"/>
              <a:t>IT</a:t>
            </a:r>
            <a:r>
              <a:rPr lang="zh-CN" altLang="en-US" dirty="0" smtClean="0"/>
              <a:t>基础设施建设、智能建筑、绿色数据中心、平安城市，方正国际提供</a:t>
            </a:r>
            <a:r>
              <a:rPr lang="en-US" altLang="zh-CN" dirty="0" smtClean="0"/>
              <a:t>IT</a:t>
            </a:r>
            <a:r>
              <a:rPr lang="zh-CN" altLang="en-US" dirty="0" smtClean="0"/>
              <a:t>基础设施（物联网）、弱点、安防监控等三大基础设施集成服务。已互联、共享的智慧城市公共信息平台为基础，方正国际拓展智慧教育、金融、公安、交通、媒体、城市管理等智慧行业应用解决方案，致力于成为“智慧城市实践者”。</a:t>
            </a:r>
            <a:endParaRPr lang="en-US" altLang="zh-CN" dirty="0" smtClean="0"/>
          </a:p>
          <a:p>
            <a:r>
              <a:rPr lang="en-US" altLang="zh-CN" dirty="0" smtClean="0"/>
              <a:t>  </a:t>
            </a:r>
            <a:r>
              <a:rPr lang="zh-CN" altLang="en-US" dirty="0" smtClean="0"/>
              <a:t>方正国际是国家认定的高新技术企业和国际规划布局内重点软件企业，连续多年被评为专利试点先进单位，先后荣获“</a:t>
            </a:r>
            <a:r>
              <a:rPr lang="en-US" altLang="zh-CN" dirty="0" smtClean="0"/>
              <a:t>2011</a:t>
            </a:r>
            <a:r>
              <a:rPr lang="zh-CN" altLang="en-US" dirty="0" smtClean="0"/>
              <a:t>寻找中国智慧城市‘技术创新奖’”、“</a:t>
            </a:r>
            <a:r>
              <a:rPr lang="en-US" altLang="zh-CN" dirty="0" smtClean="0"/>
              <a:t>2012</a:t>
            </a:r>
            <a:r>
              <a:rPr lang="zh-CN" altLang="en-US" dirty="0" smtClean="0"/>
              <a:t>中国智慧城市最具实践价值奖”、“</a:t>
            </a:r>
            <a:r>
              <a:rPr lang="en-US" altLang="zh-CN" dirty="0" smtClean="0"/>
              <a:t>2013</a:t>
            </a:r>
            <a:r>
              <a:rPr lang="zh-CN" altLang="en-US" dirty="0" smtClean="0"/>
              <a:t>中国方案商二十强”、“</a:t>
            </a:r>
            <a:r>
              <a:rPr lang="en-US" altLang="zh-CN" dirty="0" smtClean="0"/>
              <a:t>2013</a:t>
            </a:r>
            <a:r>
              <a:rPr lang="zh-CN" altLang="en-US" dirty="0" smtClean="0"/>
              <a:t>中国金服务十大杰出服务商”、“</a:t>
            </a:r>
            <a:r>
              <a:rPr lang="en-US" altLang="zh-CN" dirty="0" smtClean="0"/>
              <a:t>2013</a:t>
            </a:r>
            <a:r>
              <a:rPr lang="zh-CN" altLang="en-US" dirty="0" smtClean="0"/>
              <a:t>中国智能公交行业十大优秀企业”等荣誉。</a:t>
            </a:r>
            <a:endParaRPr lang="en-US" altLang="zh-CN" dirty="0" smtClean="0"/>
          </a:p>
          <a:p>
            <a:r>
              <a:rPr lang="en-US" altLang="zh-CN" dirty="0" smtClean="0"/>
              <a:t>  </a:t>
            </a:r>
            <a:r>
              <a:rPr lang="zh-CN" altLang="en-US" dirty="0" smtClean="0"/>
              <a:t>方正国际已成功通过</a:t>
            </a:r>
            <a:r>
              <a:rPr lang="en-US" altLang="zh-CN" dirty="0" smtClean="0"/>
              <a:t>CMMI</a:t>
            </a:r>
            <a:r>
              <a:rPr lang="en-US" altLang="zh-CN" baseline="0" dirty="0" smtClean="0"/>
              <a:t> ML5 </a:t>
            </a:r>
            <a:r>
              <a:rPr lang="zh-CN" altLang="en-US" baseline="0" dirty="0" smtClean="0"/>
              <a:t>级（国际上软件能力成熟度集成模型的最高级别）评估，并与</a:t>
            </a:r>
            <a:r>
              <a:rPr lang="en-US" altLang="zh-CN" baseline="0" dirty="0" smtClean="0"/>
              <a:t>Microsoft</a:t>
            </a:r>
            <a:r>
              <a:rPr lang="zh-CN" altLang="en-US" baseline="0" dirty="0" smtClean="0"/>
              <a:t>、</a:t>
            </a:r>
            <a:r>
              <a:rPr lang="en-US" altLang="zh-CN" baseline="0" dirty="0" smtClean="0"/>
              <a:t>Oracle</a:t>
            </a:r>
            <a:r>
              <a:rPr lang="zh-CN" altLang="en-US" baseline="0" dirty="0" smtClean="0"/>
              <a:t>、</a:t>
            </a:r>
            <a:r>
              <a:rPr lang="en-US" altLang="zh-CN" baseline="0" dirty="0" smtClean="0"/>
              <a:t>IBM</a:t>
            </a:r>
            <a:r>
              <a:rPr lang="zh-CN" altLang="en-US" baseline="0" dirty="0" smtClean="0"/>
              <a:t>、</a:t>
            </a:r>
            <a:r>
              <a:rPr lang="en-US" altLang="zh-CN" baseline="0" dirty="0" smtClean="0"/>
              <a:t>HP</a:t>
            </a:r>
            <a:r>
              <a:rPr lang="zh-CN" altLang="en-US" baseline="0" dirty="0" smtClean="0"/>
              <a:t>等国际知名企业建立了战略合作关系，正快速成长为有影响力的一站式解决方案提供商。</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22</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随着信息技术迅猛发展，教育领域中学习方式、教学模式发生了重大变革。以云计算、移动互联、物联网、大数据为特征的智慧教育产品和解决方案悄然兴起。作为国内顶尖的智慧城市解决方案综合提供商，方正国际结合在北京、苏州、蚌埠、阳泉等城市的智慧教育建设经验，提出了独具方正特色的智慧教育解决方案。重点解决：减少重复建设、提高教学质量、提升管理效率、促进教育平衡、彰显教育公平等问题。</a:t>
            </a:r>
            <a:endParaRPr lang="en-US" altLang="zh-CN" dirty="0" smtClean="0"/>
          </a:p>
          <a:p>
            <a:r>
              <a:rPr lang="en-US" altLang="zh-CN" dirty="0" smtClean="0"/>
              <a:t>    </a:t>
            </a:r>
            <a:r>
              <a:rPr lang="zh-CN" altLang="en-US" dirty="0" smtClean="0"/>
              <a:t>方正智慧教育解决方案已绿色、精准、公平、便捷为核心理念，以云计算、物联网和移动互联网为技术支撑，为区域提供先进的家校沟通和成绩提高等系列解决方案，有效的促进区域间教育平衡，提高区域教育质量。同时，我们将引入北大优质的教育资源，进一步提升当地教育教学水平。而且，方正智慧教育可采用建设</a:t>
            </a:r>
            <a:r>
              <a:rPr lang="en-US" altLang="zh-CN" dirty="0" smtClean="0"/>
              <a:t>+</a:t>
            </a:r>
            <a:r>
              <a:rPr lang="zh-CN" altLang="en-US" dirty="0" smtClean="0"/>
              <a:t>运营的模式，减轻地区教育投资压力。</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3</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方正智慧教育概述</a:t>
            </a:r>
            <a:endParaRPr lang="en-US" altLang="zh-CN" dirty="0" smtClean="0"/>
          </a:p>
          <a:p>
            <a:r>
              <a:rPr lang="zh-CN" altLang="en-US" dirty="0" smtClean="0"/>
              <a:t>方正智慧教育：好大一棵树</a:t>
            </a:r>
            <a:endParaRPr lang="en-US" altLang="zh-CN" dirty="0" smtClean="0"/>
          </a:p>
          <a:p>
            <a:r>
              <a:rPr lang="zh-CN" altLang="en-US" dirty="0" smtClean="0"/>
              <a:t>家校互动平台</a:t>
            </a:r>
            <a:endParaRPr lang="en-US" altLang="zh-CN" dirty="0" smtClean="0"/>
          </a:p>
          <a:p>
            <a:r>
              <a:rPr lang="zh-CN" altLang="en-US" dirty="0" smtClean="0"/>
              <a:t>智慧学习服务平台</a:t>
            </a:r>
            <a:endParaRPr lang="en-US" altLang="zh-CN" dirty="0" smtClean="0"/>
          </a:p>
          <a:p>
            <a:r>
              <a:rPr lang="zh-CN" altLang="en-US" dirty="0" smtClean="0"/>
              <a:t>教育大数据平台</a:t>
            </a:r>
            <a:endParaRPr lang="en-US" altLang="zh-CN" dirty="0" smtClean="0"/>
          </a:p>
          <a:p>
            <a:r>
              <a:rPr lang="zh-CN" altLang="en-US" dirty="0" smtClean="0"/>
              <a:t>教育资源服务平台</a:t>
            </a:r>
            <a:endParaRPr lang="en-US" altLang="zh-CN" dirty="0" smtClean="0"/>
          </a:p>
          <a:p>
            <a:r>
              <a:rPr lang="zh-CN" altLang="en-US" dirty="0" smtClean="0"/>
              <a:t>教育管理服务平台</a:t>
            </a:r>
            <a:endParaRPr lang="en-US" altLang="zh-CN" dirty="0" smtClean="0"/>
          </a:p>
          <a:p>
            <a:r>
              <a:rPr lang="zh-CN" altLang="en-US" dirty="0" smtClean="0"/>
              <a:t>校园一卡通系统</a:t>
            </a:r>
            <a:endParaRPr lang="en-US" altLang="zh-CN" dirty="0" smtClean="0"/>
          </a:p>
          <a:p>
            <a:r>
              <a:rPr lang="zh-CN" altLang="en-US" dirty="0" smtClean="0"/>
              <a:t>特色优势</a:t>
            </a:r>
            <a:endParaRPr lang="en-US" altLang="zh-CN" dirty="0" smtClean="0"/>
          </a:p>
          <a:p>
            <a:r>
              <a:rPr lang="zh-CN" altLang="en-US" dirty="0" smtClean="0"/>
              <a:t>公司介绍</a:t>
            </a:r>
          </a:p>
          <a:p>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4</a:t>
            </a:fld>
            <a:endParaRPr lang="en-US" altLang="zh-CN"/>
          </a:p>
        </p:txBody>
      </p:sp>
    </p:spTree>
    <p:extLst>
      <p:ext uri="{BB962C8B-B14F-4D97-AF65-F5344CB8AC3E}">
        <p14:creationId xmlns:p14="http://schemas.microsoft.com/office/powerpoint/2010/main" val="4094435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解决方案体系如同一颗大树，基础设施集成服务是“土壤”，教育云平台是“根”；教育大数据平台是主干；教育管理服务平台、智慧学习服务平台、教育资源服务平台、家校互动平台是枝干；每个枝干上的树叶是各类教育应用系统，这些树叶是可以随着技术和需求的变化而更新；根、枝干、树叶间充满了信息、数据流的交互。</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5</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方正智慧教育解决方案涵盖了“三通两平台”的所有内容，并对其进行补充、完善与提高。</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6</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方正智慧教育概述</a:t>
            </a:r>
            <a:endParaRPr lang="en-US" altLang="zh-CN" dirty="0" smtClean="0"/>
          </a:p>
          <a:p>
            <a:r>
              <a:rPr lang="zh-CN" altLang="en-US" dirty="0" smtClean="0"/>
              <a:t>方正智慧教育：好大一棵树</a:t>
            </a:r>
            <a:endParaRPr lang="en-US" altLang="zh-CN" dirty="0" smtClean="0"/>
          </a:p>
          <a:p>
            <a:r>
              <a:rPr lang="zh-CN" altLang="en-US" dirty="0" smtClean="0"/>
              <a:t>家校互动平台</a:t>
            </a:r>
            <a:endParaRPr lang="en-US" altLang="zh-CN" dirty="0" smtClean="0"/>
          </a:p>
          <a:p>
            <a:r>
              <a:rPr lang="zh-CN" altLang="en-US" dirty="0" smtClean="0"/>
              <a:t>智慧学习服务平台</a:t>
            </a:r>
            <a:endParaRPr lang="en-US" altLang="zh-CN" dirty="0" smtClean="0"/>
          </a:p>
          <a:p>
            <a:r>
              <a:rPr lang="zh-CN" altLang="en-US" dirty="0" smtClean="0"/>
              <a:t>教育大数据平台</a:t>
            </a:r>
            <a:endParaRPr lang="en-US" altLang="zh-CN" dirty="0" smtClean="0"/>
          </a:p>
          <a:p>
            <a:r>
              <a:rPr lang="zh-CN" altLang="en-US" dirty="0" smtClean="0"/>
              <a:t>教育资源服务平台</a:t>
            </a:r>
            <a:endParaRPr lang="en-US" altLang="zh-CN" dirty="0" smtClean="0"/>
          </a:p>
          <a:p>
            <a:r>
              <a:rPr lang="zh-CN" altLang="en-US" dirty="0" smtClean="0"/>
              <a:t>教育管理服务平台</a:t>
            </a:r>
            <a:endParaRPr lang="en-US" altLang="zh-CN" dirty="0" smtClean="0"/>
          </a:p>
          <a:p>
            <a:r>
              <a:rPr lang="zh-CN" altLang="en-US" dirty="0" smtClean="0"/>
              <a:t>校园一卡通系统</a:t>
            </a:r>
            <a:endParaRPr lang="en-US" altLang="zh-CN" dirty="0" smtClean="0"/>
          </a:p>
          <a:p>
            <a:r>
              <a:rPr lang="zh-CN" altLang="en-US" dirty="0" smtClean="0"/>
              <a:t>特色优势</a:t>
            </a:r>
            <a:endParaRPr lang="en-US" altLang="zh-CN" dirty="0" smtClean="0"/>
          </a:p>
          <a:p>
            <a:r>
              <a:rPr lang="zh-CN" altLang="en-US" dirty="0" smtClean="0"/>
              <a:t>公司介绍</a:t>
            </a:r>
          </a:p>
          <a:p>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7</a:t>
            </a:fld>
            <a:endParaRPr lang="en-US" altLang="zh-CN"/>
          </a:p>
        </p:txBody>
      </p:sp>
    </p:spTree>
    <p:extLst>
      <p:ext uri="{BB962C8B-B14F-4D97-AF65-F5344CB8AC3E}">
        <p14:creationId xmlns:p14="http://schemas.microsoft.com/office/powerpoint/2010/main" val="3222228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通过家校互动系统，促进学校与家长的联系，共同监督学生的学习，及时了解学生的各种情况。为家长、老师、学生提供更好的沟通方式，让学生的家庭教育得到优化，更好的帮助学生成长。</a:t>
            </a:r>
            <a:endParaRPr lang="en-US" altLang="zh-CN" dirty="0" smtClean="0"/>
          </a:p>
          <a:p>
            <a:r>
              <a:rPr lang="zh-CN" altLang="en-US" dirty="0" smtClean="0"/>
              <a:t>特色：</a:t>
            </a:r>
            <a:endParaRPr lang="en-US" altLang="zh-CN" dirty="0" smtClean="0"/>
          </a:p>
          <a:p>
            <a:r>
              <a:rPr lang="en-US" altLang="zh-CN" dirty="0" smtClean="0"/>
              <a:t>1</a:t>
            </a:r>
            <a:r>
              <a:rPr lang="zh-CN" altLang="en-US" dirty="0" smtClean="0"/>
              <a:t>、双向沟通</a:t>
            </a:r>
            <a:endParaRPr lang="en-US" altLang="zh-CN" dirty="0" smtClean="0"/>
          </a:p>
          <a:p>
            <a:r>
              <a:rPr lang="en-US" altLang="zh-CN" baseline="0" dirty="0" smtClean="0"/>
              <a:t>   </a:t>
            </a:r>
            <a:r>
              <a:rPr lang="zh-CN" altLang="en-US" baseline="0" dirty="0" smtClean="0"/>
              <a:t>家校互动打造的是学校、家庭之间双向沟通的渠道，突破原来短信平台单向沟通的局面。</a:t>
            </a:r>
            <a:endParaRPr lang="en-US" altLang="zh-CN" baseline="0" dirty="0" smtClean="0"/>
          </a:p>
          <a:p>
            <a:r>
              <a:rPr lang="en-US" altLang="zh-CN" baseline="0" dirty="0" smtClean="0"/>
              <a:t>2</a:t>
            </a:r>
            <a:r>
              <a:rPr lang="zh-CN" altLang="en-US" baseline="0" dirty="0" smtClean="0"/>
              <a:t>、安全保障</a:t>
            </a:r>
            <a:endParaRPr lang="en-US" altLang="zh-CN" baseline="0" dirty="0" smtClean="0"/>
          </a:p>
          <a:p>
            <a:r>
              <a:rPr lang="en-US" altLang="zh-CN" baseline="0" dirty="0" smtClean="0"/>
              <a:t>   </a:t>
            </a:r>
            <a:r>
              <a:rPr lang="zh-CN" altLang="en-US" baseline="0" dirty="0" smtClean="0"/>
              <a:t>可与校园一卡通、定位手环等系统对接，提供学生到离校提醒、学生位置共享等安全保障服务。</a:t>
            </a:r>
            <a:endParaRPr lang="en-US" altLang="zh-CN" baseline="0" dirty="0" smtClean="0"/>
          </a:p>
          <a:p>
            <a:r>
              <a:rPr lang="en-US" altLang="zh-CN" baseline="0" dirty="0" smtClean="0"/>
              <a:t>3</a:t>
            </a:r>
            <a:r>
              <a:rPr lang="zh-CN" altLang="en-US" baseline="0" dirty="0" smtClean="0"/>
              <a:t>、碎片化学习</a:t>
            </a:r>
            <a:endParaRPr lang="en-US" altLang="zh-CN" baseline="0" dirty="0" smtClean="0"/>
          </a:p>
          <a:p>
            <a:r>
              <a:rPr lang="en-US" altLang="zh-CN" baseline="0" dirty="0" smtClean="0"/>
              <a:t>    </a:t>
            </a:r>
            <a:r>
              <a:rPr lang="zh-CN" altLang="en-US" baseline="0" dirty="0" smtClean="0"/>
              <a:t>学生可利用上学、放学等车、坐车等时间，通过家校互动平台进行知识学习，充分利用时间，提高学习效率</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8</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智慧学习服务平台将题库诊断系统、在线考试系统、网络阅卷系统、学习分析系统、在线学习系统、智慧导学系统有机结合，建立“以学生发展为中心”的个性化学习方式。</a:t>
            </a:r>
            <a:endParaRPr lang="en-US" altLang="zh-CN" dirty="0" smtClean="0"/>
          </a:p>
          <a:p>
            <a:r>
              <a:rPr lang="zh-CN" altLang="en-US" dirty="0" smtClean="0"/>
              <a:t>特色：</a:t>
            </a:r>
            <a:endParaRPr lang="en-US" altLang="zh-CN" dirty="0" smtClean="0"/>
          </a:p>
          <a:p>
            <a:r>
              <a:rPr lang="en-US" altLang="zh-CN" dirty="0" smtClean="0"/>
              <a:t>1</a:t>
            </a:r>
            <a:r>
              <a:rPr lang="zh-CN" altLang="en-US" dirty="0" smtClean="0"/>
              <a:t>、泛在学习</a:t>
            </a:r>
            <a:endParaRPr lang="en-US" altLang="zh-CN" dirty="0" smtClean="0"/>
          </a:p>
          <a:p>
            <a:r>
              <a:rPr lang="en-US" altLang="zh-CN" baseline="0" dirty="0" smtClean="0"/>
              <a:t>  </a:t>
            </a:r>
            <a:r>
              <a:rPr lang="zh-CN" altLang="en-US" baseline="0" dirty="0" smtClean="0"/>
              <a:t>构建便捷的在线学习系统，让师生及家长可以随时随地进行学习。</a:t>
            </a:r>
            <a:endParaRPr lang="en-US" altLang="zh-CN" dirty="0" smtClean="0"/>
          </a:p>
          <a:p>
            <a:r>
              <a:rPr lang="en-US" altLang="zh-CN" dirty="0" smtClean="0"/>
              <a:t>2</a:t>
            </a:r>
            <a:r>
              <a:rPr lang="zh-CN" altLang="en-US" dirty="0" smtClean="0"/>
              <a:t>、自主学习</a:t>
            </a:r>
            <a:endParaRPr lang="en-US" altLang="zh-CN" dirty="0" smtClean="0"/>
          </a:p>
          <a:p>
            <a:r>
              <a:rPr lang="en-US" altLang="zh-CN" dirty="0" smtClean="0"/>
              <a:t>  </a:t>
            </a:r>
            <a:r>
              <a:rPr lang="zh-CN" altLang="en-US" dirty="0" smtClean="0"/>
              <a:t>通过智慧导学让学生在自学时能够了解知识的前后顺序，从而更加合理的安排自主学习。</a:t>
            </a:r>
            <a:endParaRPr lang="en-US" altLang="zh-CN" dirty="0" smtClean="0"/>
          </a:p>
          <a:p>
            <a:r>
              <a:rPr lang="en-US" altLang="zh-CN" dirty="0" smtClean="0"/>
              <a:t>3</a:t>
            </a:r>
            <a:r>
              <a:rPr lang="zh-CN" altLang="en-US" dirty="0" smtClean="0"/>
              <a:t>、个体施教</a:t>
            </a:r>
            <a:endParaRPr lang="en-US" altLang="zh-CN" dirty="0" smtClean="0"/>
          </a:p>
          <a:p>
            <a:r>
              <a:rPr lang="en-US" altLang="zh-CN" dirty="0" smtClean="0"/>
              <a:t>  </a:t>
            </a:r>
            <a:r>
              <a:rPr lang="zh-CN" altLang="en-US" dirty="0" smtClean="0"/>
              <a:t>通过对学生的学习情况分析，根据学生的薄弱点针对性的练习。</a:t>
            </a:r>
            <a:endParaRPr lang="zh-CN" altLang="en-US" dirty="0"/>
          </a:p>
        </p:txBody>
      </p:sp>
      <p:sp>
        <p:nvSpPr>
          <p:cNvPr id="4" name="灯片编号占位符 3"/>
          <p:cNvSpPr>
            <a:spLocks noGrp="1"/>
          </p:cNvSpPr>
          <p:nvPr>
            <p:ph type="sldNum" sz="quarter" idx="10"/>
          </p:nvPr>
        </p:nvSpPr>
        <p:spPr/>
        <p:txBody>
          <a:bodyPr/>
          <a:lstStyle/>
          <a:p>
            <a:pPr>
              <a:defRPr/>
            </a:pPr>
            <a:fld id="{B4B61BC3-3C4C-4822-B6F4-59A526E8D528}" type="slidenum">
              <a:rPr lang="zh-CN" altLang="en-US" smtClean="0"/>
              <a:pPr>
                <a:defRPr/>
              </a:pPr>
              <a:t>10</a:t>
            </a:fld>
            <a:endParaRPr lang="en-US" altLang="zh-CN"/>
          </a:p>
        </p:txBody>
      </p:sp>
    </p:spTree>
    <p:extLst>
      <p:ext uri="{BB962C8B-B14F-4D97-AF65-F5344CB8AC3E}">
        <p14:creationId xmlns:p14="http://schemas.microsoft.com/office/powerpoint/2010/main" val="2644726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8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95250"/>
            <a:ext cx="8928100"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6"/>
          <p:cNvSpPr txBox="1">
            <a:spLocks noChangeArrowheads="1"/>
          </p:cNvSpPr>
          <p:nvPr/>
        </p:nvSpPr>
        <p:spPr bwMode="auto">
          <a:xfrm>
            <a:off x="-2628900" y="-26988"/>
            <a:ext cx="2544762" cy="3279776"/>
          </a:xfrm>
          <a:prstGeom prst="rect">
            <a:avLst/>
          </a:prstGeom>
          <a:noFill/>
          <a:ln>
            <a:noFill/>
          </a:ln>
          <a:extLst/>
        </p:spPr>
        <p:txBody>
          <a:bodyPr lIns="80139" tIns="40069" rIns="80139" bIns="40069">
            <a:spAutoFit/>
          </a:bodyPr>
          <a:lstStyle>
            <a:lvl1pPr defTabSz="801688" eaLnBrk="0" hangingPunct="0">
              <a:defRPr sz="1400">
                <a:solidFill>
                  <a:schemeClr val="bg1"/>
                </a:solidFill>
                <a:latin typeface="FrutigerNext LT Regular"/>
                <a:ea typeface="宋体" pitchFamily="2" charset="-122"/>
              </a:defRPr>
            </a:lvl1pPr>
            <a:lvl2pPr marL="742950" indent="-285750" defTabSz="801688" eaLnBrk="0" hangingPunct="0">
              <a:defRPr sz="1400">
                <a:solidFill>
                  <a:schemeClr val="bg1"/>
                </a:solidFill>
                <a:latin typeface="FrutigerNext LT Regular"/>
                <a:ea typeface="宋体" pitchFamily="2" charset="-122"/>
              </a:defRPr>
            </a:lvl2pPr>
            <a:lvl3pPr marL="1143000" indent="-228600" defTabSz="801688" eaLnBrk="0" hangingPunct="0">
              <a:defRPr sz="1400">
                <a:solidFill>
                  <a:schemeClr val="bg1"/>
                </a:solidFill>
                <a:latin typeface="FrutigerNext LT Regular"/>
                <a:ea typeface="宋体" pitchFamily="2" charset="-122"/>
              </a:defRPr>
            </a:lvl3pPr>
            <a:lvl4pPr marL="1600200" indent="-228600" defTabSz="801688" eaLnBrk="0" hangingPunct="0">
              <a:defRPr sz="1400">
                <a:solidFill>
                  <a:schemeClr val="bg1"/>
                </a:solidFill>
                <a:latin typeface="FrutigerNext LT Regular"/>
                <a:ea typeface="宋体" pitchFamily="2" charset="-122"/>
              </a:defRPr>
            </a:lvl4pPr>
            <a:lvl5pPr marL="2057400" indent="-228600" defTabSz="801688" eaLnBrk="0" hangingPunct="0">
              <a:defRPr sz="1400">
                <a:solidFill>
                  <a:schemeClr val="bg1"/>
                </a:solidFill>
                <a:latin typeface="FrutigerNext LT Regular"/>
                <a:ea typeface="宋体" pitchFamily="2" charset="-122"/>
              </a:defRPr>
            </a:lvl5pPr>
            <a:lvl6pPr marL="2514600" indent="-228600" defTabSz="801688"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defTabSz="801688"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defTabSz="801688"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defTabSz="801688" eaLnBrk="0" fontAlgn="base" hangingPunct="0">
              <a:spcBef>
                <a:spcPct val="0"/>
              </a:spcBef>
              <a:spcAft>
                <a:spcPct val="0"/>
              </a:spcAft>
              <a:defRPr sz="1400">
                <a:solidFill>
                  <a:schemeClr val="bg1"/>
                </a:solidFill>
                <a:latin typeface="FrutigerNext LT Regular"/>
                <a:ea typeface="宋体" pitchFamily="2" charset="-122"/>
              </a:defRPr>
            </a:lvl9pPr>
          </a:lstStyle>
          <a:p>
            <a:pPr algn="r">
              <a:lnSpc>
                <a:spcPct val="125000"/>
              </a:lnSpc>
              <a:defRPr/>
            </a:pPr>
            <a:r>
              <a:rPr lang="zh-CN" altLang="en-US" sz="1200" smtClean="0">
                <a:latin typeface="Arial" pitchFamily="34" charset="0"/>
                <a:ea typeface="华文细黑" pitchFamily="2" charset="-122"/>
              </a:rPr>
              <a:t>英文标题</a:t>
            </a:r>
            <a:r>
              <a:rPr lang="en-US" altLang="zh-CN" sz="1200" smtClean="0">
                <a:latin typeface="Arial" pitchFamily="34" charset="0"/>
                <a:ea typeface="华文细黑" pitchFamily="2" charset="-122"/>
              </a:rPr>
              <a:t>:30-40pt  </a:t>
            </a:r>
          </a:p>
          <a:p>
            <a:pPr algn="r">
              <a:lnSpc>
                <a:spcPct val="125000"/>
              </a:lnSpc>
              <a:defRPr/>
            </a:pPr>
            <a:r>
              <a:rPr lang="zh-CN" altLang="en-US" sz="1200" smtClean="0">
                <a:latin typeface="Arial" pitchFamily="34" charset="0"/>
                <a:ea typeface="华文细黑" pitchFamily="2" charset="-122"/>
              </a:rPr>
              <a:t>副标题</a:t>
            </a:r>
            <a:r>
              <a:rPr lang="en-US" altLang="zh-CN" sz="1200" smtClean="0">
                <a:latin typeface="Arial" pitchFamily="34" charset="0"/>
                <a:ea typeface="华文细黑" pitchFamily="2" charset="-122"/>
              </a:rPr>
              <a:t>:24-28pt</a:t>
            </a:r>
          </a:p>
          <a:p>
            <a:pPr algn="r">
              <a:lnSpc>
                <a:spcPct val="125000"/>
              </a:lnSpc>
              <a:defRPr/>
            </a:pPr>
            <a:r>
              <a:rPr lang="zh-CN" altLang="en-US" sz="1200" smtClean="0">
                <a:latin typeface="Arial" pitchFamily="34" charset="0"/>
                <a:ea typeface="华文细黑" pitchFamily="2" charset="-122"/>
              </a:rPr>
              <a:t>字体颜色</a:t>
            </a:r>
            <a:r>
              <a:rPr lang="en-US" altLang="zh-CN" sz="1200" smtClean="0">
                <a:latin typeface="Arial" pitchFamily="34" charset="0"/>
                <a:ea typeface="华文细黑" pitchFamily="2" charset="-122"/>
              </a:rPr>
              <a:t>:R0 G0 B0</a:t>
            </a:r>
          </a:p>
          <a:p>
            <a:pPr algn="r">
              <a:lnSpc>
                <a:spcPct val="125000"/>
              </a:lnSpc>
              <a:defRPr/>
            </a:pPr>
            <a:endParaRPr lang="en-US" altLang="zh-CN" sz="1200" smtClean="0">
              <a:latin typeface="Arial" pitchFamily="34" charset="0"/>
              <a:ea typeface="华文细黑" pitchFamily="2" charset="-122"/>
            </a:endParaRPr>
          </a:p>
          <a:p>
            <a:pPr algn="r">
              <a:lnSpc>
                <a:spcPct val="125000"/>
              </a:lnSpc>
              <a:defRPr/>
            </a:pPr>
            <a:r>
              <a:rPr lang="zh-CN" altLang="en-US" sz="1200" smtClean="0">
                <a:latin typeface="Arial" pitchFamily="34" charset="0"/>
                <a:ea typeface="华文细黑" pitchFamily="2" charset="-122"/>
              </a:rPr>
              <a:t>内部使用字体 </a:t>
            </a:r>
            <a:r>
              <a:rPr lang="en-US" altLang="zh-CN" sz="1200" smtClean="0">
                <a:latin typeface="Arial" pitchFamily="34" charset="0"/>
                <a:ea typeface="华文细黑" pitchFamily="2" charset="-122"/>
              </a:rPr>
              <a:t>:Arial</a:t>
            </a:r>
            <a:endParaRPr lang="zh-CN" altLang="en-US" sz="1200" smtClean="0">
              <a:latin typeface="Arial" pitchFamily="34" charset="0"/>
              <a:ea typeface="华文细黑" pitchFamily="2" charset="-122"/>
            </a:endParaRPr>
          </a:p>
          <a:p>
            <a:pPr algn="r">
              <a:lnSpc>
                <a:spcPct val="125000"/>
              </a:lnSpc>
              <a:defRPr/>
            </a:pPr>
            <a:r>
              <a:rPr lang="zh-CN" altLang="en-US" sz="1200" smtClean="0">
                <a:latin typeface="Arial" pitchFamily="34" charset="0"/>
                <a:ea typeface="华文细黑" pitchFamily="2" charset="-122"/>
              </a:rPr>
              <a:t>外部使用字体 </a:t>
            </a:r>
            <a:r>
              <a:rPr lang="en-US" altLang="zh-CN" sz="1200" smtClean="0">
                <a:latin typeface="Arial" pitchFamily="34" charset="0"/>
                <a:ea typeface="华文细黑" pitchFamily="2" charset="-122"/>
              </a:rPr>
              <a:t>: Arial</a:t>
            </a:r>
            <a:endParaRPr lang="zh-CN" altLang="en-US" sz="1200" smtClean="0">
              <a:latin typeface="Arial" pitchFamily="34" charset="0"/>
              <a:ea typeface="华文细黑" pitchFamily="2" charset="-122"/>
            </a:endParaRPr>
          </a:p>
          <a:p>
            <a:pPr algn="r">
              <a:lnSpc>
                <a:spcPct val="125000"/>
              </a:lnSpc>
              <a:defRPr/>
            </a:pPr>
            <a:endParaRPr lang="zh-CN" altLang="en-US" sz="1200" smtClean="0">
              <a:latin typeface="Arial" pitchFamily="34" charset="0"/>
              <a:ea typeface="华文细黑" pitchFamily="2" charset="-122"/>
            </a:endParaRPr>
          </a:p>
          <a:p>
            <a:pPr algn="r">
              <a:lnSpc>
                <a:spcPct val="125000"/>
              </a:lnSpc>
              <a:defRPr/>
            </a:pPr>
            <a:endParaRPr lang="zh-CN" altLang="en-US" sz="1200" smtClean="0">
              <a:latin typeface="Arial" pitchFamily="34" charset="0"/>
              <a:ea typeface="华文细黑" pitchFamily="2" charset="-122"/>
            </a:endParaRPr>
          </a:p>
          <a:p>
            <a:pPr algn="r">
              <a:lnSpc>
                <a:spcPct val="125000"/>
              </a:lnSpc>
              <a:defRPr/>
            </a:pPr>
            <a:r>
              <a:rPr lang="zh-CN" altLang="en-US" sz="1200" smtClean="0">
                <a:latin typeface="Arial" pitchFamily="34" charset="0"/>
                <a:ea typeface="华文细黑" pitchFamily="2" charset="-122"/>
              </a:rPr>
              <a:t>中文标题</a:t>
            </a:r>
            <a:r>
              <a:rPr lang="en-US" altLang="zh-CN" sz="1200" smtClean="0">
                <a:latin typeface="Arial" pitchFamily="34" charset="0"/>
                <a:ea typeface="华文细黑" pitchFamily="2" charset="-122"/>
              </a:rPr>
              <a:t>:32-40pt</a:t>
            </a:r>
          </a:p>
          <a:p>
            <a:pPr algn="r">
              <a:lnSpc>
                <a:spcPct val="125000"/>
              </a:lnSpc>
              <a:defRPr/>
            </a:pPr>
            <a:r>
              <a:rPr lang="zh-CN" altLang="en-US" sz="1200" smtClean="0">
                <a:latin typeface="Arial" pitchFamily="34" charset="0"/>
                <a:ea typeface="华文细黑" pitchFamily="2" charset="-122"/>
              </a:rPr>
              <a:t>字体</a:t>
            </a:r>
            <a:r>
              <a:rPr lang="en-US" altLang="zh-CN" sz="1200" smtClean="0">
                <a:latin typeface="Arial" pitchFamily="34" charset="0"/>
                <a:ea typeface="华文细黑" pitchFamily="2" charset="-122"/>
              </a:rPr>
              <a:t>:</a:t>
            </a:r>
            <a:r>
              <a:rPr lang="zh-CN" altLang="en-US" sz="1200" smtClean="0">
                <a:latin typeface="Arial" pitchFamily="34" charset="0"/>
                <a:ea typeface="华文细黑" pitchFamily="2" charset="-122"/>
              </a:rPr>
              <a:t>宋体</a:t>
            </a:r>
          </a:p>
          <a:p>
            <a:pPr algn="r">
              <a:lnSpc>
                <a:spcPct val="125000"/>
              </a:lnSpc>
              <a:defRPr/>
            </a:pPr>
            <a:r>
              <a:rPr lang="en-US" altLang="zh-CN" sz="1200" smtClean="0">
                <a:latin typeface="Arial" pitchFamily="34" charset="0"/>
                <a:ea typeface="华文细黑" pitchFamily="2" charset="-122"/>
              </a:rPr>
              <a:t>  </a:t>
            </a:r>
            <a:r>
              <a:rPr lang="zh-CN" altLang="en-US" sz="1200" smtClean="0">
                <a:latin typeface="Arial" pitchFamily="34" charset="0"/>
                <a:ea typeface="华文细黑" pitchFamily="2" charset="-122"/>
              </a:rPr>
              <a:t>副标题</a:t>
            </a:r>
            <a:r>
              <a:rPr lang="en-US" altLang="zh-CN" sz="1200" smtClean="0">
                <a:latin typeface="Arial" pitchFamily="34" charset="0"/>
                <a:ea typeface="华文细黑" pitchFamily="2" charset="-122"/>
              </a:rPr>
              <a:t>:24-28pt</a:t>
            </a:r>
            <a:endParaRPr lang="zh-CN" altLang="en-US" sz="1200" smtClean="0">
              <a:latin typeface="Arial" pitchFamily="34" charset="0"/>
              <a:ea typeface="华文细黑" pitchFamily="2" charset="-122"/>
            </a:endParaRPr>
          </a:p>
          <a:p>
            <a:pPr algn="r">
              <a:lnSpc>
                <a:spcPct val="125000"/>
              </a:lnSpc>
              <a:defRPr/>
            </a:pPr>
            <a:r>
              <a:rPr lang="zh-CN" altLang="en-US" sz="1200" smtClean="0">
                <a:latin typeface="Arial" pitchFamily="34" charset="0"/>
                <a:ea typeface="华文细黑" pitchFamily="2" charset="-122"/>
              </a:rPr>
              <a:t>字体颜色</a:t>
            </a:r>
            <a:r>
              <a:rPr lang="en-US" altLang="zh-CN" sz="1200" smtClean="0">
                <a:latin typeface="Arial" pitchFamily="34" charset="0"/>
                <a:ea typeface="华文细黑" pitchFamily="2" charset="-122"/>
              </a:rPr>
              <a:t>:R0 G0 B0</a:t>
            </a:r>
          </a:p>
          <a:p>
            <a:pPr algn="r">
              <a:lnSpc>
                <a:spcPct val="125000"/>
              </a:lnSpc>
              <a:defRPr/>
            </a:pPr>
            <a:endParaRPr lang="zh-CN" altLang="en-US" sz="1200" smtClean="0">
              <a:latin typeface="Arial" pitchFamily="34" charset="0"/>
              <a:ea typeface="华文细黑" pitchFamily="2" charset="-122"/>
            </a:endParaRPr>
          </a:p>
          <a:p>
            <a:pPr algn="r">
              <a:lnSpc>
                <a:spcPct val="125000"/>
              </a:lnSpc>
              <a:defRPr/>
            </a:pPr>
            <a:r>
              <a:rPr lang="zh-CN" altLang="en-US" sz="1200" smtClean="0">
                <a:latin typeface="Arial" pitchFamily="34" charset="0"/>
                <a:ea typeface="华文细黑" pitchFamily="2" charset="-122"/>
              </a:rPr>
              <a:t>字体</a:t>
            </a:r>
            <a:r>
              <a:rPr lang="en-US" altLang="zh-CN" sz="1200" smtClean="0">
                <a:latin typeface="Arial" pitchFamily="34" charset="0"/>
                <a:ea typeface="华文细黑" pitchFamily="2" charset="-122"/>
              </a:rPr>
              <a:t>:</a:t>
            </a:r>
            <a:r>
              <a:rPr lang="zh-CN" altLang="en-US" sz="1200" smtClean="0">
                <a:latin typeface="Arial" pitchFamily="34" charset="0"/>
                <a:ea typeface="华文细黑" pitchFamily="2" charset="-122"/>
              </a:rPr>
              <a:t>宋体</a:t>
            </a:r>
          </a:p>
        </p:txBody>
      </p:sp>
      <p:sp>
        <p:nvSpPr>
          <p:cNvPr id="6" name="Rectangle 70"/>
          <p:cNvSpPr>
            <a:spLocks noChangeArrowheads="1"/>
          </p:cNvSpPr>
          <p:nvPr/>
        </p:nvSpPr>
        <p:spPr bwMode="auto">
          <a:xfrm>
            <a:off x="-757238" y="2854325"/>
            <a:ext cx="576263" cy="142875"/>
          </a:xfrm>
          <a:prstGeom prst="rect">
            <a:avLst/>
          </a:prstGeom>
          <a:solidFill>
            <a:schemeClr val="tx1"/>
          </a:solidFill>
          <a:ln>
            <a:noFill/>
          </a:ln>
          <a:extLst/>
        </p:spPr>
        <p:txBody>
          <a:bodyPr wrap="none" lIns="79200" tIns="39600" rIns="79200" bIns="39600" anchor="ctr">
            <a:spAutoFit/>
          </a:bodyPr>
          <a:lstStyle>
            <a:lvl1pPr eaLnBrk="0" hangingPunct="0">
              <a:defRPr sz="1400">
                <a:solidFill>
                  <a:schemeClr val="bg1"/>
                </a:solidFill>
                <a:latin typeface="FrutigerNext LT Regular"/>
                <a:ea typeface="宋体" panose="02010600030101010101" pitchFamily="2" charset="-122"/>
              </a:defRPr>
            </a:lvl1pPr>
            <a:lvl2pPr marL="742950" indent="-285750" eaLnBrk="0" hangingPunct="0">
              <a:defRPr sz="1400">
                <a:solidFill>
                  <a:schemeClr val="bg1"/>
                </a:solidFill>
                <a:latin typeface="FrutigerNext LT Regular"/>
                <a:ea typeface="宋体" panose="02010600030101010101" pitchFamily="2" charset="-122"/>
              </a:defRPr>
            </a:lvl2pPr>
            <a:lvl3pPr marL="1143000" indent="-228600" eaLnBrk="0" hangingPunct="0">
              <a:defRPr sz="1400">
                <a:solidFill>
                  <a:schemeClr val="bg1"/>
                </a:solidFill>
                <a:latin typeface="FrutigerNext LT Regular"/>
                <a:ea typeface="宋体" panose="02010600030101010101" pitchFamily="2" charset="-122"/>
              </a:defRPr>
            </a:lvl3pPr>
            <a:lvl4pPr marL="1600200" indent="-228600" eaLnBrk="0" hangingPunct="0">
              <a:defRPr sz="1400">
                <a:solidFill>
                  <a:schemeClr val="bg1"/>
                </a:solidFill>
                <a:latin typeface="FrutigerNext LT Regular"/>
                <a:ea typeface="宋体" panose="02010600030101010101" pitchFamily="2" charset="-122"/>
              </a:defRPr>
            </a:lvl4pPr>
            <a:lvl5pPr marL="2057400" indent="-228600" eaLnBrk="0" hangingPunct="0">
              <a:defRPr sz="1400">
                <a:solidFill>
                  <a:schemeClr val="bg1"/>
                </a:solidFill>
                <a:latin typeface="FrutigerNext LT Regular"/>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endParaRPr lang="zh-CN" altLang="en-US" smtClean="0">
              <a:ea typeface="MS PGothic" panose="020B0600070205080204" pitchFamily="34" charset="-128"/>
            </a:endParaRPr>
          </a:p>
        </p:txBody>
      </p:sp>
      <p:sp>
        <p:nvSpPr>
          <p:cNvPr id="7" name="Rectangle 71"/>
          <p:cNvSpPr>
            <a:spLocks noChangeArrowheads="1"/>
          </p:cNvSpPr>
          <p:nvPr/>
        </p:nvSpPr>
        <p:spPr bwMode="auto">
          <a:xfrm>
            <a:off x="-757238" y="765175"/>
            <a:ext cx="576263" cy="142875"/>
          </a:xfrm>
          <a:prstGeom prst="rect">
            <a:avLst/>
          </a:prstGeom>
          <a:solidFill>
            <a:schemeClr val="tx1"/>
          </a:solidFill>
          <a:ln>
            <a:noFill/>
          </a:ln>
          <a:extLst/>
        </p:spPr>
        <p:txBody>
          <a:bodyPr wrap="none" lIns="79200" tIns="39600" rIns="79200" bIns="39600" anchor="ctr">
            <a:spAutoFit/>
          </a:bodyPr>
          <a:lstStyle>
            <a:lvl1pPr eaLnBrk="0" hangingPunct="0">
              <a:defRPr sz="1400">
                <a:solidFill>
                  <a:schemeClr val="bg1"/>
                </a:solidFill>
                <a:latin typeface="FrutigerNext LT Regular"/>
                <a:ea typeface="宋体" panose="02010600030101010101" pitchFamily="2" charset="-122"/>
              </a:defRPr>
            </a:lvl1pPr>
            <a:lvl2pPr marL="742950" indent="-285750" eaLnBrk="0" hangingPunct="0">
              <a:defRPr sz="1400">
                <a:solidFill>
                  <a:schemeClr val="bg1"/>
                </a:solidFill>
                <a:latin typeface="FrutigerNext LT Regular"/>
                <a:ea typeface="宋体" panose="02010600030101010101" pitchFamily="2" charset="-122"/>
              </a:defRPr>
            </a:lvl2pPr>
            <a:lvl3pPr marL="1143000" indent="-228600" eaLnBrk="0" hangingPunct="0">
              <a:defRPr sz="1400">
                <a:solidFill>
                  <a:schemeClr val="bg1"/>
                </a:solidFill>
                <a:latin typeface="FrutigerNext LT Regular"/>
                <a:ea typeface="宋体" panose="02010600030101010101" pitchFamily="2" charset="-122"/>
              </a:defRPr>
            </a:lvl3pPr>
            <a:lvl4pPr marL="1600200" indent="-228600" eaLnBrk="0" hangingPunct="0">
              <a:defRPr sz="1400">
                <a:solidFill>
                  <a:schemeClr val="bg1"/>
                </a:solidFill>
                <a:latin typeface="FrutigerNext LT Regular"/>
                <a:ea typeface="宋体" panose="02010600030101010101" pitchFamily="2" charset="-122"/>
              </a:defRPr>
            </a:lvl4pPr>
            <a:lvl5pPr marL="2057400" indent="-228600" eaLnBrk="0" hangingPunct="0">
              <a:defRPr sz="1400">
                <a:solidFill>
                  <a:schemeClr val="bg1"/>
                </a:solidFill>
                <a:latin typeface="FrutigerNext LT Regular"/>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endParaRPr lang="zh-CN" altLang="en-US" smtClean="0">
              <a:ea typeface="MS PGothic" panose="020B0600070205080204" pitchFamily="34" charset="-128"/>
            </a:endParaRPr>
          </a:p>
        </p:txBody>
      </p:sp>
      <p:sp>
        <p:nvSpPr>
          <p:cNvPr id="8" name="Text Box 86"/>
          <p:cNvSpPr txBox="1">
            <a:spLocks noChangeArrowheads="1"/>
          </p:cNvSpPr>
          <p:nvPr/>
        </p:nvSpPr>
        <p:spPr bwMode="auto">
          <a:xfrm>
            <a:off x="4605338" y="5911850"/>
            <a:ext cx="4208462" cy="619125"/>
          </a:xfrm>
          <a:prstGeom prst="rect">
            <a:avLst/>
          </a:prstGeom>
          <a:noFill/>
          <a:ln>
            <a:noFill/>
          </a:ln>
          <a:extLst/>
        </p:spPr>
        <p:txBody>
          <a:bodyPr lIns="79200" tIns="39600" rIns="79200" bIns="39600">
            <a:spAutoFit/>
          </a:bodyPr>
          <a:lstStyle>
            <a:lvl1pPr defTabSz="801688" eaLnBrk="0" hangingPunct="0">
              <a:defRPr sz="1400">
                <a:solidFill>
                  <a:schemeClr val="bg1"/>
                </a:solidFill>
                <a:latin typeface="FrutigerNext LT Regular"/>
                <a:ea typeface="宋体" pitchFamily="2" charset="-122"/>
              </a:defRPr>
            </a:lvl1pPr>
            <a:lvl2pPr marL="742950" indent="-285750" defTabSz="801688" eaLnBrk="0" hangingPunct="0">
              <a:defRPr sz="1400">
                <a:solidFill>
                  <a:schemeClr val="bg1"/>
                </a:solidFill>
                <a:latin typeface="FrutigerNext LT Regular"/>
                <a:ea typeface="宋体" pitchFamily="2" charset="-122"/>
              </a:defRPr>
            </a:lvl2pPr>
            <a:lvl3pPr marL="1143000" indent="-228600" defTabSz="801688" eaLnBrk="0" hangingPunct="0">
              <a:defRPr sz="1400">
                <a:solidFill>
                  <a:schemeClr val="bg1"/>
                </a:solidFill>
                <a:latin typeface="FrutigerNext LT Regular"/>
                <a:ea typeface="宋体" pitchFamily="2" charset="-122"/>
              </a:defRPr>
            </a:lvl3pPr>
            <a:lvl4pPr marL="1600200" indent="-228600" defTabSz="801688" eaLnBrk="0" hangingPunct="0">
              <a:defRPr sz="1400">
                <a:solidFill>
                  <a:schemeClr val="bg1"/>
                </a:solidFill>
                <a:latin typeface="FrutigerNext LT Regular"/>
                <a:ea typeface="宋体" pitchFamily="2" charset="-122"/>
              </a:defRPr>
            </a:lvl4pPr>
            <a:lvl5pPr marL="2057400" indent="-228600" defTabSz="801688" eaLnBrk="0" hangingPunct="0">
              <a:defRPr sz="1400">
                <a:solidFill>
                  <a:schemeClr val="bg1"/>
                </a:solidFill>
                <a:latin typeface="FrutigerNext LT Regular"/>
                <a:ea typeface="宋体" pitchFamily="2" charset="-122"/>
              </a:defRPr>
            </a:lvl5pPr>
            <a:lvl6pPr marL="2514600" indent="-228600" defTabSz="801688"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defTabSz="801688"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defTabSz="801688"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defTabSz="801688" eaLnBrk="0" fontAlgn="base" hangingPunct="0">
              <a:spcBef>
                <a:spcPct val="0"/>
              </a:spcBef>
              <a:spcAft>
                <a:spcPct val="0"/>
              </a:spcAft>
              <a:defRPr sz="1400">
                <a:solidFill>
                  <a:schemeClr val="bg1"/>
                </a:solidFill>
                <a:latin typeface="FrutigerNext LT Regular"/>
                <a:ea typeface="宋体" pitchFamily="2" charset="-122"/>
              </a:defRPr>
            </a:lvl9pPr>
          </a:lstStyle>
          <a:p>
            <a:pPr algn="r" eaLnBrk="1" hangingPunct="1">
              <a:defRPr/>
            </a:pPr>
            <a:r>
              <a:rPr lang="zh-CN" altLang="en-US" sz="2000" b="1" dirty="0" smtClean="0">
                <a:solidFill>
                  <a:schemeClr val="tx1"/>
                </a:solidFill>
              </a:rPr>
              <a:t>方正国际软件有限公司</a:t>
            </a:r>
          </a:p>
          <a:p>
            <a:pPr algn="r" eaLnBrk="1" hangingPunct="1">
              <a:defRPr/>
            </a:pPr>
            <a:r>
              <a:rPr lang="en-US" altLang="zh-CN" sz="1500" dirty="0" smtClean="0">
                <a:solidFill>
                  <a:schemeClr val="tx1"/>
                </a:solidFill>
                <a:latin typeface="Arial" pitchFamily="34" charset="0"/>
                <a:ea typeface="MS PGothic" pitchFamily="34" charset="-128"/>
              </a:rPr>
              <a:t>Founder International </a:t>
            </a:r>
            <a:r>
              <a:rPr lang="en-US" altLang="zh-CN" sz="1500" dirty="0" err="1" smtClean="0">
                <a:solidFill>
                  <a:schemeClr val="tx1"/>
                </a:solidFill>
                <a:latin typeface="Arial" pitchFamily="34" charset="0"/>
                <a:ea typeface="MS PGothic" pitchFamily="34" charset="-128"/>
              </a:rPr>
              <a:t>Co.,Ltd</a:t>
            </a:r>
            <a:r>
              <a:rPr lang="en-US" altLang="zh-CN" sz="1500" dirty="0" smtClean="0">
                <a:solidFill>
                  <a:schemeClr val="tx1"/>
                </a:solidFill>
                <a:latin typeface="Arial" pitchFamily="34" charset="0"/>
                <a:ea typeface="MS PGothic" pitchFamily="34" charset="-128"/>
              </a:rPr>
              <a:t>.</a:t>
            </a:r>
          </a:p>
        </p:txBody>
      </p:sp>
      <p:sp>
        <p:nvSpPr>
          <p:cNvPr id="9" name="Rectangle 87"/>
          <p:cNvSpPr>
            <a:spLocks noChangeArrowheads="1"/>
          </p:cNvSpPr>
          <p:nvPr/>
        </p:nvSpPr>
        <p:spPr bwMode="auto">
          <a:xfrm>
            <a:off x="401638" y="4954588"/>
            <a:ext cx="3706812" cy="1587500"/>
          </a:xfrm>
          <a:prstGeom prst="rect">
            <a:avLst/>
          </a:prstGeom>
          <a:noFill/>
          <a:ln>
            <a:noFill/>
          </a:ln>
          <a:extLst/>
        </p:spPr>
        <p:txBody>
          <a:bodyPr lIns="79200" tIns="39600" rIns="79200" bIns="39600">
            <a:spAutoFit/>
          </a:bodyPr>
          <a:lstStyle>
            <a:lvl1pPr defTabSz="801688" eaLnBrk="0" hangingPunct="0">
              <a:defRPr sz="1400">
                <a:solidFill>
                  <a:schemeClr val="bg1"/>
                </a:solidFill>
                <a:latin typeface="FrutigerNext LT Regular"/>
                <a:ea typeface="宋体" panose="02010600030101010101" pitchFamily="2" charset="-122"/>
              </a:defRPr>
            </a:lvl1pPr>
            <a:lvl2pPr marL="742950" indent="-285750" defTabSz="801688" eaLnBrk="0" hangingPunct="0">
              <a:defRPr sz="1400">
                <a:solidFill>
                  <a:schemeClr val="bg1"/>
                </a:solidFill>
                <a:latin typeface="FrutigerNext LT Regular"/>
                <a:ea typeface="宋体" panose="02010600030101010101" pitchFamily="2" charset="-122"/>
              </a:defRPr>
            </a:lvl2pPr>
            <a:lvl3pPr marL="1143000" indent="-228600" defTabSz="801688" eaLnBrk="0" hangingPunct="0">
              <a:defRPr sz="1400">
                <a:solidFill>
                  <a:schemeClr val="bg1"/>
                </a:solidFill>
                <a:latin typeface="FrutigerNext LT Regular"/>
                <a:ea typeface="宋体" panose="02010600030101010101" pitchFamily="2" charset="-122"/>
              </a:defRPr>
            </a:lvl3pPr>
            <a:lvl4pPr marL="1600200" indent="-228600" defTabSz="801688" eaLnBrk="0" hangingPunct="0">
              <a:defRPr sz="1400">
                <a:solidFill>
                  <a:schemeClr val="bg1"/>
                </a:solidFill>
                <a:latin typeface="FrutigerNext LT Regular"/>
                <a:ea typeface="宋体" panose="02010600030101010101" pitchFamily="2" charset="-122"/>
              </a:defRPr>
            </a:lvl4pPr>
            <a:lvl5pPr marL="2057400" indent="-228600" defTabSz="801688" eaLnBrk="0" hangingPunct="0">
              <a:defRPr sz="1400">
                <a:solidFill>
                  <a:schemeClr val="bg1"/>
                </a:solidFill>
                <a:latin typeface="FrutigerNext LT Regular"/>
                <a:ea typeface="宋体" panose="02010600030101010101" pitchFamily="2" charset="-122"/>
              </a:defRPr>
            </a:lvl5pPr>
            <a:lvl6pPr marL="25146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r>
              <a:rPr lang="en-US" altLang="zh-CN" sz="1200" dirty="0" smtClean="0">
                <a:solidFill>
                  <a:srgbClr val="EA5703"/>
                </a:solidFill>
                <a:latin typeface="Arial" panose="020B0604020202020204" pitchFamily="34" charset="0"/>
                <a:ea typeface="MS PGothic" panose="020B0600070205080204" pitchFamily="34" charset="-128"/>
              </a:rPr>
              <a:t>www.founderinternational.com</a:t>
            </a:r>
          </a:p>
          <a:p>
            <a:pPr eaLnBrk="1" hangingPunct="1">
              <a:defRPr/>
            </a:pPr>
            <a:endParaRPr lang="en-US" altLang="zh-CN" dirty="0" smtClean="0">
              <a:solidFill>
                <a:srgbClr val="EA5703"/>
              </a:solidFill>
              <a:ea typeface="MS PGothic" panose="020B0600070205080204" pitchFamily="34" charset="-128"/>
            </a:endParaRPr>
          </a:p>
          <a:p>
            <a:pPr eaLnBrk="1" hangingPunct="1">
              <a:defRPr/>
            </a:pPr>
            <a:r>
              <a:rPr lang="zh-CN" altLang="en-US" sz="1200" dirty="0" smtClean="0">
                <a:solidFill>
                  <a:schemeClr val="tx1"/>
                </a:solidFill>
                <a:latin typeface="宋体" panose="02010600030101010101" pitchFamily="2" charset="-122"/>
              </a:rPr>
              <a:t>方正集团</a:t>
            </a:r>
            <a:r>
              <a:rPr lang="en-US" altLang="zh-CN" sz="1200" dirty="0" smtClean="0">
                <a:solidFill>
                  <a:schemeClr val="tx1"/>
                </a:solidFill>
                <a:latin typeface="宋体" panose="02010600030101010101" pitchFamily="2" charset="-122"/>
              </a:rPr>
              <a:t>IT</a:t>
            </a:r>
            <a:r>
              <a:rPr lang="zh-CN" altLang="en-US" sz="1200" dirty="0" smtClean="0">
                <a:solidFill>
                  <a:schemeClr val="tx1"/>
                </a:solidFill>
                <a:latin typeface="宋体" panose="02010600030101010101" pitchFamily="2" charset="-122"/>
              </a:rPr>
              <a:t>产业集信息产业之大成，提供</a:t>
            </a:r>
            <a:r>
              <a:rPr lang="en-US" altLang="zh-CN" sz="1200" dirty="0" smtClean="0">
                <a:solidFill>
                  <a:schemeClr val="tx1"/>
                </a:solidFill>
                <a:latin typeface="宋体" panose="02010600030101010101" pitchFamily="2" charset="-122"/>
              </a:rPr>
              <a:t>IT</a:t>
            </a:r>
            <a:r>
              <a:rPr lang="zh-CN" altLang="en-US" sz="1200" dirty="0" smtClean="0">
                <a:solidFill>
                  <a:schemeClr val="tx1"/>
                </a:solidFill>
                <a:latin typeface="宋体" panose="02010600030101010101" pitchFamily="2" charset="-122"/>
              </a:rPr>
              <a:t>服务、软件、硬件和数据运营在内的综合解决方案。</a:t>
            </a:r>
          </a:p>
          <a:p>
            <a:pPr eaLnBrk="1" hangingPunct="1">
              <a:defRPr/>
            </a:pPr>
            <a:r>
              <a:rPr lang="en-US" altLang="zh-CN" sz="1200" dirty="0" smtClean="0">
                <a:solidFill>
                  <a:schemeClr val="tx1"/>
                </a:solidFill>
                <a:latin typeface="Arial" panose="020B0604020202020204" pitchFamily="34" charset="0"/>
                <a:ea typeface="MS PGothic" panose="020B0600070205080204" pitchFamily="34" charset="-128"/>
              </a:rPr>
              <a:t>Founder Group's IT sector is a leader in the information industry, providing comprehensive </a:t>
            </a:r>
            <a:r>
              <a:rPr lang="en-US" altLang="zh-CN" sz="1200" dirty="0" err="1" smtClean="0">
                <a:solidFill>
                  <a:schemeClr val="tx1"/>
                </a:solidFill>
                <a:latin typeface="Arial" panose="020B0604020202020204" pitchFamily="34" charset="0"/>
                <a:ea typeface="MS PGothic" panose="020B0600070205080204" pitchFamily="34" charset="-128"/>
              </a:rPr>
              <a:t>resolutions,including</a:t>
            </a:r>
            <a:r>
              <a:rPr lang="en-US" altLang="zh-CN" sz="1200" dirty="0" smtClean="0">
                <a:solidFill>
                  <a:schemeClr val="tx1"/>
                </a:solidFill>
                <a:latin typeface="Arial" panose="020B0604020202020204" pitchFamily="34" charset="0"/>
                <a:ea typeface="MS PGothic" panose="020B0600070205080204" pitchFamily="34" charset="-128"/>
              </a:rPr>
              <a:t> IT services, software, hardware, and data operation.</a:t>
            </a:r>
          </a:p>
        </p:txBody>
      </p:sp>
      <p:sp>
        <p:nvSpPr>
          <p:cNvPr id="44111" name="Rectangle 79"/>
          <p:cNvSpPr>
            <a:spLocks noGrp="1" noChangeArrowheads="1"/>
          </p:cNvSpPr>
          <p:nvPr>
            <p:ph type="ctrTitle"/>
          </p:nvPr>
        </p:nvSpPr>
        <p:spPr>
          <a:xfrm>
            <a:off x="390525" y="2205038"/>
            <a:ext cx="6629400" cy="803275"/>
          </a:xfrm>
          <a:prstGeom prst="rect">
            <a:avLst/>
          </a:prstGeom>
        </p:spPr>
        <p:txBody>
          <a:bodyPr/>
          <a:lstStyle>
            <a:lvl1pPr algn="l">
              <a:defRPr sz="3200" b="0">
                <a:solidFill>
                  <a:schemeClr val="tx1"/>
                </a:solidFill>
                <a:latin typeface="微软雅黑 UI" panose="020B0703020204020201" pitchFamily="34" charset="-122"/>
                <a:ea typeface="微软雅黑 UI" panose="020B0703020204020201" pitchFamily="34" charset="-122"/>
              </a:defRPr>
            </a:lvl1pPr>
          </a:lstStyle>
          <a:p>
            <a:r>
              <a:rPr lang="zh-CN" altLang="en-US" smtClean="0"/>
              <a:t>单击此处编辑母版标题样式</a:t>
            </a:r>
            <a:endParaRPr lang="en-US" altLang="zh-CN" dirty="0"/>
          </a:p>
        </p:txBody>
      </p:sp>
      <p:sp>
        <p:nvSpPr>
          <p:cNvPr id="44112" name="Rectangle 80"/>
          <p:cNvSpPr>
            <a:spLocks noGrp="1" noChangeArrowheads="1"/>
          </p:cNvSpPr>
          <p:nvPr>
            <p:ph type="subTitle" idx="1"/>
          </p:nvPr>
        </p:nvSpPr>
        <p:spPr>
          <a:xfrm>
            <a:off x="395288" y="3124200"/>
            <a:ext cx="6400800" cy="609600"/>
          </a:xfrm>
          <a:prstGeom prst="rect">
            <a:avLst/>
          </a:prstGeom>
        </p:spPr>
        <p:txBody>
          <a:bodyPr/>
          <a:lstStyle>
            <a:lvl1pPr marL="0" indent="0">
              <a:buFontTx/>
              <a:buNone/>
              <a:defRPr sz="2400" b="0">
                <a:latin typeface="微软雅黑" panose="020B0503020204020204" pitchFamily="34" charset="-122"/>
                <a:ea typeface="微软雅黑" panose="020B0503020204020204" pitchFamily="34" charset="-122"/>
              </a:defRPr>
            </a:lvl1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25925299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5060676"/>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80728"/>
            <a:ext cx="5486400" cy="404279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663283"/>
            <a:ext cx="5486400" cy="71804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45"/>
          <p:cNvSpPr>
            <a:spLocks noGrp="1" noChangeArrowheads="1"/>
          </p:cNvSpPr>
          <p:nvPr>
            <p:ph type="ftr" sz="quarter" idx="10"/>
          </p:nvPr>
        </p:nvSpPr>
        <p:spPr>
          <a:ln/>
        </p:spPr>
        <p:txBody>
          <a:bodyPr/>
          <a:lstStyle>
            <a:lvl1pPr eaLnBrk="1" hangingPunct="1">
              <a:defRPr/>
            </a:lvl1pPr>
          </a:lstStyle>
          <a:p>
            <a:pPr>
              <a:defRPr/>
            </a:pPr>
            <a:r>
              <a:rPr lang="en-US" altLang="zh-CN" dirty="0" smtClean="0">
                <a:ea typeface="MS PGothic" panose="020B0600070205080204" pitchFamily="34" charset="-128"/>
              </a:rPr>
              <a:t>www.founderinternational.com</a:t>
            </a:r>
          </a:p>
        </p:txBody>
      </p:sp>
      <p:sp>
        <p:nvSpPr>
          <p:cNvPr id="6" name="Rectangle 247"/>
          <p:cNvSpPr>
            <a:spLocks noGrp="1" noChangeArrowheads="1"/>
          </p:cNvSpPr>
          <p:nvPr>
            <p:ph type="sldNum" sz="quarter" idx="11"/>
          </p:nvPr>
        </p:nvSpPr>
        <p:spPr>
          <a:ln/>
        </p:spPr>
        <p:txBody>
          <a:bodyPr/>
          <a:lstStyle>
            <a:lvl1pPr>
              <a:defRPr/>
            </a:lvl1pPr>
          </a:lstStyle>
          <a:p>
            <a:pPr>
              <a:defRPr/>
            </a:pPr>
            <a:r>
              <a:rPr lang="en-US" altLang="zh-CN"/>
              <a:t>Page</a:t>
            </a:r>
            <a:fld id="{8C972330-EA4B-4EEB-85A3-D441FB7E89B6}" type="slidenum">
              <a:rPr lang="en-US" altLang="zh-CN"/>
              <a:pPr>
                <a:defRPr/>
              </a:pPr>
              <a:t>‹#›</a:t>
            </a:fld>
            <a:endParaRPr lang="en-US" altLang="zh-CN"/>
          </a:p>
        </p:txBody>
      </p:sp>
    </p:spTree>
    <p:extLst>
      <p:ext uri="{BB962C8B-B14F-4D97-AF65-F5344CB8AC3E}">
        <p14:creationId xmlns:p14="http://schemas.microsoft.com/office/powerpoint/2010/main" val="37146699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50863" y="188913"/>
            <a:ext cx="5605462" cy="647700"/>
          </a:xfrm>
          <a:prstGeom prst="rect">
            <a:avLst/>
          </a:prstGeom>
        </p:spPr>
        <p:txBody>
          <a:bodyPr anchor="ct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9750" y="1196975"/>
            <a:ext cx="7848600" cy="4741863"/>
          </a:xfrm>
          <a:prstGeom prst="rect">
            <a:avLst/>
          </a:prstGeom>
        </p:spPr>
        <p:txBody>
          <a:bodyPr vert="eaVert"/>
          <a:lstStyle>
            <a:lvl3pPr>
              <a:defRPr sz="1600"/>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45"/>
          <p:cNvSpPr>
            <a:spLocks noGrp="1" noChangeArrowheads="1"/>
          </p:cNvSpPr>
          <p:nvPr>
            <p:ph type="ftr" sz="quarter" idx="10"/>
          </p:nvPr>
        </p:nvSpPr>
        <p:spPr>
          <a:ln/>
        </p:spPr>
        <p:txBody>
          <a:bodyPr/>
          <a:lstStyle>
            <a:lvl1pPr eaLnBrk="1" hangingPunct="1">
              <a:defRPr/>
            </a:lvl1pPr>
          </a:lstStyle>
          <a:p>
            <a:pPr>
              <a:defRPr/>
            </a:pPr>
            <a:r>
              <a:rPr lang="en-US" altLang="zh-CN" dirty="0" smtClean="0">
                <a:ea typeface="MS PGothic" panose="020B0600070205080204" pitchFamily="34" charset="-128"/>
              </a:rPr>
              <a:t>www.founderinternational.com</a:t>
            </a:r>
          </a:p>
        </p:txBody>
      </p:sp>
      <p:sp>
        <p:nvSpPr>
          <p:cNvPr id="5" name="Rectangle 247"/>
          <p:cNvSpPr>
            <a:spLocks noGrp="1" noChangeArrowheads="1"/>
          </p:cNvSpPr>
          <p:nvPr>
            <p:ph type="sldNum" sz="quarter" idx="11"/>
          </p:nvPr>
        </p:nvSpPr>
        <p:spPr>
          <a:ln/>
        </p:spPr>
        <p:txBody>
          <a:bodyPr/>
          <a:lstStyle>
            <a:lvl1pPr>
              <a:defRPr/>
            </a:lvl1pPr>
          </a:lstStyle>
          <a:p>
            <a:pPr>
              <a:defRPr/>
            </a:pPr>
            <a:r>
              <a:rPr lang="en-US" altLang="zh-CN"/>
              <a:t>Page</a:t>
            </a:r>
            <a:fld id="{986153BC-E39A-4CC9-AB0B-5D501ACC7F27}" type="slidenum">
              <a:rPr lang="en-US" altLang="zh-CN"/>
              <a:pPr>
                <a:defRPr/>
              </a:pPr>
              <a:t>‹#›</a:t>
            </a:fld>
            <a:endParaRPr lang="en-US" altLang="zh-CN"/>
          </a:p>
        </p:txBody>
      </p:sp>
    </p:spTree>
    <p:extLst>
      <p:ext uri="{BB962C8B-B14F-4D97-AF65-F5344CB8AC3E}">
        <p14:creationId xmlns:p14="http://schemas.microsoft.com/office/powerpoint/2010/main" val="12610681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688860" y="2276872"/>
            <a:ext cx="7776864" cy="1532706"/>
          </a:xfrm>
          <a:prstGeom prst="rect">
            <a:avLst/>
          </a:prstGeom>
          <a:noFill/>
          <a:ln w="9525">
            <a:noFill/>
            <a:miter lim="800000"/>
            <a:headEnd/>
            <a:tailEnd/>
          </a:ln>
          <a:effectLst/>
        </p:spPr>
        <p:txBody>
          <a:bodyPr anchor="ctr"/>
          <a:lstStyle/>
          <a:p>
            <a:pPr marL="533400" indent="-533400" algn="ctr">
              <a:defRPr/>
            </a:pPr>
            <a:r>
              <a:rPr lang="zh-CN" altLang="en-US" sz="4400" dirty="0" smtClean="0">
                <a:solidFill>
                  <a:schemeClr val="bg1"/>
                </a:solidFill>
                <a:effectLst>
                  <a:outerShdw blurRad="38100" dist="38100" dir="2700000" algn="tl">
                    <a:srgbClr val="C0C0C0"/>
                  </a:outerShdw>
                </a:effectLst>
                <a:latin typeface="微软雅黑" pitchFamily="34" charset="-122"/>
                <a:ea typeface="微软雅黑" pitchFamily="34" charset="-122"/>
              </a:rPr>
              <a:t>方正</a:t>
            </a:r>
            <a:r>
              <a:rPr lang="zh-CN" altLang="en-US" sz="4400" dirty="0" smtClean="0">
                <a:effectLst>
                  <a:outerShdw blurRad="38100" dist="38100" dir="2700000" algn="tl">
                    <a:srgbClr val="C0C0C0"/>
                  </a:outerShdw>
                </a:effectLst>
                <a:latin typeface="微软雅黑" pitchFamily="34" charset="-122"/>
                <a:ea typeface="微软雅黑" pitchFamily="34" charset="-122"/>
              </a:rPr>
              <a:t>国际</a:t>
            </a:r>
            <a:r>
              <a:rPr lang="en-US" altLang="zh-CN" sz="4400" dirty="0" smtClean="0">
                <a:solidFill>
                  <a:schemeClr val="bg1"/>
                </a:solidFill>
                <a:effectLst>
                  <a:outerShdw blurRad="38100" dist="38100" dir="2700000" algn="tl">
                    <a:srgbClr val="C0C0C0"/>
                  </a:outerShdw>
                </a:effectLst>
                <a:latin typeface="微软雅黑" pitchFamily="34" charset="-122"/>
                <a:ea typeface="微软雅黑" pitchFamily="34" charset="-122"/>
              </a:rPr>
              <a:t/>
            </a:r>
            <a:br>
              <a:rPr lang="en-US" altLang="zh-CN" sz="4400" dirty="0" smtClean="0">
                <a:solidFill>
                  <a:schemeClr val="bg1"/>
                </a:solidFill>
                <a:effectLst>
                  <a:outerShdw blurRad="38100" dist="38100" dir="2700000" algn="tl">
                    <a:srgbClr val="C0C0C0"/>
                  </a:outerShdw>
                </a:effectLst>
                <a:latin typeface="微软雅黑" pitchFamily="34" charset="-122"/>
                <a:ea typeface="微软雅黑" pitchFamily="34" charset="-122"/>
              </a:rPr>
            </a:br>
            <a:r>
              <a:rPr lang="zh-CN" altLang="en-US" sz="4400" dirty="0" smtClean="0">
                <a:effectLst>
                  <a:outerShdw blurRad="38100" dist="38100" dir="2700000" algn="tl">
                    <a:srgbClr val="C0C0C0"/>
                  </a:outerShdw>
                </a:effectLst>
                <a:latin typeface="微软雅黑" pitchFamily="34" charset="-122"/>
                <a:ea typeface="微软雅黑" pitchFamily="34" charset="-122"/>
              </a:rPr>
              <a:t>关注行业信息化建设</a:t>
            </a:r>
            <a:endParaRPr lang="zh-CN" altLang="en-US" sz="4400" dirty="0">
              <a:solidFill>
                <a:schemeClr val="bg1"/>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9446706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lang="zh-CN" altLang="en-US" sz="4400" dirty="0">
                <a:solidFill>
                  <a:schemeClr val="bg1"/>
                </a:solidFill>
                <a:effectLst>
                  <a:outerShdw blurRad="38100" dist="38100" dir="2700000" algn="tl">
                    <a:srgbClr val="C0C0C0"/>
                  </a:outerShdw>
                </a:effectLst>
                <a:latin typeface="微软雅黑" pitchFamily="34" charset="-122"/>
                <a:ea typeface="微软雅黑" pitchFamily="34" charset="-122"/>
                <a:cs typeface="+mj-cs"/>
              </a:defRPr>
            </a:lvl1pPr>
          </a:lstStyle>
          <a:p>
            <a:pPr marL="533400" indent="-533400">
              <a:defRPr/>
            </a:pPr>
            <a:endParaRPr lang="zh-CN" altLang="en-US" dirty="0"/>
          </a:p>
        </p:txBody>
      </p:sp>
      <p:sp>
        <p:nvSpPr>
          <p:cNvPr id="3" name="副标题 2"/>
          <p:cNvSpPr>
            <a:spLocks noGrp="1"/>
          </p:cNvSpPr>
          <p:nvPr>
            <p:ph type="subTitle" idx="1"/>
          </p:nvPr>
        </p:nvSpPr>
        <p:spPr>
          <a:xfrm>
            <a:off x="1371600" y="3886200"/>
            <a:ext cx="6400800" cy="766936"/>
          </a:xfrm>
          <a:prstGeom prst="rect">
            <a:avLst/>
          </a:prstGeom>
        </p:spPr>
        <p:txBody>
          <a:bodyPr/>
          <a:lstStyle>
            <a:lvl1pPr marL="0" indent="0" algn="ctr">
              <a:buNone/>
              <a:defRPr>
                <a:solidFill>
                  <a:schemeClr val="bg1"/>
                </a:solidFill>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endParaRPr lang="zh-CN" altLang="en-US" dirty="0"/>
          </a:p>
        </p:txBody>
      </p:sp>
    </p:spTree>
    <p:extLst>
      <p:ext uri="{BB962C8B-B14F-4D97-AF65-F5344CB8AC3E}">
        <p14:creationId xmlns:p14="http://schemas.microsoft.com/office/powerpoint/2010/main" val="10411119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1530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273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39750" y="188913"/>
            <a:ext cx="5688013" cy="6477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06413" y="1412875"/>
            <a:ext cx="38481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506913" y="1412875"/>
            <a:ext cx="3848100" cy="4525963"/>
          </a:xfrm>
          <a:prstGeom prst="rect">
            <a:avLst/>
          </a:prstGeom>
        </p:spPr>
        <p:txBody>
          <a:bodyPr/>
          <a:lstStyle/>
          <a:p>
            <a:pPr lvl="0"/>
            <a:endParaRPr lang="zh-CN" altLang="en-US" noProof="0" smtClean="0"/>
          </a:p>
        </p:txBody>
      </p:sp>
      <p:sp>
        <p:nvSpPr>
          <p:cNvPr id="5" name="Rectangle 245"/>
          <p:cNvSpPr>
            <a:spLocks noGrp="1" noChangeArrowheads="1"/>
          </p:cNvSpPr>
          <p:nvPr>
            <p:ph type="ftr" sz="quarter" idx="10"/>
          </p:nvPr>
        </p:nvSpPr>
        <p:spPr>
          <a:xfrm>
            <a:off x="323850" y="6408738"/>
            <a:ext cx="2895600" cy="476250"/>
          </a:xfrm>
          <a:prstGeom prst="rect">
            <a:avLst/>
          </a:prstGeom>
          <a:ln/>
        </p:spPr>
        <p:txBody>
          <a:bodyPr/>
          <a:lstStyle>
            <a:lvl1pPr eaLnBrk="1" hangingPunct="1">
              <a:defRPr/>
            </a:lvl1pPr>
          </a:lstStyle>
          <a:p>
            <a:pPr>
              <a:defRPr/>
            </a:pPr>
            <a:r>
              <a:rPr lang="en-US" altLang="zh-CN" dirty="0" smtClean="0">
                <a:ea typeface="MS PGothic" panose="020B0600070205080204" pitchFamily="34" charset="-128"/>
              </a:rPr>
              <a:t>www.founderinternational.com</a:t>
            </a:r>
          </a:p>
        </p:txBody>
      </p:sp>
      <p:sp>
        <p:nvSpPr>
          <p:cNvPr id="6" name="Rectangle 247"/>
          <p:cNvSpPr>
            <a:spLocks noGrp="1" noChangeArrowheads="1"/>
          </p:cNvSpPr>
          <p:nvPr>
            <p:ph type="sldNum" sz="quarter" idx="11"/>
          </p:nvPr>
        </p:nvSpPr>
        <p:spPr>
          <a:xfrm>
            <a:off x="7777163" y="6421438"/>
            <a:ext cx="1116012" cy="476250"/>
          </a:xfrm>
          <a:prstGeom prst="rect">
            <a:avLst/>
          </a:prstGeom>
          <a:ln/>
        </p:spPr>
        <p:txBody>
          <a:bodyPr/>
          <a:lstStyle>
            <a:lvl1pPr>
              <a:defRPr/>
            </a:lvl1pPr>
          </a:lstStyle>
          <a:p>
            <a:pPr>
              <a:defRPr/>
            </a:pPr>
            <a:r>
              <a:rPr lang="en-US" altLang="zh-CN"/>
              <a:t>Page</a:t>
            </a:r>
            <a:fld id="{CC11A97E-E45C-4F38-825D-DD7833A28E8F}" type="slidenum">
              <a:rPr lang="en-US" altLang="zh-CN"/>
              <a:pPr>
                <a:defRPr/>
              </a:pPr>
              <a:t>‹#›</a:t>
            </a:fld>
            <a:endParaRPr lang="en-US" altLang="zh-CN"/>
          </a:p>
        </p:txBody>
      </p:sp>
    </p:spTree>
    <p:extLst>
      <p:ext uri="{BB962C8B-B14F-4D97-AF65-F5344CB8AC3E}">
        <p14:creationId xmlns:p14="http://schemas.microsoft.com/office/powerpoint/2010/main" val="15139639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0373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6100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50863" y="188913"/>
            <a:ext cx="5605462" cy="647700"/>
          </a:xfrm>
          <a:prstGeom prst="rect">
            <a:avLst/>
          </a:prstGeom>
        </p:spPr>
        <p:txBody>
          <a:bodyPr anchor="ctr"/>
          <a:lstStyle>
            <a:lvl1pPr>
              <a:lnSpc>
                <a:spcPct val="100000"/>
              </a:lnSpc>
              <a:defRPr>
                <a:solidFill>
                  <a:schemeClr val="bg1"/>
                </a:solidFill>
                <a:latin typeface="微软雅黑 UI" panose="020B0703020204020201" pitchFamily="34" charset="-122"/>
                <a:ea typeface="微软雅黑 UI" panose="020B0703020204020201"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39750" y="1196975"/>
            <a:ext cx="7848600" cy="4741863"/>
          </a:xfrm>
          <a:prstGeom prst="rect">
            <a:avLst/>
          </a:prstGeo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45"/>
          <p:cNvSpPr>
            <a:spLocks noGrp="1" noChangeArrowheads="1"/>
          </p:cNvSpPr>
          <p:nvPr>
            <p:ph type="ftr" sz="quarter" idx="10"/>
          </p:nvPr>
        </p:nvSpPr>
        <p:spPr>
          <a:ln/>
        </p:spPr>
        <p:txBody>
          <a:bodyPr/>
          <a:lstStyle>
            <a:lvl1pPr eaLnBrk="1" hangingPunct="1">
              <a:defRPr/>
            </a:lvl1pPr>
          </a:lstStyle>
          <a:p>
            <a:pPr>
              <a:defRPr/>
            </a:pPr>
            <a:r>
              <a:rPr lang="en-US" altLang="zh-CN" dirty="0" smtClean="0">
                <a:ea typeface="MS PGothic" panose="020B0600070205080204" pitchFamily="34" charset="-128"/>
              </a:rPr>
              <a:t>www.founderinternational.com</a:t>
            </a:r>
          </a:p>
        </p:txBody>
      </p:sp>
      <p:sp>
        <p:nvSpPr>
          <p:cNvPr id="5" name="Rectangle 247"/>
          <p:cNvSpPr>
            <a:spLocks noGrp="1" noChangeArrowheads="1"/>
          </p:cNvSpPr>
          <p:nvPr>
            <p:ph type="sldNum" sz="quarter" idx="11"/>
          </p:nvPr>
        </p:nvSpPr>
        <p:spPr>
          <a:ln/>
        </p:spPr>
        <p:txBody>
          <a:bodyPr/>
          <a:lstStyle>
            <a:lvl1pPr>
              <a:defRPr/>
            </a:lvl1pPr>
          </a:lstStyle>
          <a:p>
            <a:pPr>
              <a:defRPr/>
            </a:pPr>
            <a:r>
              <a:rPr lang="en-US" altLang="zh-CN"/>
              <a:t>Page</a:t>
            </a:r>
            <a:fld id="{2440C8F1-9A15-4C81-83EB-8E62431F69EA}" type="slidenum">
              <a:rPr lang="en-US" altLang="zh-CN"/>
              <a:pPr>
                <a:defRPr/>
              </a:pPr>
              <a:t>‹#›</a:t>
            </a:fld>
            <a:endParaRPr lang="en-US" altLang="zh-CN"/>
          </a:p>
        </p:txBody>
      </p:sp>
    </p:spTree>
    <p:extLst>
      <p:ext uri="{BB962C8B-B14F-4D97-AF65-F5344CB8AC3E}">
        <p14:creationId xmlns:p14="http://schemas.microsoft.com/office/powerpoint/2010/main" val="39344435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50863" y="188913"/>
            <a:ext cx="5605462" cy="647700"/>
          </a:xfrm>
          <a:prstGeom prst="rect">
            <a:avLst/>
          </a:prstGeom>
        </p:spPr>
        <p:txBody>
          <a:bodyPr anchor="ctr"/>
          <a:lstStyle>
            <a:lvl1pPr algn="l" defTabSz="801688" rtl="0" eaLnBrk="0" fontAlgn="base" hangingPunct="0">
              <a:spcBef>
                <a:spcPct val="0"/>
              </a:spcBef>
              <a:spcAft>
                <a:spcPct val="0"/>
              </a:spcAft>
              <a:defRPr lang="zh-CN" altLang="en-US" sz="2400" b="1" dirty="0">
                <a:solidFill>
                  <a:schemeClr val="bg1"/>
                </a:solidFill>
                <a:latin typeface="微软雅黑 UI" panose="020B0703020204020201" pitchFamily="34" charset="-122"/>
                <a:ea typeface="微软雅黑 UI" panose="020B0703020204020201" pitchFamily="34" charset="-122"/>
                <a:cs typeface="+mj-cs"/>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539750" y="1196975"/>
            <a:ext cx="3848100" cy="4741863"/>
          </a:xfrm>
          <a:prstGeom prst="rect">
            <a:avLst/>
          </a:prstGeom>
        </p:spPr>
        <p:txBody>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245"/>
          <p:cNvSpPr>
            <a:spLocks noGrp="1" noChangeArrowheads="1"/>
          </p:cNvSpPr>
          <p:nvPr>
            <p:ph type="ftr" sz="quarter" idx="10"/>
          </p:nvPr>
        </p:nvSpPr>
        <p:spPr>
          <a:ln/>
        </p:spPr>
        <p:txBody>
          <a:bodyPr/>
          <a:lstStyle>
            <a:lvl1pPr eaLnBrk="1" hangingPunct="1">
              <a:defRPr/>
            </a:lvl1pPr>
          </a:lstStyle>
          <a:p>
            <a:pPr>
              <a:defRPr/>
            </a:pPr>
            <a:r>
              <a:rPr lang="en-US" altLang="zh-CN" dirty="0" smtClean="0">
                <a:ea typeface="MS PGothic" panose="020B0600070205080204" pitchFamily="34" charset="-128"/>
              </a:rPr>
              <a:t>www.founderinternational.com</a:t>
            </a:r>
          </a:p>
        </p:txBody>
      </p:sp>
      <p:sp>
        <p:nvSpPr>
          <p:cNvPr id="6" name="Rectangle 247"/>
          <p:cNvSpPr>
            <a:spLocks noGrp="1" noChangeArrowheads="1"/>
          </p:cNvSpPr>
          <p:nvPr>
            <p:ph type="sldNum" sz="quarter" idx="11"/>
          </p:nvPr>
        </p:nvSpPr>
        <p:spPr>
          <a:ln/>
        </p:spPr>
        <p:txBody>
          <a:bodyPr/>
          <a:lstStyle>
            <a:lvl1pPr>
              <a:defRPr/>
            </a:lvl1pPr>
          </a:lstStyle>
          <a:p>
            <a:pPr>
              <a:defRPr/>
            </a:pPr>
            <a:r>
              <a:rPr lang="en-US" altLang="zh-CN"/>
              <a:t>Page</a:t>
            </a:r>
            <a:fld id="{F27C1ADD-3EC2-423F-A980-AA4553676BDD}" type="slidenum">
              <a:rPr lang="en-US" altLang="zh-CN"/>
              <a:pPr>
                <a:defRPr/>
              </a:pPr>
              <a:t>‹#›</a:t>
            </a:fld>
            <a:endParaRPr lang="en-US" altLang="zh-CN"/>
          </a:p>
        </p:txBody>
      </p:sp>
      <p:sp>
        <p:nvSpPr>
          <p:cNvPr id="7" name="内容占位符 2"/>
          <p:cNvSpPr>
            <a:spLocks noGrp="1"/>
          </p:cNvSpPr>
          <p:nvPr>
            <p:ph sz="half" idx="12"/>
          </p:nvPr>
        </p:nvSpPr>
        <p:spPr>
          <a:xfrm>
            <a:off x="4572000" y="1196975"/>
            <a:ext cx="3848100" cy="4741863"/>
          </a:xfrm>
          <a:prstGeom prst="rect">
            <a:avLst/>
          </a:prstGeom>
        </p:spPr>
        <p:txBody>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3468890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50863" y="188913"/>
            <a:ext cx="5605462" cy="647700"/>
          </a:xfrm>
          <a:prstGeom prst="rect">
            <a:avLst/>
          </a:prstGeom>
        </p:spPr>
        <p:txBody>
          <a:bodyPr anchor="ctr"/>
          <a:lstStyle>
            <a:lvl1pPr>
              <a:defRPr>
                <a:latin typeface="微软雅黑 UI" panose="020B0703020204020201" pitchFamily="34" charset="-122"/>
                <a:ea typeface="微软雅黑 UI" panose="020B0703020204020201" pitchFamily="34" charset="-122"/>
              </a:defRPr>
            </a:lvl1pPr>
          </a:lstStyle>
          <a:p>
            <a:r>
              <a:rPr lang="zh-CN" altLang="en-US" dirty="0" smtClean="0"/>
              <a:t>单击此处编辑母版标题样式</a:t>
            </a:r>
            <a:endParaRPr lang="zh-CN" altLang="en-US" dirty="0"/>
          </a:p>
        </p:txBody>
      </p:sp>
      <p:sp>
        <p:nvSpPr>
          <p:cNvPr id="3" name="Rectangle 245"/>
          <p:cNvSpPr>
            <a:spLocks noGrp="1" noChangeArrowheads="1"/>
          </p:cNvSpPr>
          <p:nvPr>
            <p:ph type="ftr" sz="quarter" idx="10"/>
          </p:nvPr>
        </p:nvSpPr>
        <p:spPr>
          <a:ln/>
        </p:spPr>
        <p:txBody>
          <a:bodyPr/>
          <a:lstStyle>
            <a:lvl1pPr eaLnBrk="1" hangingPunct="1">
              <a:defRPr/>
            </a:lvl1pPr>
          </a:lstStyle>
          <a:p>
            <a:pPr>
              <a:defRPr/>
            </a:pPr>
            <a:r>
              <a:rPr lang="en-US" altLang="zh-CN" dirty="0" smtClean="0">
                <a:ea typeface="MS PGothic" panose="020B0600070205080204" pitchFamily="34" charset="-128"/>
              </a:rPr>
              <a:t>www.founderinternational.com</a:t>
            </a:r>
          </a:p>
        </p:txBody>
      </p:sp>
      <p:sp>
        <p:nvSpPr>
          <p:cNvPr id="4" name="Rectangle 247"/>
          <p:cNvSpPr>
            <a:spLocks noGrp="1" noChangeArrowheads="1"/>
          </p:cNvSpPr>
          <p:nvPr>
            <p:ph type="sldNum" sz="quarter" idx="11"/>
          </p:nvPr>
        </p:nvSpPr>
        <p:spPr>
          <a:ln/>
        </p:spPr>
        <p:txBody>
          <a:bodyPr/>
          <a:lstStyle>
            <a:lvl1pPr>
              <a:defRPr/>
            </a:lvl1pPr>
          </a:lstStyle>
          <a:p>
            <a:pPr>
              <a:defRPr/>
            </a:pPr>
            <a:r>
              <a:rPr lang="en-US" altLang="zh-CN"/>
              <a:t>Page</a:t>
            </a:r>
            <a:fld id="{9A55C92F-AF25-4341-9C96-037E92094008}" type="slidenum">
              <a:rPr lang="en-US" altLang="zh-CN"/>
              <a:pPr>
                <a:defRPr/>
              </a:pPr>
              <a:t>‹#›</a:t>
            </a:fld>
            <a:endParaRPr lang="en-US" altLang="zh-CN"/>
          </a:p>
        </p:txBody>
      </p:sp>
    </p:spTree>
    <p:extLst>
      <p:ext uri="{BB962C8B-B14F-4D97-AF65-F5344CB8AC3E}">
        <p14:creationId xmlns:p14="http://schemas.microsoft.com/office/powerpoint/2010/main" val="17846126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45"/>
          <p:cNvSpPr>
            <a:spLocks noGrp="1" noChangeArrowheads="1"/>
          </p:cNvSpPr>
          <p:nvPr>
            <p:ph type="ftr" sz="quarter" idx="10"/>
          </p:nvPr>
        </p:nvSpPr>
        <p:spPr>
          <a:ln/>
        </p:spPr>
        <p:txBody>
          <a:bodyPr/>
          <a:lstStyle>
            <a:lvl1pPr eaLnBrk="1" hangingPunct="1">
              <a:defRPr/>
            </a:lvl1pPr>
          </a:lstStyle>
          <a:p>
            <a:pPr>
              <a:defRPr/>
            </a:pPr>
            <a:r>
              <a:rPr lang="en-US" altLang="zh-CN" dirty="0" smtClean="0">
                <a:ea typeface="MS PGothic" panose="020B0600070205080204" pitchFamily="34" charset="-128"/>
              </a:rPr>
              <a:t>www.founderinternational.com</a:t>
            </a:r>
          </a:p>
        </p:txBody>
      </p:sp>
      <p:sp>
        <p:nvSpPr>
          <p:cNvPr id="3" name="Rectangle 247"/>
          <p:cNvSpPr>
            <a:spLocks noGrp="1" noChangeArrowheads="1"/>
          </p:cNvSpPr>
          <p:nvPr>
            <p:ph type="sldNum" sz="quarter" idx="11"/>
          </p:nvPr>
        </p:nvSpPr>
        <p:spPr>
          <a:ln/>
        </p:spPr>
        <p:txBody>
          <a:bodyPr/>
          <a:lstStyle>
            <a:lvl1pPr>
              <a:defRPr/>
            </a:lvl1pPr>
          </a:lstStyle>
          <a:p>
            <a:pPr>
              <a:defRPr/>
            </a:pPr>
            <a:r>
              <a:rPr lang="en-US" altLang="zh-CN"/>
              <a:t>Page</a:t>
            </a:r>
            <a:fld id="{7B63DD51-6076-4D2E-9DBA-16E7D80D42D1}" type="slidenum">
              <a:rPr lang="en-US" altLang="zh-CN"/>
              <a:pPr>
                <a:defRPr/>
              </a:pPr>
              <a:t>‹#›</a:t>
            </a:fld>
            <a:endParaRPr lang="en-US" altLang="zh-CN"/>
          </a:p>
        </p:txBody>
      </p:sp>
    </p:spTree>
    <p:extLst>
      <p:ext uri="{BB962C8B-B14F-4D97-AF65-F5344CB8AC3E}">
        <p14:creationId xmlns:p14="http://schemas.microsoft.com/office/powerpoint/2010/main" val="16236722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2.emf"/><Relationship Id="rId4" Type="http://schemas.openxmlformats.org/officeDocument/2006/relationships/slideLayout" Target="../slideLayouts/slideLayout9.xml"/><Relationship Id="rId9" Type="http://schemas.openxmlformats.org/officeDocument/2006/relationships/oleObject" Target="../embeddings/Microsoft_PowerPoint_97-2003_Presentation1.ppt"/></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5" descr="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116632"/>
            <a:ext cx="8928100"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6"/>
          <p:cNvSpPr txBox="1">
            <a:spLocks noChangeArrowheads="1"/>
          </p:cNvSpPr>
          <p:nvPr/>
        </p:nvSpPr>
        <p:spPr bwMode="auto">
          <a:xfrm>
            <a:off x="4605338" y="5911850"/>
            <a:ext cx="4208462" cy="619125"/>
          </a:xfrm>
          <a:prstGeom prst="rect">
            <a:avLst/>
          </a:prstGeom>
          <a:noFill/>
          <a:ln>
            <a:noFill/>
          </a:ln>
          <a:extLst/>
        </p:spPr>
        <p:txBody>
          <a:bodyPr lIns="79200" tIns="39600" rIns="79200" bIns="39600">
            <a:spAutoFit/>
          </a:bodyPr>
          <a:lstStyle>
            <a:lvl1pPr defTabSz="801688" eaLnBrk="0" hangingPunct="0">
              <a:defRPr sz="1400">
                <a:solidFill>
                  <a:schemeClr val="bg1"/>
                </a:solidFill>
                <a:latin typeface="FrutigerNext LT Regular"/>
                <a:ea typeface="宋体" pitchFamily="2" charset="-122"/>
              </a:defRPr>
            </a:lvl1pPr>
            <a:lvl2pPr marL="742950" indent="-285750" defTabSz="801688" eaLnBrk="0" hangingPunct="0">
              <a:defRPr sz="1400">
                <a:solidFill>
                  <a:schemeClr val="bg1"/>
                </a:solidFill>
                <a:latin typeface="FrutigerNext LT Regular"/>
                <a:ea typeface="宋体" pitchFamily="2" charset="-122"/>
              </a:defRPr>
            </a:lvl2pPr>
            <a:lvl3pPr marL="1143000" indent="-228600" defTabSz="801688" eaLnBrk="0" hangingPunct="0">
              <a:defRPr sz="1400">
                <a:solidFill>
                  <a:schemeClr val="bg1"/>
                </a:solidFill>
                <a:latin typeface="FrutigerNext LT Regular"/>
                <a:ea typeface="宋体" pitchFamily="2" charset="-122"/>
              </a:defRPr>
            </a:lvl3pPr>
            <a:lvl4pPr marL="1600200" indent="-228600" defTabSz="801688" eaLnBrk="0" hangingPunct="0">
              <a:defRPr sz="1400">
                <a:solidFill>
                  <a:schemeClr val="bg1"/>
                </a:solidFill>
                <a:latin typeface="FrutigerNext LT Regular"/>
                <a:ea typeface="宋体" pitchFamily="2" charset="-122"/>
              </a:defRPr>
            </a:lvl4pPr>
            <a:lvl5pPr marL="2057400" indent="-228600" defTabSz="801688" eaLnBrk="0" hangingPunct="0">
              <a:defRPr sz="1400">
                <a:solidFill>
                  <a:schemeClr val="bg1"/>
                </a:solidFill>
                <a:latin typeface="FrutigerNext LT Regular"/>
                <a:ea typeface="宋体" pitchFamily="2" charset="-122"/>
              </a:defRPr>
            </a:lvl5pPr>
            <a:lvl6pPr marL="2514600" indent="-228600" defTabSz="801688"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defTabSz="801688"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defTabSz="801688"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defTabSz="801688" eaLnBrk="0" fontAlgn="base" hangingPunct="0">
              <a:spcBef>
                <a:spcPct val="0"/>
              </a:spcBef>
              <a:spcAft>
                <a:spcPct val="0"/>
              </a:spcAft>
              <a:defRPr sz="1400">
                <a:solidFill>
                  <a:schemeClr val="bg1"/>
                </a:solidFill>
                <a:latin typeface="FrutigerNext LT Regular"/>
                <a:ea typeface="宋体" pitchFamily="2" charset="-122"/>
              </a:defRPr>
            </a:lvl9pPr>
          </a:lstStyle>
          <a:p>
            <a:pPr algn="r" eaLnBrk="1" hangingPunct="1">
              <a:defRPr/>
            </a:pPr>
            <a:r>
              <a:rPr lang="zh-CN" altLang="en-US" sz="2000" b="1" dirty="0" smtClean="0">
                <a:solidFill>
                  <a:schemeClr val="tx1"/>
                </a:solidFill>
              </a:rPr>
              <a:t>方正国际软件有限公司</a:t>
            </a:r>
          </a:p>
          <a:p>
            <a:pPr algn="r" eaLnBrk="1" hangingPunct="1">
              <a:defRPr/>
            </a:pPr>
            <a:r>
              <a:rPr lang="en-US" altLang="zh-CN" sz="1500" dirty="0" smtClean="0">
                <a:solidFill>
                  <a:schemeClr val="tx1"/>
                </a:solidFill>
                <a:latin typeface="Arial" pitchFamily="34" charset="0"/>
                <a:ea typeface="MS PGothic" pitchFamily="34" charset="-128"/>
              </a:rPr>
              <a:t>Founder International </a:t>
            </a:r>
            <a:r>
              <a:rPr lang="en-US" altLang="zh-CN" sz="1500" dirty="0" err="1" smtClean="0">
                <a:solidFill>
                  <a:schemeClr val="tx1"/>
                </a:solidFill>
                <a:latin typeface="Arial" pitchFamily="34" charset="0"/>
                <a:ea typeface="MS PGothic" pitchFamily="34" charset="-128"/>
              </a:rPr>
              <a:t>Co.,Ltd</a:t>
            </a:r>
            <a:r>
              <a:rPr lang="en-US" altLang="zh-CN" sz="1500" dirty="0" smtClean="0">
                <a:solidFill>
                  <a:schemeClr val="tx1"/>
                </a:solidFill>
                <a:latin typeface="Arial" pitchFamily="34" charset="0"/>
                <a:ea typeface="MS PGothic" pitchFamily="34" charset="-128"/>
              </a:rPr>
              <a:t>.</a:t>
            </a:r>
          </a:p>
        </p:txBody>
      </p:sp>
      <p:sp>
        <p:nvSpPr>
          <p:cNvPr id="9" name="Rectangle 87"/>
          <p:cNvSpPr>
            <a:spLocks noChangeArrowheads="1"/>
          </p:cNvSpPr>
          <p:nvPr/>
        </p:nvSpPr>
        <p:spPr bwMode="auto">
          <a:xfrm>
            <a:off x="401638" y="4954588"/>
            <a:ext cx="3706812" cy="1587500"/>
          </a:xfrm>
          <a:prstGeom prst="rect">
            <a:avLst/>
          </a:prstGeom>
          <a:noFill/>
          <a:ln>
            <a:noFill/>
          </a:ln>
          <a:extLst/>
        </p:spPr>
        <p:txBody>
          <a:bodyPr lIns="79200" tIns="39600" rIns="79200" bIns="39600">
            <a:spAutoFit/>
          </a:bodyPr>
          <a:lstStyle>
            <a:lvl1pPr defTabSz="801688" eaLnBrk="0" hangingPunct="0">
              <a:defRPr sz="1400">
                <a:solidFill>
                  <a:schemeClr val="bg1"/>
                </a:solidFill>
                <a:latin typeface="FrutigerNext LT Regular"/>
                <a:ea typeface="宋体" panose="02010600030101010101" pitchFamily="2" charset="-122"/>
              </a:defRPr>
            </a:lvl1pPr>
            <a:lvl2pPr marL="742950" indent="-285750" defTabSz="801688" eaLnBrk="0" hangingPunct="0">
              <a:defRPr sz="1400">
                <a:solidFill>
                  <a:schemeClr val="bg1"/>
                </a:solidFill>
                <a:latin typeface="FrutigerNext LT Regular"/>
                <a:ea typeface="宋体" panose="02010600030101010101" pitchFamily="2" charset="-122"/>
              </a:defRPr>
            </a:lvl2pPr>
            <a:lvl3pPr marL="1143000" indent="-228600" defTabSz="801688" eaLnBrk="0" hangingPunct="0">
              <a:defRPr sz="1400">
                <a:solidFill>
                  <a:schemeClr val="bg1"/>
                </a:solidFill>
                <a:latin typeface="FrutigerNext LT Regular"/>
                <a:ea typeface="宋体" panose="02010600030101010101" pitchFamily="2" charset="-122"/>
              </a:defRPr>
            </a:lvl3pPr>
            <a:lvl4pPr marL="1600200" indent="-228600" defTabSz="801688" eaLnBrk="0" hangingPunct="0">
              <a:defRPr sz="1400">
                <a:solidFill>
                  <a:schemeClr val="bg1"/>
                </a:solidFill>
                <a:latin typeface="FrutigerNext LT Regular"/>
                <a:ea typeface="宋体" panose="02010600030101010101" pitchFamily="2" charset="-122"/>
              </a:defRPr>
            </a:lvl4pPr>
            <a:lvl5pPr marL="2057400" indent="-228600" defTabSz="801688" eaLnBrk="0" hangingPunct="0">
              <a:defRPr sz="1400">
                <a:solidFill>
                  <a:schemeClr val="bg1"/>
                </a:solidFill>
                <a:latin typeface="FrutigerNext LT Regular"/>
                <a:ea typeface="宋体" panose="02010600030101010101" pitchFamily="2" charset="-122"/>
              </a:defRPr>
            </a:lvl5pPr>
            <a:lvl6pPr marL="25146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r>
              <a:rPr lang="en-US" altLang="zh-CN" sz="1200" dirty="0" smtClean="0">
                <a:solidFill>
                  <a:srgbClr val="EA5703"/>
                </a:solidFill>
                <a:latin typeface="Arial" panose="020B0604020202020204" pitchFamily="34" charset="0"/>
                <a:ea typeface="MS PGothic" panose="020B0600070205080204" pitchFamily="34" charset="-128"/>
              </a:rPr>
              <a:t>www.founderinternational.com</a:t>
            </a:r>
          </a:p>
          <a:p>
            <a:pPr eaLnBrk="1" hangingPunct="1">
              <a:defRPr/>
            </a:pPr>
            <a:endParaRPr lang="en-US" altLang="zh-CN" dirty="0" smtClean="0">
              <a:solidFill>
                <a:srgbClr val="EA5703"/>
              </a:solidFill>
              <a:ea typeface="MS PGothic" panose="020B0600070205080204" pitchFamily="34" charset="-128"/>
            </a:endParaRPr>
          </a:p>
          <a:p>
            <a:pPr eaLnBrk="1" hangingPunct="1">
              <a:defRPr/>
            </a:pPr>
            <a:r>
              <a:rPr lang="zh-CN" altLang="en-US" sz="1200" dirty="0" smtClean="0">
                <a:solidFill>
                  <a:schemeClr val="tx1"/>
                </a:solidFill>
                <a:latin typeface="宋体" panose="02010600030101010101" pitchFamily="2" charset="-122"/>
              </a:rPr>
              <a:t>方正集团</a:t>
            </a:r>
            <a:r>
              <a:rPr lang="en-US" altLang="zh-CN" sz="1200" dirty="0" smtClean="0">
                <a:solidFill>
                  <a:schemeClr val="tx1"/>
                </a:solidFill>
                <a:latin typeface="宋体" panose="02010600030101010101" pitchFamily="2" charset="-122"/>
              </a:rPr>
              <a:t>IT</a:t>
            </a:r>
            <a:r>
              <a:rPr lang="zh-CN" altLang="en-US" sz="1200" dirty="0" smtClean="0">
                <a:solidFill>
                  <a:schemeClr val="tx1"/>
                </a:solidFill>
                <a:latin typeface="宋体" panose="02010600030101010101" pitchFamily="2" charset="-122"/>
              </a:rPr>
              <a:t>产业集信息产业之大成，提供</a:t>
            </a:r>
            <a:r>
              <a:rPr lang="en-US" altLang="zh-CN" sz="1200" dirty="0" smtClean="0">
                <a:solidFill>
                  <a:schemeClr val="tx1"/>
                </a:solidFill>
                <a:latin typeface="宋体" panose="02010600030101010101" pitchFamily="2" charset="-122"/>
              </a:rPr>
              <a:t>IT</a:t>
            </a:r>
            <a:r>
              <a:rPr lang="zh-CN" altLang="en-US" sz="1200" dirty="0" smtClean="0">
                <a:solidFill>
                  <a:schemeClr val="tx1"/>
                </a:solidFill>
                <a:latin typeface="宋体" panose="02010600030101010101" pitchFamily="2" charset="-122"/>
              </a:rPr>
              <a:t>服务、软件、硬件和数据运营在内的综合解决方案。</a:t>
            </a:r>
          </a:p>
          <a:p>
            <a:pPr eaLnBrk="1" hangingPunct="1">
              <a:defRPr/>
            </a:pPr>
            <a:r>
              <a:rPr lang="en-US" altLang="zh-CN" sz="1200" dirty="0" smtClean="0">
                <a:solidFill>
                  <a:schemeClr val="tx1"/>
                </a:solidFill>
                <a:latin typeface="Arial" panose="020B0604020202020204" pitchFamily="34" charset="0"/>
                <a:ea typeface="MS PGothic" panose="020B0600070205080204" pitchFamily="34" charset="-128"/>
              </a:rPr>
              <a:t>Founder Group's IT sector is a leader in the information industry, providing comprehensive </a:t>
            </a:r>
            <a:r>
              <a:rPr lang="en-US" altLang="zh-CN" sz="1200" dirty="0" err="1" smtClean="0">
                <a:solidFill>
                  <a:schemeClr val="tx1"/>
                </a:solidFill>
                <a:latin typeface="Arial" panose="020B0604020202020204" pitchFamily="34" charset="0"/>
                <a:ea typeface="MS PGothic" panose="020B0600070205080204" pitchFamily="34" charset="-128"/>
              </a:rPr>
              <a:t>resolutions,including</a:t>
            </a:r>
            <a:r>
              <a:rPr lang="en-US" altLang="zh-CN" sz="1200" dirty="0" smtClean="0">
                <a:solidFill>
                  <a:schemeClr val="tx1"/>
                </a:solidFill>
                <a:latin typeface="Arial" panose="020B0604020202020204" pitchFamily="34" charset="0"/>
                <a:ea typeface="MS PGothic" panose="020B0600070205080204" pitchFamily="34" charset="-128"/>
              </a:rPr>
              <a:t> IT services, software, hardware, and data operation.</a:t>
            </a:r>
          </a:p>
        </p:txBody>
      </p:sp>
    </p:spTree>
    <p:extLst>
      <p:ext uri="{BB962C8B-B14F-4D97-AF65-F5344CB8AC3E}">
        <p14:creationId xmlns:p14="http://schemas.microsoft.com/office/powerpoint/2010/main" val="550384049"/>
      </p:ext>
    </p:extLst>
  </p:cSld>
  <p:clrMap bg1="lt1" tx1="dk1" bg2="lt2" tx2="dk2" accent1="accent1" accent2="accent2" accent3="accent3" accent4="accent4" accent5="accent5" accent6="accent6" hlink="hlink" folHlink="folHlink"/>
  <p:sldLayoutIdLst>
    <p:sldLayoutId id="2147486058" r:id="rId1"/>
    <p:sldLayoutId id="2147486071" r:id="rId2"/>
    <p:sldLayoutId id="2147486072" r:id="rId3"/>
    <p:sldLayoutId id="2147486073" r:id="rId4"/>
    <p:sldLayoutId id="2147486074"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50"/>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4234" name="演示文稿" r:id="rId9" imgW="4571967" imgH="3429060" progId="PowerPoint.Show.8">
                  <p:embed/>
                </p:oleObj>
              </mc:Choice>
              <mc:Fallback>
                <p:oleObj name="演示文稿" r:id="rId9" imgW="4571967" imgH="3429060" progId="PowerPoint.Show.8">
                  <p:embed/>
                  <p:pic>
                    <p:nvPicPr>
                      <p:cNvPr id="0"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777777"/>
                              </a:outerShdw>
                            </a:effectLst>
                          </a14:hiddenEffects>
                        </a:ext>
                      </a:extLst>
                    </p:spPr>
                  </p:pic>
                </p:oleObj>
              </mc:Fallback>
            </mc:AlternateContent>
          </a:graphicData>
        </a:graphic>
      </p:graphicFrame>
      <p:sp>
        <p:nvSpPr>
          <p:cNvPr id="1027" name="Rectangle 22"/>
          <p:cNvSpPr>
            <a:spLocks noChangeArrowheads="1"/>
          </p:cNvSpPr>
          <p:nvPr/>
        </p:nvSpPr>
        <p:spPr bwMode="auto">
          <a:xfrm>
            <a:off x="-2341563" y="-77788"/>
            <a:ext cx="2233613" cy="5307013"/>
          </a:xfrm>
          <a:prstGeom prst="rect">
            <a:avLst/>
          </a:prstGeom>
          <a:noFill/>
          <a:ln>
            <a:noFill/>
          </a:ln>
          <a:extLst/>
        </p:spPr>
        <p:txBody>
          <a:bodyPr lIns="80124" tIns="40063" rIns="80124" bIns="40063"/>
          <a:lstStyle>
            <a:lvl1pPr defTabSz="801688" eaLnBrk="0" hangingPunct="0">
              <a:defRPr sz="1400">
                <a:solidFill>
                  <a:schemeClr val="bg1"/>
                </a:solidFill>
                <a:latin typeface="FrutigerNext LT Regular"/>
                <a:ea typeface="宋体" panose="02010600030101010101" pitchFamily="2" charset="-122"/>
              </a:defRPr>
            </a:lvl1pPr>
            <a:lvl2pPr marL="742950" indent="-285750" defTabSz="801688" eaLnBrk="0" hangingPunct="0">
              <a:defRPr sz="1400">
                <a:solidFill>
                  <a:schemeClr val="bg1"/>
                </a:solidFill>
                <a:latin typeface="FrutigerNext LT Regular"/>
                <a:ea typeface="宋体" panose="02010600030101010101" pitchFamily="2" charset="-122"/>
              </a:defRPr>
            </a:lvl2pPr>
            <a:lvl3pPr marL="1143000" indent="-228600" defTabSz="801688" eaLnBrk="0" hangingPunct="0">
              <a:defRPr sz="1400">
                <a:solidFill>
                  <a:schemeClr val="bg1"/>
                </a:solidFill>
                <a:latin typeface="FrutigerNext LT Regular"/>
                <a:ea typeface="宋体" panose="02010600030101010101" pitchFamily="2" charset="-122"/>
              </a:defRPr>
            </a:lvl3pPr>
            <a:lvl4pPr marL="1600200" indent="-228600" defTabSz="801688" eaLnBrk="0" hangingPunct="0">
              <a:defRPr sz="1400">
                <a:solidFill>
                  <a:schemeClr val="bg1"/>
                </a:solidFill>
                <a:latin typeface="FrutigerNext LT Regular"/>
                <a:ea typeface="宋体" panose="02010600030101010101" pitchFamily="2" charset="-122"/>
              </a:defRPr>
            </a:lvl4pPr>
            <a:lvl5pPr marL="2057400" indent="-228600" defTabSz="801688" eaLnBrk="0" hangingPunct="0">
              <a:defRPr sz="1400">
                <a:solidFill>
                  <a:schemeClr val="bg1"/>
                </a:solidFill>
                <a:latin typeface="FrutigerNext LT Regular"/>
                <a:ea typeface="宋体" panose="02010600030101010101" pitchFamily="2" charset="-122"/>
              </a:defRPr>
            </a:lvl5pPr>
            <a:lvl6pPr marL="25146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algn="r" eaLnBrk="1" hangingPunct="1">
              <a:lnSpc>
                <a:spcPct val="125000"/>
              </a:lnSpc>
              <a:defRPr/>
            </a:pPr>
            <a:r>
              <a:rPr lang="zh-CN" altLang="en-US" sz="1200" smtClean="0">
                <a:latin typeface="华文细黑" panose="02010600040101010101" pitchFamily="2" charset="-122"/>
              </a:rPr>
              <a:t>英文标题</a:t>
            </a:r>
            <a:r>
              <a:rPr lang="en-US" altLang="zh-CN" sz="1200" smtClean="0">
                <a:latin typeface="华文细黑" panose="02010600040101010101" pitchFamily="2" charset="-122"/>
              </a:rPr>
              <a:t>:20-30pt  </a:t>
            </a:r>
            <a:endParaRPr lang="zh-CN" altLang="en-US" sz="1200" smtClean="0">
              <a:latin typeface="华文细黑" panose="02010600040101010101" pitchFamily="2" charset="-122"/>
            </a:endParaRPr>
          </a:p>
          <a:p>
            <a:pPr algn="r" eaLnBrk="1" hangingPunct="1">
              <a:lnSpc>
                <a:spcPct val="125000"/>
              </a:lnSpc>
              <a:defRPr/>
            </a:pPr>
            <a:r>
              <a:rPr lang="zh-CN" altLang="en-US" sz="1200" smtClean="0">
                <a:latin typeface="华文细黑" panose="02010600040101010101" pitchFamily="2" charset="-122"/>
              </a:rPr>
              <a:t>字体 </a:t>
            </a:r>
            <a:r>
              <a:rPr lang="en-US" altLang="zh-CN" sz="1200" smtClean="0">
                <a:latin typeface="华文细黑" panose="02010600040101010101" pitchFamily="2" charset="-122"/>
              </a:rPr>
              <a:t>:Arial</a:t>
            </a:r>
          </a:p>
          <a:p>
            <a:pPr algn="r" eaLnBrk="1" hangingPunct="1">
              <a:lnSpc>
                <a:spcPct val="75000"/>
              </a:lnSpc>
              <a:defRPr/>
            </a:pPr>
            <a:endParaRPr lang="en-US" altLang="zh-CN" sz="1200" smtClean="0">
              <a:latin typeface="华文细黑" panose="02010600040101010101" pitchFamily="2" charset="-122"/>
            </a:endParaRPr>
          </a:p>
          <a:p>
            <a:pPr algn="r" eaLnBrk="1" hangingPunct="1">
              <a:lnSpc>
                <a:spcPct val="125000"/>
              </a:lnSpc>
              <a:defRPr/>
            </a:pPr>
            <a:r>
              <a:rPr lang="zh-CN" altLang="en-US" sz="1200" smtClean="0">
                <a:latin typeface="华文细黑" panose="02010600040101010101" pitchFamily="2" charset="-122"/>
              </a:rPr>
              <a:t>中文标题</a:t>
            </a:r>
            <a:r>
              <a:rPr lang="en-US" altLang="zh-CN" sz="1200" smtClean="0">
                <a:latin typeface="华文细黑" panose="02010600040101010101" pitchFamily="2" charset="-122"/>
              </a:rPr>
              <a:t>:20-30pt</a:t>
            </a:r>
          </a:p>
          <a:p>
            <a:pPr algn="r" eaLnBrk="1" hangingPunct="1">
              <a:lnSpc>
                <a:spcPct val="125000"/>
              </a:lnSpc>
              <a:defRPr/>
            </a:pPr>
            <a:r>
              <a:rPr lang="zh-CN" altLang="en-US" sz="1200" smtClean="0">
                <a:latin typeface="华文细黑" panose="02010600040101010101" pitchFamily="2" charset="-122"/>
              </a:rPr>
              <a:t>字体：宋体加粗</a:t>
            </a:r>
          </a:p>
          <a:p>
            <a:pPr algn="r" eaLnBrk="1" hangingPunct="1">
              <a:lnSpc>
                <a:spcPct val="125000"/>
              </a:lnSpc>
              <a:defRPr/>
            </a:pPr>
            <a:r>
              <a:rPr lang="en-US" altLang="zh-CN" sz="1200" smtClean="0">
                <a:latin typeface="华文细黑" panose="02010600040101010101" pitchFamily="2" charset="-122"/>
              </a:rPr>
              <a:t> </a:t>
            </a:r>
            <a:endParaRPr lang="zh-CN" altLang="en-US" sz="1200" smtClean="0">
              <a:latin typeface="华文细黑" panose="02010600040101010101" pitchFamily="2" charset="-122"/>
            </a:endParaRPr>
          </a:p>
          <a:p>
            <a:pPr algn="r" eaLnBrk="1" hangingPunct="1">
              <a:lnSpc>
                <a:spcPct val="125000"/>
              </a:lnSpc>
              <a:defRPr/>
            </a:pPr>
            <a:r>
              <a:rPr lang="zh-CN" altLang="en-US" sz="1200" smtClean="0">
                <a:latin typeface="华文细黑" panose="02010600040101010101" pitchFamily="2" charset="-122"/>
              </a:rPr>
              <a:t>首选颜色</a:t>
            </a:r>
            <a:r>
              <a:rPr lang="en-US" altLang="zh-CN" sz="1200" smtClean="0">
                <a:latin typeface="华文细黑" panose="02010600040101010101" pitchFamily="2" charset="-122"/>
              </a:rPr>
              <a:t>: R0G0 B0</a:t>
            </a:r>
          </a:p>
          <a:p>
            <a:pPr algn="r" eaLnBrk="1" hangingPunct="1">
              <a:lnSpc>
                <a:spcPct val="125000"/>
              </a:lnSpc>
              <a:defRPr/>
            </a:pPr>
            <a:endParaRPr lang="zh-CN" altLang="en-US" sz="1200" smtClean="0">
              <a:latin typeface="华文细黑" panose="02010600040101010101" pitchFamily="2" charset="-122"/>
            </a:endParaRPr>
          </a:p>
          <a:p>
            <a:pPr algn="r" eaLnBrk="1" hangingPunct="1">
              <a:lnSpc>
                <a:spcPct val="125000"/>
              </a:lnSpc>
              <a:defRPr/>
            </a:pPr>
            <a:r>
              <a:rPr lang="zh-CN" altLang="en-US" sz="1200" smtClean="0">
                <a:latin typeface="华文细黑" panose="02010600040101010101" pitchFamily="2" charset="-122"/>
              </a:rPr>
              <a:t>备选颜色</a:t>
            </a:r>
            <a:r>
              <a:rPr lang="en-US" altLang="zh-CN" sz="1200" smtClean="0">
                <a:latin typeface="华文细黑" panose="02010600040101010101" pitchFamily="2" charset="-122"/>
              </a:rPr>
              <a:t>: R255 G255 B255</a:t>
            </a:r>
          </a:p>
          <a:p>
            <a:pPr algn="r" eaLnBrk="1" hangingPunct="1">
              <a:lnSpc>
                <a:spcPct val="125000"/>
              </a:lnSpc>
              <a:defRPr/>
            </a:pPr>
            <a:endParaRPr lang="en-US" altLang="zh-CN" sz="1200" smtClean="0">
              <a:latin typeface="华文细黑" panose="02010600040101010101" pitchFamily="2" charset="-122"/>
            </a:endParaRPr>
          </a:p>
          <a:p>
            <a:pPr algn="r" eaLnBrk="1" hangingPunct="1">
              <a:lnSpc>
                <a:spcPct val="125000"/>
              </a:lnSpc>
              <a:defRPr/>
            </a:pPr>
            <a:endParaRPr lang="en-US" altLang="zh-CN" sz="1200" smtClean="0">
              <a:latin typeface="华文细黑" panose="02010600040101010101" pitchFamily="2" charset="-122"/>
            </a:endParaRPr>
          </a:p>
          <a:p>
            <a:pPr algn="r" eaLnBrk="1" hangingPunct="1">
              <a:lnSpc>
                <a:spcPct val="125000"/>
              </a:lnSpc>
              <a:defRPr/>
            </a:pPr>
            <a:endParaRPr lang="zh-CN" altLang="en-US" sz="1200" smtClean="0">
              <a:latin typeface="华文细黑" panose="02010600040101010101" pitchFamily="2" charset="-122"/>
            </a:endParaRPr>
          </a:p>
          <a:p>
            <a:pPr algn="r" eaLnBrk="1" hangingPunct="1">
              <a:lnSpc>
                <a:spcPct val="125000"/>
              </a:lnSpc>
              <a:defRPr/>
            </a:pPr>
            <a:endParaRPr lang="zh-CN" altLang="en-US" sz="1200" smtClean="0">
              <a:latin typeface="华文细黑" panose="02010600040101010101" pitchFamily="2" charset="-122"/>
            </a:endParaRPr>
          </a:p>
          <a:p>
            <a:pPr algn="r" eaLnBrk="1" hangingPunct="1">
              <a:lnSpc>
                <a:spcPct val="125000"/>
              </a:lnSpc>
              <a:defRPr/>
            </a:pPr>
            <a:r>
              <a:rPr lang="zh-CN" altLang="en-US" sz="1200" smtClean="0">
                <a:latin typeface="华文细黑" panose="02010600040101010101" pitchFamily="2" charset="-122"/>
              </a:rPr>
              <a:t>英文正文</a:t>
            </a:r>
            <a:r>
              <a:rPr lang="en-US" altLang="zh-CN" sz="1200" smtClean="0">
                <a:latin typeface="华文细黑" panose="02010600040101010101" pitchFamily="2" charset="-122"/>
              </a:rPr>
              <a:t>:18-20pt</a:t>
            </a:r>
          </a:p>
          <a:p>
            <a:pPr algn="r" eaLnBrk="1" hangingPunct="1">
              <a:lnSpc>
                <a:spcPct val="125000"/>
              </a:lnSpc>
              <a:defRPr/>
            </a:pPr>
            <a:r>
              <a:rPr lang="zh-CN" altLang="en-US" sz="1200" smtClean="0">
                <a:latin typeface="华文细黑" panose="02010600040101010101" pitchFamily="2" charset="-122"/>
              </a:rPr>
              <a:t>子目录 </a:t>
            </a:r>
            <a:r>
              <a:rPr lang="en-US" altLang="zh-CN" sz="1200" smtClean="0">
                <a:latin typeface="华文细黑" panose="02010600040101010101" pitchFamily="2" charset="-122"/>
              </a:rPr>
              <a:t>(2-3</a:t>
            </a:r>
            <a:r>
              <a:rPr lang="zh-CN" altLang="en-US" sz="1200" smtClean="0">
                <a:latin typeface="华文细黑" panose="02010600040101010101" pitchFamily="2" charset="-122"/>
              </a:rPr>
              <a:t>级</a:t>
            </a:r>
            <a:r>
              <a:rPr lang="en-US" altLang="zh-CN" sz="1200" smtClean="0">
                <a:latin typeface="华文细黑" panose="02010600040101010101" pitchFamily="2" charset="-122"/>
              </a:rPr>
              <a:t>) :16pt  </a:t>
            </a:r>
          </a:p>
          <a:p>
            <a:pPr algn="r" eaLnBrk="1" hangingPunct="1">
              <a:lnSpc>
                <a:spcPct val="125000"/>
              </a:lnSpc>
              <a:defRPr/>
            </a:pPr>
            <a:r>
              <a:rPr lang="zh-CN" altLang="en-US" sz="1200" smtClean="0">
                <a:latin typeface="华文细黑" panose="02010600040101010101" pitchFamily="2" charset="-122"/>
              </a:rPr>
              <a:t>字体 </a:t>
            </a:r>
            <a:r>
              <a:rPr lang="en-US" altLang="zh-CN" sz="1200" smtClean="0">
                <a:latin typeface="华文细黑" panose="02010600040101010101" pitchFamily="2" charset="-122"/>
              </a:rPr>
              <a:t>:Arial</a:t>
            </a:r>
          </a:p>
          <a:p>
            <a:pPr algn="r" eaLnBrk="1" hangingPunct="1">
              <a:lnSpc>
                <a:spcPct val="125000"/>
              </a:lnSpc>
              <a:defRPr/>
            </a:pPr>
            <a:endParaRPr lang="zh-CN" altLang="en-US" sz="1200" smtClean="0">
              <a:latin typeface="华文细黑" panose="02010600040101010101" pitchFamily="2" charset="-122"/>
            </a:endParaRPr>
          </a:p>
          <a:p>
            <a:pPr algn="r" eaLnBrk="1" hangingPunct="1">
              <a:lnSpc>
                <a:spcPct val="125000"/>
              </a:lnSpc>
              <a:defRPr/>
            </a:pPr>
            <a:r>
              <a:rPr lang="zh-CN" altLang="en-US" sz="1200" smtClean="0">
                <a:latin typeface="华文细黑" panose="02010600040101010101" pitchFamily="2" charset="-122"/>
              </a:rPr>
              <a:t>中文正文</a:t>
            </a:r>
            <a:r>
              <a:rPr lang="en-US" altLang="zh-CN" sz="1200" smtClean="0">
                <a:latin typeface="华文细黑" panose="02010600040101010101" pitchFamily="2" charset="-122"/>
              </a:rPr>
              <a:t>:18-20pt</a:t>
            </a:r>
          </a:p>
          <a:p>
            <a:pPr algn="r" eaLnBrk="1" hangingPunct="1">
              <a:lnSpc>
                <a:spcPct val="125000"/>
              </a:lnSpc>
              <a:defRPr/>
            </a:pPr>
            <a:r>
              <a:rPr lang="zh-CN" altLang="en-US" sz="1200" smtClean="0">
                <a:latin typeface="华文细黑" panose="02010600040101010101" pitchFamily="2" charset="-122"/>
              </a:rPr>
              <a:t>子目录</a:t>
            </a:r>
            <a:r>
              <a:rPr lang="en-US" altLang="zh-CN" sz="1200" smtClean="0">
                <a:latin typeface="华文细黑" panose="02010600040101010101" pitchFamily="2" charset="-122"/>
              </a:rPr>
              <a:t>(2-5</a:t>
            </a:r>
            <a:r>
              <a:rPr lang="zh-CN" altLang="en-US" sz="1200" smtClean="0">
                <a:latin typeface="华文细黑" panose="02010600040101010101" pitchFamily="2" charset="-122"/>
              </a:rPr>
              <a:t>级</a:t>
            </a:r>
            <a:r>
              <a:rPr lang="en-US" altLang="zh-CN" sz="1200" smtClean="0">
                <a:latin typeface="华文细黑" panose="02010600040101010101" pitchFamily="2" charset="-122"/>
              </a:rPr>
              <a:t>):16-20pt</a:t>
            </a:r>
          </a:p>
          <a:p>
            <a:pPr algn="r" eaLnBrk="1" hangingPunct="1">
              <a:lnSpc>
                <a:spcPct val="125000"/>
              </a:lnSpc>
              <a:defRPr/>
            </a:pPr>
            <a:r>
              <a:rPr lang="zh-CN" altLang="en-US" sz="1200" smtClean="0">
                <a:latin typeface="华文细黑" panose="02010600040101010101" pitchFamily="2" charset="-122"/>
              </a:rPr>
              <a:t>字体</a:t>
            </a:r>
            <a:r>
              <a:rPr lang="en-US" altLang="zh-CN" sz="1200" smtClean="0">
                <a:latin typeface="华文细黑" panose="02010600040101010101" pitchFamily="2" charset="-122"/>
              </a:rPr>
              <a:t>:</a:t>
            </a:r>
            <a:r>
              <a:rPr lang="zh-CN" altLang="en-US" sz="1200" smtClean="0">
                <a:latin typeface="华文细黑" panose="02010600040101010101" pitchFamily="2" charset="-122"/>
              </a:rPr>
              <a:t>宋体 </a:t>
            </a:r>
          </a:p>
          <a:p>
            <a:pPr algn="r" eaLnBrk="1" hangingPunct="1">
              <a:lnSpc>
                <a:spcPct val="125000"/>
              </a:lnSpc>
              <a:defRPr/>
            </a:pPr>
            <a:r>
              <a:rPr lang="en-US" altLang="zh-CN" sz="1200" smtClean="0">
                <a:latin typeface="华文细黑" panose="02010600040101010101" pitchFamily="2" charset="-122"/>
              </a:rPr>
              <a:t> </a:t>
            </a:r>
            <a:endParaRPr lang="zh-CN" altLang="en-US" sz="1200" smtClean="0">
              <a:latin typeface="华文细黑" panose="02010600040101010101" pitchFamily="2" charset="-122"/>
            </a:endParaRPr>
          </a:p>
          <a:p>
            <a:pPr algn="r" eaLnBrk="1" hangingPunct="1">
              <a:lnSpc>
                <a:spcPct val="125000"/>
              </a:lnSpc>
              <a:defRPr/>
            </a:pPr>
            <a:r>
              <a:rPr lang="zh-CN" altLang="en-US" sz="1200" smtClean="0">
                <a:latin typeface="华文细黑" panose="02010600040101010101" pitchFamily="2" charset="-122"/>
              </a:rPr>
              <a:t>首选颜色</a:t>
            </a:r>
            <a:r>
              <a:rPr lang="en-US" altLang="zh-CN" sz="1200" smtClean="0">
                <a:latin typeface="华文细黑" panose="02010600040101010101" pitchFamily="2" charset="-122"/>
              </a:rPr>
              <a:t>: :R0G0 B0</a:t>
            </a:r>
          </a:p>
          <a:p>
            <a:pPr algn="r" eaLnBrk="1" hangingPunct="1">
              <a:lnSpc>
                <a:spcPct val="125000"/>
              </a:lnSpc>
              <a:defRPr/>
            </a:pPr>
            <a:endParaRPr lang="zh-CN" altLang="en-US" sz="1200" smtClean="0">
              <a:latin typeface="华文细黑" panose="02010600040101010101" pitchFamily="2" charset="-122"/>
            </a:endParaRPr>
          </a:p>
          <a:p>
            <a:pPr algn="r" eaLnBrk="1" hangingPunct="1">
              <a:lnSpc>
                <a:spcPct val="125000"/>
              </a:lnSpc>
              <a:defRPr/>
            </a:pPr>
            <a:r>
              <a:rPr lang="zh-CN" altLang="en-US" sz="1200" smtClean="0">
                <a:latin typeface="华文细黑" panose="02010600040101010101" pitchFamily="2" charset="-122"/>
              </a:rPr>
              <a:t>备选颜色</a:t>
            </a:r>
            <a:r>
              <a:rPr lang="en-US" altLang="zh-CN" sz="1200" smtClean="0">
                <a:latin typeface="华文细黑" panose="02010600040101010101" pitchFamily="2" charset="-122"/>
              </a:rPr>
              <a:t>: R234 G87 B3</a:t>
            </a:r>
          </a:p>
          <a:p>
            <a:pPr algn="r" eaLnBrk="1" hangingPunct="1">
              <a:lnSpc>
                <a:spcPct val="125000"/>
              </a:lnSpc>
              <a:defRPr/>
            </a:pPr>
            <a:endParaRPr lang="zh-CN" altLang="en-US" sz="1200" smtClean="0">
              <a:solidFill>
                <a:schemeClr val="tx1"/>
              </a:solidFill>
              <a:latin typeface="华文细黑" panose="02010600040101010101" pitchFamily="2" charset="-122"/>
            </a:endParaRPr>
          </a:p>
        </p:txBody>
      </p:sp>
      <p:sp>
        <p:nvSpPr>
          <p:cNvPr id="1028" name="Rectangle 159"/>
          <p:cNvSpPr>
            <a:spLocks noChangeArrowheads="1"/>
          </p:cNvSpPr>
          <p:nvPr/>
        </p:nvSpPr>
        <p:spPr bwMode="auto">
          <a:xfrm>
            <a:off x="-757238" y="1484313"/>
            <a:ext cx="576263" cy="142875"/>
          </a:xfrm>
          <a:prstGeom prst="rect">
            <a:avLst/>
          </a:prstGeom>
          <a:solidFill>
            <a:schemeClr val="tx1"/>
          </a:solidFill>
          <a:ln>
            <a:noFill/>
          </a:ln>
          <a:extLst/>
        </p:spPr>
        <p:txBody>
          <a:bodyPr wrap="none" lIns="79200" tIns="39600" rIns="79200" bIns="39600" anchor="ctr">
            <a:spAutoFit/>
          </a:bodyPr>
          <a:lstStyle>
            <a:lvl1pPr eaLnBrk="0" hangingPunct="0">
              <a:defRPr sz="1400">
                <a:solidFill>
                  <a:schemeClr val="bg1"/>
                </a:solidFill>
                <a:latin typeface="FrutigerNext LT Regular"/>
                <a:ea typeface="宋体" panose="02010600030101010101" pitchFamily="2" charset="-122"/>
              </a:defRPr>
            </a:lvl1pPr>
            <a:lvl2pPr marL="742950" indent="-285750" eaLnBrk="0" hangingPunct="0">
              <a:defRPr sz="1400">
                <a:solidFill>
                  <a:schemeClr val="bg1"/>
                </a:solidFill>
                <a:latin typeface="FrutigerNext LT Regular"/>
                <a:ea typeface="宋体" panose="02010600030101010101" pitchFamily="2" charset="-122"/>
              </a:defRPr>
            </a:lvl2pPr>
            <a:lvl3pPr marL="1143000" indent="-228600" eaLnBrk="0" hangingPunct="0">
              <a:defRPr sz="1400">
                <a:solidFill>
                  <a:schemeClr val="bg1"/>
                </a:solidFill>
                <a:latin typeface="FrutigerNext LT Regular"/>
                <a:ea typeface="宋体" panose="02010600030101010101" pitchFamily="2" charset="-122"/>
              </a:defRPr>
            </a:lvl3pPr>
            <a:lvl4pPr marL="1600200" indent="-228600" eaLnBrk="0" hangingPunct="0">
              <a:defRPr sz="1400">
                <a:solidFill>
                  <a:schemeClr val="bg1"/>
                </a:solidFill>
                <a:latin typeface="FrutigerNext LT Regular"/>
                <a:ea typeface="宋体" panose="02010600030101010101" pitchFamily="2" charset="-122"/>
              </a:defRPr>
            </a:lvl4pPr>
            <a:lvl5pPr marL="2057400" indent="-228600" eaLnBrk="0" hangingPunct="0">
              <a:defRPr sz="1400">
                <a:solidFill>
                  <a:schemeClr val="bg1"/>
                </a:solidFill>
                <a:latin typeface="FrutigerNext LT Regular"/>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endParaRPr lang="zh-CN" altLang="en-US" smtClean="0">
              <a:ea typeface="MS PGothic" panose="020B0600070205080204" pitchFamily="34" charset="-128"/>
            </a:endParaRPr>
          </a:p>
        </p:txBody>
      </p:sp>
      <p:sp>
        <p:nvSpPr>
          <p:cNvPr id="1029" name="Rectangle 229"/>
          <p:cNvSpPr>
            <a:spLocks noChangeArrowheads="1"/>
          </p:cNvSpPr>
          <p:nvPr/>
        </p:nvSpPr>
        <p:spPr bwMode="auto">
          <a:xfrm>
            <a:off x="-757238" y="1990725"/>
            <a:ext cx="576263" cy="142875"/>
          </a:xfrm>
          <a:prstGeom prst="rect">
            <a:avLst/>
          </a:prstGeom>
          <a:solidFill>
            <a:schemeClr val="bg1"/>
          </a:solidFill>
          <a:ln>
            <a:noFill/>
          </a:ln>
          <a:extLst/>
        </p:spPr>
        <p:txBody>
          <a:bodyPr wrap="none" lIns="79200" tIns="39600" rIns="79200" bIns="39600" anchor="ctr">
            <a:spAutoFit/>
          </a:bodyPr>
          <a:lstStyle>
            <a:lvl1pPr eaLnBrk="0" hangingPunct="0">
              <a:defRPr sz="1400">
                <a:solidFill>
                  <a:schemeClr val="bg1"/>
                </a:solidFill>
                <a:latin typeface="FrutigerNext LT Regular"/>
                <a:ea typeface="宋体" panose="02010600030101010101" pitchFamily="2" charset="-122"/>
              </a:defRPr>
            </a:lvl1pPr>
            <a:lvl2pPr marL="742950" indent="-285750" eaLnBrk="0" hangingPunct="0">
              <a:defRPr sz="1400">
                <a:solidFill>
                  <a:schemeClr val="bg1"/>
                </a:solidFill>
                <a:latin typeface="FrutigerNext LT Regular"/>
                <a:ea typeface="宋体" panose="02010600030101010101" pitchFamily="2" charset="-122"/>
              </a:defRPr>
            </a:lvl2pPr>
            <a:lvl3pPr marL="1143000" indent="-228600" eaLnBrk="0" hangingPunct="0">
              <a:defRPr sz="1400">
                <a:solidFill>
                  <a:schemeClr val="bg1"/>
                </a:solidFill>
                <a:latin typeface="FrutigerNext LT Regular"/>
                <a:ea typeface="宋体" panose="02010600030101010101" pitchFamily="2" charset="-122"/>
              </a:defRPr>
            </a:lvl3pPr>
            <a:lvl4pPr marL="1600200" indent="-228600" eaLnBrk="0" hangingPunct="0">
              <a:defRPr sz="1400">
                <a:solidFill>
                  <a:schemeClr val="bg1"/>
                </a:solidFill>
                <a:latin typeface="FrutigerNext LT Regular"/>
                <a:ea typeface="宋体" panose="02010600030101010101" pitchFamily="2" charset="-122"/>
              </a:defRPr>
            </a:lvl4pPr>
            <a:lvl5pPr marL="2057400" indent="-228600" eaLnBrk="0" hangingPunct="0">
              <a:defRPr sz="1400">
                <a:solidFill>
                  <a:schemeClr val="bg1"/>
                </a:solidFill>
                <a:latin typeface="FrutigerNext LT Regular"/>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endParaRPr lang="zh-CN" altLang="en-US" smtClean="0">
              <a:ea typeface="MS PGothic" panose="020B0600070205080204" pitchFamily="34" charset="-128"/>
            </a:endParaRPr>
          </a:p>
        </p:txBody>
      </p:sp>
      <p:sp>
        <p:nvSpPr>
          <p:cNvPr id="1030" name="Rectangle 232"/>
          <p:cNvSpPr>
            <a:spLocks noChangeArrowheads="1"/>
          </p:cNvSpPr>
          <p:nvPr/>
        </p:nvSpPr>
        <p:spPr bwMode="auto">
          <a:xfrm>
            <a:off x="-757238" y="4941888"/>
            <a:ext cx="576263" cy="142875"/>
          </a:xfrm>
          <a:prstGeom prst="rect">
            <a:avLst/>
          </a:prstGeom>
          <a:solidFill>
            <a:schemeClr val="tx1"/>
          </a:solidFill>
          <a:ln>
            <a:noFill/>
          </a:ln>
          <a:extLst/>
        </p:spPr>
        <p:txBody>
          <a:bodyPr wrap="none" lIns="79200" tIns="39600" rIns="79200" bIns="39600" anchor="ctr">
            <a:spAutoFit/>
          </a:bodyPr>
          <a:lstStyle>
            <a:lvl1pPr eaLnBrk="0" hangingPunct="0">
              <a:defRPr sz="1400">
                <a:solidFill>
                  <a:schemeClr val="bg1"/>
                </a:solidFill>
                <a:latin typeface="FrutigerNext LT Regular"/>
                <a:ea typeface="宋体" panose="02010600030101010101" pitchFamily="2" charset="-122"/>
              </a:defRPr>
            </a:lvl1pPr>
            <a:lvl2pPr marL="742950" indent="-285750" eaLnBrk="0" hangingPunct="0">
              <a:defRPr sz="1400">
                <a:solidFill>
                  <a:schemeClr val="bg1"/>
                </a:solidFill>
                <a:latin typeface="FrutigerNext LT Regular"/>
                <a:ea typeface="宋体" panose="02010600030101010101" pitchFamily="2" charset="-122"/>
              </a:defRPr>
            </a:lvl2pPr>
            <a:lvl3pPr marL="1143000" indent="-228600" eaLnBrk="0" hangingPunct="0">
              <a:defRPr sz="1400">
                <a:solidFill>
                  <a:schemeClr val="bg1"/>
                </a:solidFill>
                <a:latin typeface="FrutigerNext LT Regular"/>
                <a:ea typeface="宋体" panose="02010600030101010101" pitchFamily="2" charset="-122"/>
              </a:defRPr>
            </a:lvl3pPr>
            <a:lvl4pPr marL="1600200" indent="-228600" eaLnBrk="0" hangingPunct="0">
              <a:defRPr sz="1400">
                <a:solidFill>
                  <a:schemeClr val="bg1"/>
                </a:solidFill>
                <a:latin typeface="FrutigerNext LT Regular"/>
                <a:ea typeface="宋体" panose="02010600030101010101" pitchFamily="2" charset="-122"/>
              </a:defRPr>
            </a:lvl4pPr>
            <a:lvl5pPr marL="2057400" indent="-228600" eaLnBrk="0" hangingPunct="0">
              <a:defRPr sz="1400">
                <a:solidFill>
                  <a:schemeClr val="bg1"/>
                </a:solidFill>
                <a:latin typeface="FrutigerNext LT Regular"/>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endParaRPr lang="zh-CN" altLang="en-US" smtClean="0">
              <a:ea typeface="MS PGothic" panose="020B0600070205080204" pitchFamily="34" charset="-128"/>
            </a:endParaRPr>
          </a:p>
        </p:txBody>
      </p:sp>
      <p:sp>
        <p:nvSpPr>
          <p:cNvPr id="1031" name="Rectangle 233"/>
          <p:cNvSpPr>
            <a:spLocks noChangeArrowheads="1"/>
          </p:cNvSpPr>
          <p:nvPr/>
        </p:nvSpPr>
        <p:spPr bwMode="auto">
          <a:xfrm>
            <a:off x="-757238" y="5445125"/>
            <a:ext cx="576263" cy="142875"/>
          </a:xfrm>
          <a:prstGeom prst="rect">
            <a:avLst/>
          </a:prstGeom>
          <a:solidFill>
            <a:srgbClr val="EA5703"/>
          </a:solidFill>
          <a:ln>
            <a:noFill/>
          </a:ln>
          <a:extLst/>
        </p:spPr>
        <p:txBody>
          <a:bodyPr wrap="none" lIns="79200" tIns="39600" rIns="79200" bIns="39600" anchor="ctr">
            <a:spAutoFit/>
          </a:bodyPr>
          <a:lstStyle>
            <a:lvl1pPr eaLnBrk="0" hangingPunct="0">
              <a:defRPr sz="1400">
                <a:solidFill>
                  <a:schemeClr val="bg1"/>
                </a:solidFill>
                <a:latin typeface="FrutigerNext LT Regular"/>
                <a:ea typeface="宋体" panose="02010600030101010101" pitchFamily="2" charset="-122"/>
              </a:defRPr>
            </a:lvl1pPr>
            <a:lvl2pPr marL="742950" indent="-285750" eaLnBrk="0" hangingPunct="0">
              <a:defRPr sz="1400">
                <a:solidFill>
                  <a:schemeClr val="bg1"/>
                </a:solidFill>
                <a:latin typeface="FrutigerNext LT Regular"/>
                <a:ea typeface="宋体" panose="02010600030101010101" pitchFamily="2" charset="-122"/>
              </a:defRPr>
            </a:lvl2pPr>
            <a:lvl3pPr marL="1143000" indent="-228600" eaLnBrk="0" hangingPunct="0">
              <a:defRPr sz="1400">
                <a:solidFill>
                  <a:schemeClr val="bg1"/>
                </a:solidFill>
                <a:latin typeface="FrutigerNext LT Regular"/>
                <a:ea typeface="宋体" panose="02010600030101010101" pitchFamily="2" charset="-122"/>
              </a:defRPr>
            </a:lvl3pPr>
            <a:lvl4pPr marL="1600200" indent="-228600" eaLnBrk="0" hangingPunct="0">
              <a:defRPr sz="1400">
                <a:solidFill>
                  <a:schemeClr val="bg1"/>
                </a:solidFill>
                <a:latin typeface="FrutigerNext LT Regular"/>
                <a:ea typeface="宋体" panose="02010600030101010101" pitchFamily="2" charset="-122"/>
              </a:defRPr>
            </a:lvl4pPr>
            <a:lvl5pPr marL="2057400" indent="-228600" eaLnBrk="0" hangingPunct="0">
              <a:defRPr sz="1400">
                <a:solidFill>
                  <a:schemeClr val="bg1"/>
                </a:solidFill>
                <a:latin typeface="FrutigerNext LT Regular"/>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endParaRPr lang="zh-CN" altLang="en-US" smtClean="0">
              <a:ea typeface="MS PGothic" panose="020B0600070205080204" pitchFamily="34" charset="-128"/>
            </a:endParaRPr>
          </a:p>
        </p:txBody>
      </p:sp>
      <p:sp>
        <p:nvSpPr>
          <p:cNvPr id="1032" name="Line 235"/>
          <p:cNvSpPr>
            <a:spLocks noChangeShapeType="1"/>
          </p:cNvSpPr>
          <p:nvPr/>
        </p:nvSpPr>
        <p:spPr bwMode="auto">
          <a:xfrm flipH="1">
            <a:off x="-2124075" y="2349500"/>
            <a:ext cx="19431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lIns="79200" tIns="39600" rIns="79200" bIns="39600">
            <a:spAutoFit/>
          </a:bodyPr>
          <a:lstStyle/>
          <a:p>
            <a:endParaRPr lang="zh-CN" altLang="en-US"/>
          </a:p>
        </p:txBody>
      </p:sp>
      <p:sp>
        <p:nvSpPr>
          <p:cNvPr id="28917" name="Rectangle 245"/>
          <p:cNvSpPr>
            <a:spLocks noGrp="1" noChangeArrowheads="1"/>
          </p:cNvSpPr>
          <p:nvPr>
            <p:ph type="ftr" sz="quarter" idx="3"/>
          </p:nvPr>
        </p:nvSpPr>
        <p:spPr bwMode="auto">
          <a:xfrm>
            <a:off x="32385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EA5703"/>
                </a:solidFill>
                <a:latin typeface="+mn-lt"/>
                <a:ea typeface="+mn-ea"/>
              </a:defRPr>
            </a:lvl1pPr>
          </a:lstStyle>
          <a:p>
            <a:pPr>
              <a:defRPr/>
            </a:pPr>
            <a:r>
              <a:rPr lang="en-US" altLang="zh-CN" sz="1200" dirty="0" smtClean="0">
                <a:solidFill>
                  <a:srgbClr val="EA5703"/>
                </a:solidFill>
                <a:latin typeface="Arial" panose="020B0604020202020204" pitchFamily="34" charset="0"/>
                <a:ea typeface="MS PGothic" panose="020B0600070205080204" pitchFamily="34" charset="-128"/>
              </a:rPr>
              <a:t>www.founderinternational.com</a:t>
            </a:r>
            <a:endParaRPr lang="en-US" altLang="zh-CN" dirty="0"/>
          </a:p>
        </p:txBody>
      </p:sp>
      <p:sp>
        <p:nvSpPr>
          <p:cNvPr id="28919" name="Rectangle 247"/>
          <p:cNvSpPr>
            <a:spLocks noGrp="1" noChangeArrowheads="1"/>
          </p:cNvSpPr>
          <p:nvPr>
            <p:ph type="sldNum" sz="quarter" idx="4"/>
          </p:nvPr>
        </p:nvSpPr>
        <p:spPr bwMode="auto">
          <a:xfrm>
            <a:off x="7777163" y="6421438"/>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1"/>
                </a:solidFill>
                <a:latin typeface="Arial" pitchFamily="34" charset="0"/>
              </a:defRPr>
            </a:lvl1pPr>
          </a:lstStyle>
          <a:p>
            <a:pPr>
              <a:defRPr/>
            </a:pPr>
            <a:r>
              <a:rPr lang="en-US" altLang="zh-CN"/>
              <a:t>Page</a:t>
            </a:r>
            <a:fld id="{901264D6-C927-4933-B284-7DE411C585A0}" type="slidenum">
              <a:rPr lang="en-US" altLang="zh-CN"/>
              <a:pPr>
                <a:defRPr/>
              </a:pPr>
              <a:t>‹#›</a:t>
            </a:fld>
            <a:endParaRPr lang="en-US" altLang="zh-CN"/>
          </a:p>
        </p:txBody>
      </p:sp>
    </p:spTree>
    <p:extLst>
      <p:ext uri="{BB962C8B-B14F-4D97-AF65-F5344CB8AC3E}">
        <p14:creationId xmlns:p14="http://schemas.microsoft.com/office/powerpoint/2010/main" val="3321173459"/>
      </p:ext>
    </p:extLst>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63" r:id="rId4"/>
    <p:sldLayoutId id="2147486064" r:id="rId5"/>
    <p:sldLayoutId id="2147486065" r:id="rId6"/>
  </p:sldLayoutIdLst>
  <p:timing>
    <p:tnLst>
      <p:par>
        <p:cTn id="1" dur="indefinite" restart="never" nodeType="tmRoot"/>
      </p:par>
    </p:tnLst>
  </p:timing>
  <p:hf hdr="0" dt="0"/>
  <p:txStyles>
    <p:titleStyle>
      <a:lvl1pPr algn="l" defTabSz="801688" rtl="0" eaLnBrk="0" fontAlgn="base" hangingPunct="0">
        <a:spcBef>
          <a:spcPct val="0"/>
        </a:spcBef>
        <a:spcAft>
          <a:spcPct val="0"/>
        </a:spcAft>
        <a:defRPr lang="zh-CN" altLang="en-US" sz="2400" b="1" dirty="0" smtClean="0">
          <a:solidFill>
            <a:schemeClr val="bg1"/>
          </a:solidFill>
          <a:latin typeface="+mj-lt"/>
          <a:ea typeface="微软雅黑 UI" panose="020B0703020204020201" pitchFamily="34" charset="-122"/>
          <a:cs typeface="+mj-cs"/>
        </a:defRPr>
      </a:lvl1pPr>
      <a:lvl2pPr algn="l" defTabSz="801688" rtl="0" eaLnBrk="0" fontAlgn="base" hangingPunct="0">
        <a:spcBef>
          <a:spcPct val="0"/>
        </a:spcBef>
        <a:spcAft>
          <a:spcPct val="0"/>
        </a:spcAft>
        <a:defRPr sz="2400" b="1">
          <a:solidFill>
            <a:schemeClr val="tx1"/>
          </a:solidFill>
          <a:latin typeface="FrutigerNext LT Medium" pitchFamily="34" charset="0"/>
          <a:ea typeface="宋体" pitchFamily="2" charset="-122"/>
        </a:defRPr>
      </a:lvl2pPr>
      <a:lvl3pPr algn="l" defTabSz="801688" rtl="0" eaLnBrk="0" fontAlgn="base" hangingPunct="0">
        <a:spcBef>
          <a:spcPct val="0"/>
        </a:spcBef>
        <a:spcAft>
          <a:spcPct val="0"/>
        </a:spcAft>
        <a:defRPr sz="2400" b="1">
          <a:solidFill>
            <a:schemeClr val="tx1"/>
          </a:solidFill>
          <a:latin typeface="FrutigerNext LT Medium" pitchFamily="34" charset="0"/>
          <a:ea typeface="宋体" pitchFamily="2" charset="-122"/>
        </a:defRPr>
      </a:lvl3pPr>
      <a:lvl4pPr algn="l" defTabSz="801688" rtl="0" eaLnBrk="0" fontAlgn="base" hangingPunct="0">
        <a:spcBef>
          <a:spcPct val="0"/>
        </a:spcBef>
        <a:spcAft>
          <a:spcPct val="0"/>
        </a:spcAft>
        <a:defRPr sz="2400" b="1">
          <a:solidFill>
            <a:schemeClr val="tx1"/>
          </a:solidFill>
          <a:latin typeface="FrutigerNext LT Medium" pitchFamily="34" charset="0"/>
          <a:ea typeface="宋体" pitchFamily="2" charset="-122"/>
        </a:defRPr>
      </a:lvl4pPr>
      <a:lvl5pPr algn="l" defTabSz="801688" rtl="0" eaLnBrk="0" fontAlgn="base" hangingPunct="0">
        <a:spcBef>
          <a:spcPct val="0"/>
        </a:spcBef>
        <a:spcAft>
          <a:spcPct val="0"/>
        </a:spcAft>
        <a:defRPr sz="2400" b="1">
          <a:solidFill>
            <a:schemeClr val="tx1"/>
          </a:solidFill>
          <a:latin typeface="FrutigerNext LT Medium" pitchFamily="34" charset="0"/>
          <a:ea typeface="宋体"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宋体"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宋体"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宋体"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宋体" pitchFamily="2" charset="-122"/>
        </a:defRPr>
      </a:lvl9pPr>
    </p:titleStyle>
    <p:bodyStyle>
      <a:lvl1pPr marL="300038" indent="-300038" algn="l" defTabSz="801688" rtl="0" eaLnBrk="0" fontAlgn="base" hangingPunct="0">
        <a:lnSpc>
          <a:spcPct val="140000"/>
        </a:lnSpc>
        <a:spcBef>
          <a:spcPct val="0"/>
        </a:spcBef>
        <a:spcAft>
          <a:spcPct val="0"/>
        </a:spcAft>
        <a:buChar char="•"/>
        <a:defRPr b="1">
          <a:solidFill>
            <a:schemeClr val="tx1"/>
          </a:solidFill>
          <a:latin typeface="微软雅黑" pitchFamily="34" charset="-122"/>
          <a:ea typeface="微软雅黑" pitchFamily="34" charset="-122"/>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1600">
          <a:solidFill>
            <a:schemeClr val="tx1"/>
          </a:solidFill>
          <a:latin typeface="微软雅黑" pitchFamily="34" charset="-122"/>
          <a:ea typeface="微软雅黑" pitchFamily="34" charset="-122"/>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400">
          <a:solidFill>
            <a:schemeClr val="tx1"/>
          </a:solidFill>
          <a:latin typeface="微软雅黑" pitchFamily="34" charset="-122"/>
          <a:ea typeface="微软雅黑" pitchFamily="34" charset="-122"/>
        </a:defRPr>
      </a:lvl3pPr>
      <a:lvl4pPr marL="1401763" indent="-200025" algn="l" defTabSz="801688" rtl="0" eaLnBrk="0" fontAlgn="base" hangingPunct="0">
        <a:lnSpc>
          <a:spcPct val="140000"/>
        </a:lnSpc>
        <a:spcBef>
          <a:spcPct val="0"/>
        </a:spcBef>
        <a:spcAft>
          <a:spcPct val="0"/>
        </a:spcAft>
        <a:buFont typeface="Arial" pitchFamily="34" charset="0"/>
        <a:buChar char="–"/>
        <a:defRPr sz="2000">
          <a:solidFill>
            <a:schemeClr val="tx1"/>
          </a:solidFill>
          <a:latin typeface="+mn-lt"/>
          <a:ea typeface="华文细黑" pitchFamily="2" charset="-122"/>
        </a:defRPr>
      </a:lvl4pPr>
      <a:lvl5pPr marL="1803400" indent="-201613" algn="l" defTabSz="801688" rtl="0" eaLnBrk="0" fontAlgn="base" hangingPunct="0">
        <a:lnSpc>
          <a:spcPct val="140000"/>
        </a:lnSpc>
        <a:spcBef>
          <a:spcPct val="0"/>
        </a:spcBef>
        <a:spcAft>
          <a:spcPct val="0"/>
        </a:spcAft>
        <a:buFont typeface="Arial" pitchFamily="34" charset="0"/>
        <a:buChar char="~"/>
        <a:defRPr>
          <a:solidFill>
            <a:schemeClr val="tx1"/>
          </a:solidFill>
          <a:latin typeface="+mn-lt"/>
          <a:ea typeface="华文细黑" pitchFamily="2" charset="-122"/>
        </a:defRPr>
      </a:lvl5pPr>
      <a:lvl6pPr marL="22606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华文细黑" pitchFamily="2" charset="-122"/>
        </a:defRPr>
      </a:lvl6pPr>
      <a:lvl7pPr marL="27178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华文细黑" pitchFamily="2" charset="-122"/>
        </a:defRPr>
      </a:lvl7pPr>
      <a:lvl8pPr marL="31750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华文细黑" pitchFamily="2" charset="-122"/>
        </a:defRPr>
      </a:lvl8pPr>
      <a:lvl9pPr marL="36322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2" desc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14"/>
          <p:cNvSpPr txBox="1">
            <a:spLocks noChangeArrowheads="1"/>
          </p:cNvSpPr>
          <p:nvPr/>
        </p:nvSpPr>
        <p:spPr bwMode="auto">
          <a:xfrm>
            <a:off x="301625" y="642938"/>
            <a:ext cx="2515432" cy="923330"/>
          </a:xfrm>
          <a:prstGeom prst="rect">
            <a:avLst/>
          </a:prstGeom>
          <a:noFill/>
          <a:ln>
            <a:noFill/>
          </a:ln>
          <a:extLst/>
        </p:spPr>
        <p:txBody>
          <a:bodyPr wrap="none">
            <a:spAutoFit/>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defRPr/>
            </a:pPr>
            <a:r>
              <a:rPr lang="en-US" altLang="zh-CN" sz="5400" dirty="0" smtClean="0">
                <a:latin typeface="微软雅黑" pitchFamily="34" charset="-122"/>
                <a:ea typeface="微软雅黑" pitchFamily="34" charset="-122"/>
              </a:rPr>
              <a:t>Thanks</a:t>
            </a:r>
          </a:p>
        </p:txBody>
      </p:sp>
      <p:sp>
        <p:nvSpPr>
          <p:cNvPr id="4100" name="Text Box 16"/>
          <p:cNvSpPr txBox="1">
            <a:spLocks noChangeArrowheads="1"/>
          </p:cNvSpPr>
          <p:nvPr/>
        </p:nvSpPr>
        <p:spPr bwMode="auto">
          <a:xfrm>
            <a:off x="290513" y="5722938"/>
            <a:ext cx="4281487" cy="812800"/>
          </a:xfrm>
          <a:prstGeom prst="rect">
            <a:avLst/>
          </a:prstGeom>
          <a:noFill/>
          <a:ln>
            <a:noFill/>
          </a:ln>
          <a:extLst/>
        </p:spPr>
        <p:txBody>
          <a:bodyPr>
            <a:spAutoFit/>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lnSpc>
                <a:spcPct val="120000"/>
              </a:lnSpc>
              <a:defRPr/>
            </a:pPr>
            <a:r>
              <a:rPr lang="zh-CN" altLang="en-US" sz="1200" dirty="0" smtClean="0">
                <a:latin typeface="微软雅黑" pitchFamily="34" charset="-122"/>
                <a:ea typeface="微软雅黑" pitchFamily="34" charset="-122"/>
              </a:rPr>
              <a:t>苏州工业园区星湖街</a:t>
            </a:r>
            <a:r>
              <a:rPr lang="en-US" altLang="zh-CN" sz="1200" dirty="0" smtClean="0">
                <a:latin typeface="微软雅黑" pitchFamily="34" charset="-122"/>
                <a:ea typeface="微软雅黑" pitchFamily="34" charset="-122"/>
              </a:rPr>
              <a:t>328</a:t>
            </a:r>
            <a:r>
              <a:rPr lang="zh-CN" altLang="en-US" sz="1200" dirty="0" smtClean="0">
                <a:latin typeface="微软雅黑" pitchFamily="34" charset="-122"/>
                <a:ea typeface="微软雅黑" pitchFamily="34" charset="-122"/>
              </a:rPr>
              <a:t>号创意产业园方正国际大厦</a:t>
            </a:r>
            <a:r>
              <a:rPr lang="en-US" altLang="zh-CN" sz="1200" dirty="0" smtClean="0">
                <a:latin typeface="微软雅黑" pitchFamily="34" charset="-122"/>
                <a:ea typeface="微软雅黑" pitchFamily="34" charset="-122"/>
              </a:rPr>
              <a:t>.215123</a:t>
            </a:r>
          </a:p>
          <a:p>
            <a:pPr eaLnBrk="1" hangingPunct="1">
              <a:lnSpc>
                <a:spcPct val="120000"/>
              </a:lnSpc>
              <a:defRPr/>
            </a:pPr>
            <a:r>
              <a:rPr lang="en-US" altLang="zh-CN" sz="900" dirty="0" smtClean="0">
                <a:latin typeface="微软雅黑" pitchFamily="34" charset="-122"/>
                <a:ea typeface="微软雅黑" pitchFamily="34" charset="-122"/>
              </a:rPr>
              <a:t>Founder International Building No.328 </a:t>
            </a:r>
            <a:r>
              <a:rPr lang="en-US" altLang="zh-CN" sz="900" dirty="0" err="1" smtClean="0">
                <a:latin typeface="微软雅黑" pitchFamily="34" charset="-122"/>
                <a:ea typeface="微软雅黑" pitchFamily="34" charset="-122"/>
              </a:rPr>
              <a:t>XingHu</a:t>
            </a:r>
            <a:r>
              <a:rPr lang="en-US" altLang="zh-CN" sz="900" dirty="0" smtClean="0">
                <a:latin typeface="微软雅黑" pitchFamily="34" charset="-122"/>
                <a:ea typeface="微软雅黑" pitchFamily="34" charset="-122"/>
              </a:rPr>
              <a:t> </a:t>
            </a:r>
            <a:r>
              <a:rPr lang="en-US" altLang="zh-CN" sz="900" dirty="0" err="1" smtClean="0">
                <a:latin typeface="微软雅黑" pitchFamily="34" charset="-122"/>
                <a:ea typeface="微软雅黑" pitchFamily="34" charset="-122"/>
              </a:rPr>
              <a:t>Road,Phase</a:t>
            </a:r>
            <a:r>
              <a:rPr lang="en-US" altLang="zh-CN" sz="900" dirty="0" smtClean="0">
                <a:latin typeface="微软雅黑" pitchFamily="34" charset="-122"/>
                <a:ea typeface="微软雅黑" pitchFamily="34" charset="-122"/>
              </a:rPr>
              <a:t> </a:t>
            </a:r>
            <a:r>
              <a:rPr lang="en-US" altLang="zh-CN" sz="900" dirty="0" err="1" smtClean="0">
                <a:latin typeface="微软雅黑" pitchFamily="34" charset="-122"/>
                <a:ea typeface="微软雅黑" pitchFamily="34" charset="-122"/>
              </a:rPr>
              <a:t>V,Suzhou</a:t>
            </a:r>
            <a:r>
              <a:rPr lang="en-US" altLang="zh-CN" sz="900" dirty="0" smtClean="0">
                <a:latin typeface="微软雅黑" pitchFamily="34" charset="-122"/>
                <a:ea typeface="微软雅黑" pitchFamily="34" charset="-122"/>
              </a:rPr>
              <a:t> International Science </a:t>
            </a:r>
            <a:r>
              <a:rPr lang="en-US" altLang="zh-CN" sz="900" dirty="0" err="1" smtClean="0">
                <a:latin typeface="微软雅黑" pitchFamily="34" charset="-122"/>
                <a:ea typeface="微软雅黑" pitchFamily="34" charset="-122"/>
              </a:rPr>
              <a:t>Park,Suzhou,Jiangsu</a:t>
            </a:r>
            <a:r>
              <a:rPr lang="en-US" altLang="zh-CN" sz="900" dirty="0" smtClean="0">
                <a:latin typeface="微软雅黑" pitchFamily="34" charset="-122"/>
                <a:ea typeface="微软雅黑" pitchFamily="34" charset="-122"/>
              </a:rPr>
              <a:t> </a:t>
            </a:r>
            <a:r>
              <a:rPr lang="en-US" altLang="zh-CN" sz="900" dirty="0" err="1" smtClean="0">
                <a:latin typeface="微软雅黑" pitchFamily="34" charset="-122"/>
                <a:ea typeface="微软雅黑" pitchFamily="34" charset="-122"/>
              </a:rPr>
              <a:t>Province,China</a:t>
            </a:r>
            <a:endParaRPr lang="en-US" altLang="zh-CN" sz="900" dirty="0" smtClean="0">
              <a:latin typeface="微软雅黑" pitchFamily="34" charset="-122"/>
              <a:ea typeface="微软雅黑" pitchFamily="34" charset="-122"/>
            </a:endParaRPr>
          </a:p>
          <a:p>
            <a:pPr eaLnBrk="1" hangingPunct="1">
              <a:lnSpc>
                <a:spcPct val="120000"/>
              </a:lnSpc>
              <a:defRPr/>
            </a:pPr>
            <a:r>
              <a:rPr lang="en-US" altLang="zh-CN" sz="900" dirty="0" smtClean="0">
                <a:latin typeface="微软雅黑" pitchFamily="34" charset="-122"/>
                <a:ea typeface="微软雅黑" pitchFamily="34" charset="-122"/>
              </a:rPr>
              <a:t>Postcode:215123.   Tel: 0512 86665500    Fax: 0512 87183808</a:t>
            </a:r>
          </a:p>
        </p:txBody>
      </p:sp>
      <p:sp>
        <p:nvSpPr>
          <p:cNvPr id="4101" name="Rectangle 17"/>
          <p:cNvSpPr>
            <a:spLocks noChangeArrowheads="1"/>
          </p:cNvSpPr>
          <p:nvPr/>
        </p:nvSpPr>
        <p:spPr bwMode="auto">
          <a:xfrm>
            <a:off x="-2341563" y="138113"/>
            <a:ext cx="2233613" cy="6170612"/>
          </a:xfrm>
          <a:prstGeom prst="rect">
            <a:avLst/>
          </a:prstGeom>
          <a:noFill/>
          <a:ln>
            <a:noFill/>
          </a:ln>
          <a:extLst/>
        </p:spPr>
        <p:txBody>
          <a:bodyPr lIns="80124" tIns="40063" rIns="80124" bIns="40063"/>
          <a:lstStyle>
            <a:lvl1pPr marL="300038" indent="-300038" defTabSz="801688" eaLnBrk="0" hangingPunct="0">
              <a:defRPr sz="1400">
                <a:solidFill>
                  <a:schemeClr val="bg1"/>
                </a:solidFill>
                <a:latin typeface="FrutigerNext LT Regular"/>
                <a:ea typeface="宋体" panose="02010600030101010101" pitchFamily="2" charset="-122"/>
              </a:defRPr>
            </a:lvl1pPr>
            <a:lvl2pPr marL="742950" indent="-285750" defTabSz="801688" eaLnBrk="0" hangingPunct="0">
              <a:defRPr sz="1400">
                <a:solidFill>
                  <a:schemeClr val="bg1"/>
                </a:solidFill>
                <a:latin typeface="FrutigerNext LT Regular"/>
                <a:ea typeface="宋体" panose="02010600030101010101" pitchFamily="2" charset="-122"/>
              </a:defRPr>
            </a:lvl2pPr>
            <a:lvl3pPr marL="1143000" indent="-228600" defTabSz="801688" eaLnBrk="0" hangingPunct="0">
              <a:defRPr sz="1400">
                <a:solidFill>
                  <a:schemeClr val="bg1"/>
                </a:solidFill>
                <a:latin typeface="FrutigerNext LT Regular"/>
                <a:ea typeface="宋体" panose="02010600030101010101" pitchFamily="2" charset="-122"/>
              </a:defRPr>
            </a:lvl3pPr>
            <a:lvl4pPr marL="1600200" indent="-228600" defTabSz="801688" eaLnBrk="0" hangingPunct="0">
              <a:defRPr sz="1400">
                <a:solidFill>
                  <a:schemeClr val="bg1"/>
                </a:solidFill>
                <a:latin typeface="FrutigerNext LT Regular"/>
                <a:ea typeface="宋体" panose="02010600030101010101" pitchFamily="2" charset="-122"/>
              </a:defRPr>
            </a:lvl4pPr>
            <a:lvl5pPr marL="2057400" indent="-228600" defTabSz="801688" eaLnBrk="0" hangingPunct="0">
              <a:defRPr sz="1400">
                <a:solidFill>
                  <a:schemeClr val="bg1"/>
                </a:solidFill>
                <a:latin typeface="FrutigerNext LT Regular"/>
                <a:ea typeface="宋体" panose="02010600030101010101" pitchFamily="2" charset="-122"/>
              </a:defRPr>
            </a:lvl5pPr>
            <a:lvl6pPr marL="25146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defTabSz="801688"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algn="r" eaLnBrk="1" hangingPunct="1">
              <a:lnSpc>
                <a:spcPct val="125000"/>
              </a:lnSpc>
              <a:spcBef>
                <a:spcPct val="20000"/>
              </a:spcBef>
              <a:defRPr/>
            </a:pPr>
            <a:r>
              <a:rPr lang="zh-CN" altLang="en-US" sz="1200" b="1" smtClean="0">
                <a:latin typeface="微软雅黑" pitchFamily="34" charset="-122"/>
                <a:ea typeface="微软雅黑" pitchFamily="34" charset="-122"/>
              </a:rPr>
              <a:t>英文标题</a:t>
            </a:r>
            <a:r>
              <a:rPr lang="en-US" altLang="zh-CN" sz="1200" b="1" smtClean="0">
                <a:latin typeface="微软雅黑" pitchFamily="34" charset="-122"/>
                <a:ea typeface="微软雅黑" pitchFamily="34" charset="-122"/>
              </a:rPr>
              <a:t>:48-60pt  </a:t>
            </a:r>
            <a:endParaRPr lang="zh-CN" altLang="en-US" sz="1200" b="1" smtClean="0">
              <a:latin typeface="微软雅黑" pitchFamily="34" charset="-122"/>
              <a:ea typeface="微软雅黑" pitchFamily="34" charset="-122"/>
            </a:endParaRPr>
          </a:p>
          <a:p>
            <a:pPr algn="r" eaLnBrk="1" hangingPunct="1">
              <a:lnSpc>
                <a:spcPct val="125000"/>
              </a:lnSpc>
              <a:spcBef>
                <a:spcPct val="20000"/>
              </a:spcBef>
              <a:defRPr/>
            </a:pPr>
            <a:r>
              <a:rPr lang="zh-CN" altLang="en-US" sz="1200" b="1" smtClean="0">
                <a:latin typeface="微软雅黑" pitchFamily="34" charset="-122"/>
                <a:ea typeface="微软雅黑" pitchFamily="34" charset="-122"/>
              </a:rPr>
              <a:t>字体 </a:t>
            </a:r>
            <a:r>
              <a:rPr lang="en-US" altLang="zh-CN" sz="1200" b="1" smtClean="0">
                <a:latin typeface="微软雅黑" pitchFamily="34" charset="-122"/>
                <a:ea typeface="微软雅黑" pitchFamily="34" charset="-122"/>
              </a:rPr>
              <a:t>:Arial</a:t>
            </a:r>
          </a:p>
          <a:p>
            <a:pPr algn="r" eaLnBrk="1" hangingPunct="1">
              <a:lnSpc>
                <a:spcPct val="125000"/>
              </a:lnSpc>
              <a:spcBef>
                <a:spcPct val="20000"/>
              </a:spcBef>
              <a:defRPr/>
            </a:pPr>
            <a:r>
              <a:rPr lang="zh-CN" altLang="en-US" sz="1200" b="1" smtClean="0">
                <a:latin typeface="微软雅黑" pitchFamily="34" charset="-122"/>
                <a:ea typeface="微软雅黑" pitchFamily="34" charset="-122"/>
              </a:rPr>
              <a:t>中文标题</a:t>
            </a:r>
            <a:r>
              <a:rPr lang="en-US" altLang="zh-CN" sz="1200" b="1" smtClean="0">
                <a:latin typeface="微软雅黑" pitchFamily="34" charset="-122"/>
                <a:ea typeface="微软雅黑" pitchFamily="34" charset="-122"/>
              </a:rPr>
              <a:t>:48-60pt</a:t>
            </a:r>
          </a:p>
          <a:p>
            <a:pPr algn="r" eaLnBrk="1" hangingPunct="1">
              <a:lnSpc>
                <a:spcPct val="125000"/>
              </a:lnSpc>
              <a:spcBef>
                <a:spcPct val="20000"/>
              </a:spcBef>
              <a:defRPr/>
            </a:pPr>
            <a:r>
              <a:rPr lang="zh-CN" altLang="en-US" sz="1200" b="1" smtClean="0">
                <a:latin typeface="微软雅黑" pitchFamily="34" charset="-122"/>
                <a:ea typeface="微软雅黑" pitchFamily="34" charset="-122"/>
              </a:rPr>
              <a:t>字体：宋体</a:t>
            </a:r>
          </a:p>
          <a:p>
            <a:pPr algn="r" eaLnBrk="1" hangingPunct="1">
              <a:lnSpc>
                <a:spcPct val="125000"/>
              </a:lnSpc>
              <a:spcBef>
                <a:spcPct val="20000"/>
              </a:spcBef>
              <a:defRPr/>
            </a:pPr>
            <a:r>
              <a:rPr lang="zh-CN" altLang="en-US" sz="1200" b="1" smtClean="0">
                <a:latin typeface="微软雅黑" pitchFamily="34" charset="-122"/>
                <a:ea typeface="微软雅黑" pitchFamily="34" charset="-122"/>
              </a:rPr>
              <a:t>首选颜色</a:t>
            </a:r>
            <a:r>
              <a:rPr lang="en-US" altLang="zh-CN" sz="1200" b="1" smtClean="0">
                <a:latin typeface="微软雅黑" pitchFamily="34" charset="-122"/>
                <a:ea typeface="微软雅黑" pitchFamily="34" charset="-122"/>
              </a:rPr>
              <a:t>: R255 G255 B255</a:t>
            </a:r>
          </a:p>
          <a:p>
            <a:pPr algn="r" eaLnBrk="1" hangingPunct="1">
              <a:lnSpc>
                <a:spcPct val="125000"/>
              </a:lnSpc>
              <a:spcBef>
                <a:spcPct val="20000"/>
              </a:spcBef>
              <a:defRPr/>
            </a:pPr>
            <a:endParaRPr lang="en-US" altLang="zh-CN" sz="1200" b="1" smtClean="0">
              <a:latin typeface="微软雅黑" pitchFamily="34" charset="-122"/>
              <a:ea typeface="微软雅黑" pitchFamily="34" charset="-122"/>
            </a:endParaRPr>
          </a:p>
          <a:p>
            <a:pPr algn="r" eaLnBrk="1" hangingPunct="1">
              <a:lnSpc>
                <a:spcPct val="125000"/>
              </a:lnSpc>
              <a:spcBef>
                <a:spcPct val="20000"/>
              </a:spcBef>
              <a:defRPr/>
            </a:pPr>
            <a:endParaRPr lang="zh-CN" altLang="en-US" sz="1200" b="1" smtClean="0">
              <a:latin typeface="微软雅黑" pitchFamily="34" charset="-122"/>
              <a:ea typeface="微软雅黑" pitchFamily="34" charset="-122"/>
            </a:endParaRPr>
          </a:p>
          <a:p>
            <a:pPr algn="r" eaLnBrk="1" hangingPunct="1">
              <a:lnSpc>
                <a:spcPct val="125000"/>
              </a:lnSpc>
              <a:spcBef>
                <a:spcPct val="20000"/>
              </a:spcBef>
              <a:defRPr/>
            </a:pPr>
            <a:endParaRPr lang="zh-CN" altLang="en-US" sz="1200" b="1" smtClean="0">
              <a:latin typeface="微软雅黑" pitchFamily="34" charset="-122"/>
              <a:ea typeface="微软雅黑" pitchFamily="34" charset="-122"/>
            </a:endParaRPr>
          </a:p>
          <a:p>
            <a:pPr algn="r" eaLnBrk="1" hangingPunct="1">
              <a:lnSpc>
                <a:spcPct val="125000"/>
              </a:lnSpc>
              <a:spcBef>
                <a:spcPct val="20000"/>
              </a:spcBef>
              <a:defRPr/>
            </a:pPr>
            <a:r>
              <a:rPr lang="zh-CN" altLang="en-US" sz="1200" b="1" smtClean="0">
                <a:latin typeface="微软雅黑" pitchFamily="34" charset="-122"/>
                <a:ea typeface="微软雅黑" pitchFamily="34" charset="-122"/>
              </a:rPr>
              <a:t>英文联系文字</a:t>
            </a:r>
            <a:r>
              <a:rPr lang="en-US" altLang="zh-CN" sz="1200" b="1" smtClean="0">
                <a:latin typeface="微软雅黑" pitchFamily="34" charset="-122"/>
                <a:ea typeface="微软雅黑" pitchFamily="34" charset="-122"/>
              </a:rPr>
              <a:t>:9-12pt</a:t>
            </a:r>
          </a:p>
          <a:p>
            <a:pPr algn="r" eaLnBrk="1" hangingPunct="1">
              <a:lnSpc>
                <a:spcPct val="125000"/>
              </a:lnSpc>
              <a:spcBef>
                <a:spcPct val="20000"/>
              </a:spcBef>
              <a:defRPr/>
            </a:pPr>
            <a:r>
              <a:rPr lang="zh-CN" altLang="en-US" sz="1200" b="1" smtClean="0">
                <a:latin typeface="微软雅黑" pitchFamily="34" charset="-122"/>
                <a:ea typeface="微软雅黑" pitchFamily="34" charset="-122"/>
              </a:rPr>
              <a:t>字体 </a:t>
            </a:r>
            <a:r>
              <a:rPr lang="en-US" altLang="zh-CN" sz="1200" b="1" smtClean="0">
                <a:latin typeface="微软雅黑" pitchFamily="34" charset="-122"/>
                <a:ea typeface="微软雅黑" pitchFamily="34" charset="-122"/>
              </a:rPr>
              <a:t>:Arial</a:t>
            </a:r>
            <a:endParaRPr lang="zh-CN" altLang="en-US" sz="1200" b="1" smtClean="0">
              <a:latin typeface="微软雅黑" pitchFamily="34" charset="-122"/>
              <a:ea typeface="微软雅黑" pitchFamily="34" charset="-122"/>
            </a:endParaRPr>
          </a:p>
          <a:p>
            <a:pPr algn="r" eaLnBrk="1" hangingPunct="1">
              <a:lnSpc>
                <a:spcPct val="125000"/>
              </a:lnSpc>
              <a:spcBef>
                <a:spcPct val="20000"/>
              </a:spcBef>
              <a:defRPr/>
            </a:pPr>
            <a:r>
              <a:rPr lang="zh-CN" altLang="en-US" sz="1200" b="1" smtClean="0">
                <a:latin typeface="微软雅黑" pitchFamily="34" charset="-122"/>
                <a:ea typeface="微软雅黑" pitchFamily="34" charset="-122"/>
              </a:rPr>
              <a:t>中文联系文字</a:t>
            </a:r>
            <a:r>
              <a:rPr lang="en-US" altLang="zh-CN" sz="1200" b="1" smtClean="0">
                <a:latin typeface="微软雅黑" pitchFamily="34" charset="-122"/>
                <a:ea typeface="微软雅黑" pitchFamily="34" charset="-122"/>
              </a:rPr>
              <a:t>:10-12pt</a:t>
            </a:r>
          </a:p>
          <a:p>
            <a:pPr algn="r" eaLnBrk="1" hangingPunct="1">
              <a:lnSpc>
                <a:spcPct val="125000"/>
              </a:lnSpc>
              <a:spcBef>
                <a:spcPct val="20000"/>
              </a:spcBef>
              <a:defRPr/>
            </a:pPr>
            <a:r>
              <a:rPr lang="zh-CN" altLang="en-US" sz="1200" b="1" smtClean="0">
                <a:latin typeface="微软雅黑" pitchFamily="34" charset="-122"/>
                <a:ea typeface="微软雅黑" pitchFamily="34" charset="-122"/>
              </a:rPr>
              <a:t>字体：宋体</a:t>
            </a:r>
          </a:p>
          <a:p>
            <a:pPr algn="r" eaLnBrk="1" hangingPunct="1">
              <a:lnSpc>
                <a:spcPct val="125000"/>
              </a:lnSpc>
              <a:spcBef>
                <a:spcPct val="20000"/>
              </a:spcBef>
              <a:defRPr/>
            </a:pPr>
            <a:r>
              <a:rPr lang="zh-CN" altLang="en-US" sz="1200" b="1" smtClean="0">
                <a:latin typeface="微软雅黑" pitchFamily="34" charset="-122"/>
                <a:ea typeface="微软雅黑" pitchFamily="34" charset="-122"/>
              </a:rPr>
              <a:t>首选颜色</a:t>
            </a:r>
            <a:r>
              <a:rPr lang="en-US" altLang="zh-CN" sz="1200" b="1" smtClean="0">
                <a:latin typeface="微软雅黑" pitchFamily="34" charset="-122"/>
                <a:ea typeface="微软雅黑" pitchFamily="34" charset="-122"/>
              </a:rPr>
              <a:t>: :R255 G255 B255</a:t>
            </a:r>
          </a:p>
          <a:p>
            <a:pPr algn="r" eaLnBrk="1" hangingPunct="1">
              <a:lnSpc>
                <a:spcPct val="125000"/>
              </a:lnSpc>
              <a:spcBef>
                <a:spcPct val="20000"/>
              </a:spcBef>
              <a:defRPr/>
            </a:pPr>
            <a:endParaRPr lang="en-US" altLang="zh-CN" sz="1200" b="1" smtClean="0">
              <a:latin typeface="微软雅黑" pitchFamily="34" charset="-122"/>
              <a:ea typeface="微软雅黑" pitchFamily="34" charset="-122"/>
            </a:endParaRPr>
          </a:p>
          <a:p>
            <a:pPr algn="r" eaLnBrk="1" hangingPunct="1">
              <a:lnSpc>
                <a:spcPct val="125000"/>
              </a:lnSpc>
              <a:spcBef>
                <a:spcPct val="20000"/>
              </a:spcBef>
              <a:defRPr/>
            </a:pPr>
            <a:endParaRPr lang="zh-CN" altLang="en-US" sz="1200" b="1" smtClean="0">
              <a:solidFill>
                <a:schemeClr val="tx1"/>
              </a:solidFill>
              <a:latin typeface="微软雅黑" pitchFamily="34" charset="-122"/>
              <a:ea typeface="微软雅黑" pitchFamily="34" charset="-122"/>
            </a:endParaRPr>
          </a:p>
          <a:p>
            <a:pPr algn="r" eaLnBrk="1" hangingPunct="1">
              <a:lnSpc>
                <a:spcPct val="125000"/>
              </a:lnSpc>
              <a:spcBef>
                <a:spcPct val="20000"/>
              </a:spcBef>
              <a:defRPr/>
            </a:pPr>
            <a:endParaRPr lang="zh-CN" altLang="en-US" sz="1200" b="1" smtClean="0">
              <a:solidFill>
                <a:schemeClr val="tx1"/>
              </a:solidFill>
              <a:latin typeface="微软雅黑" pitchFamily="34" charset="-122"/>
              <a:ea typeface="微软雅黑" pitchFamily="34" charset="-122"/>
            </a:endParaRPr>
          </a:p>
          <a:p>
            <a:pPr algn="r" eaLnBrk="1" hangingPunct="1">
              <a:lnSpc>
                <a:spcPct val="125000"/>
              </a:lnSpc>
              <a:spcBef>
                <a:spcPct val="20000"/>
              </a:spcBef>
              <a:defRPr/>
            </a:pPr>
            <a:r>
              <a:rPr lang="zh-CN" altLang="en-US" sz="1200" b="1" smtClean="0">
                <a:latin typeface="微软雅黑" pitchFamily="34" charset="-122"/>
                <a:ea typeface="微软雅黑" pitchFamily="34" charset="-122"/>
              </a:rPr>
              <a:t>英文商号文字</a:t>
            </a:r>
            <a:r>
              <a:rPr lang="en-US" altLang="zh-CN" sz="1200" b="1" smtClean="0">
                <a:latin typeface="微软雅黑" pitchFamily="34" charset="-122"/>
                <a:ea typeface="微软雅黑" pitchFamily="34" charset="-122"/>
              </a:rPr>
              <a:t>:12-14pt</a:t>
            </a:r>
          </a:p>
          <a:p>
            <a:pPr algn="r" eaLnBrk="1" hangingPunct="1">
              <a:lnSpc>
                <a:spcPct val="125000"/>
              </a:lnSpc>
              <a:spcBef>
                <a:spcPct val="20000"/>
              </a:spcBef>
              <a:defRPr/>
            </a:pPr>
            <a:r>
              <a:rPr lang="zh-CN" altLang="en-US" sz="1200" b="1" smtClean="0">
                <a:latin typeface="微软雅黑" pitchFamily="34" charset="-122"/>
                <a:ea typeface="微软雅黑" pitchFamily="34" charset="-122"/>
              </a:rPr>
              <a:t>字体 </a:t>
            </a:r>
            <a:r>
              <a:rPr lang="en-US" altLang="zh-CN" sz="1200" b="1" smtClean="0">
                <a:latin typeface="微软雅黑" pitchFamily="34" charset="-122"/>
                <a:ea typeface="微软雅黑" pitchFamily="34" charset="-122"/>
              </a:rPr>
              <a:t>:Arial</a:t>
            </a:r>
            <a:endParaRPr lang="zh-CN" altLang="en-US" sz="1200" b="1" smtClean="0">
              <a:latin typeface="微软雅黑" pitchFamily="34" charset="-122"/>
              <a:ea typeface="微软雅黑" pitchFamily="34" charset="-122"/>
            </a:endParaRPr>
          </a:p>
          <a:p>
            <a:pPr algn="r" eaLnBrk="1" hangingPunct="1">
              <a:lnSpc>
                <a:spcPct val="125000"/>
              </a:lnSpc>
              <a:spcBef>
                <a:spcPct val="20000"/>
              </a:spcBef>
              <a:defRPr/>
            </a:pPr>
            <a:r>
              <a:rPr lang="zh-CN" altLang="en-US" sz="1200" b="1" smtClean="0">
                <a:latin typeface="微软雅黑" pitchFamily="34" charset="-122"/>
                <a:ea typeface="微软雅黑" pitchFamily="34" charset="-122"/>
              </a:rPr>
              <a:t>中文商号文字</a:t>
            </a:r>
            <a:r>
              <a:rPr lang="en-US" altLang="zh-CN" sz="1200" b="1" smtClean="0">
                <a:latin typeface="微软雅黑" pitchFamily="34" charset="-122"/>
                <a:ea typeface="微软雅黑" pitchFamily="34" charset="-122"/>
              </a:rPr>
              <a:t>:12-14pt</a:t>
            </a:r>
          </a:p>
          <a:p>
            <a:pPr algn="r" eaLnBrk="1" hangingPunct="1">
              <a:lnSpc>
                <a:spcPct val="125000"/>
              </a:lnSpc>
              <a:spcBef>
                <a:spcPct val="20000"/>
              </a:spcBef>
              <a:defRPr/>
            </a:pPr>
            <a:r>
              <a:rPr lang="zh-CN" altLang="en-US" sz="1200" b="1" smtClean="0">
                <a:latin typeface="微软雅黑" pitchFamily="34" charset="-122"/>
                <a:ea typeface="微软雅黑" pitchFamily="34" charset="-122"/>
              </a:rPr>
              <a:t>字体</a:t>
            </a:r>
            <a:r>
              <a:rPr lang="en-US" altLang="zh-CN" sz="1200" b="1" smtClean="0">
                <a:latin typeface="微软雅黑" pitchFamily="34" charset="-122"/>
                <a:ea typeface="微软雅黑" pitchFamily="34" charset="-122"/>
              </a:rPr>
              <a:t>:</a:t>
            </a:r>
            <a:r>
              <a:rPr lang="zh-CN" altLang="en-US" sz="1200" b="1" smtClean="0">
                <a:latin typeface="微软雅黑" pitchFamily="34" charset="-122"/>
                <a:ea typeface="微软雅黑" pitchFamily="34" charset="-122"/>
              </a:rPr>
              <a:t>宋体加粗 </a:t>
            </a:r>
            <a:r>
              <a:rPr lang="en-US" altLang="zh-CN" sz="1200" b="1" smtClean="0">
                <a:latin typeface="微软雅黑" pitchFamily="34" charset="-122"/>
                <a:ea typeface="微软雅黑" pitchFamily="34" charset="-122"/>
              </a:rPr>
              <a:t> </a:t>
            </a:r>
            <a:endParaRPr lang="zh-CN" altLang="en-US" sz="1200" b="1" smtClean="0">
              <a:latin typeface="微软雅黑" pitchFamily="34" charset="-122"/>
              <a:ea typeface="微软雅黑" pitchFamily="34" charset="-122"/>
            </a:endParaRPr>
          </a:p>
          <a:p>
            <a:pPr algn="r" eaLnBrk="1" hangingPunct="1">
              <a:lnSpc>
                <a:spcPct val="125000"/>
              </a:lnSpc>
              <a:spcBef>
                <a:spcPct val="20000"/>
              </a:spcBef>
              <a:defRPr/>
            </a:pPr>
            <a:r>
              <a:rPr lang="zh-CN" altLang="en-US" sz="1200" b="1" smtClean="0">
                <a:latin typeface="微软雅黑" pitchFamily="34" charset="-122"/>
                <a:ea typeface="微软雅黑" pitchFamily="34" charset="-122"/>
              </a:rPr>
              <a:t>首选颜色</a:t>
            </a:r>
            <a:r>
              <a:rPr lang="en-US" altLang="zh-CN" sz="1200" b="1" smtClean="0">
                <a:latin typeface="微软雅黑" pitchFamily="34" charset="-122"/>
                <a:ea typeface="微软雅黑" pitchFamily="34" charset="-122"/>
              </a:rPr>
              <a:t>: :R255 G255 B255</a:t>
            </a:r>
          </a:p>
          <a:p>
            <a:pPr algn="r" eaLnBrk="1" hangingPunct="1">
              <a:lnSpc>
                <a:spcPct val="125000"/>
              </a:lnSpc>
              <a:spcBef>
                <a:spcPct val="20000"/>
              </a:spcBef>
              <a:defRPr/>
            </a:pPr>
            <a:endParaRPr lang="en-US" altLang="zh-CN" sz="1200" b="1" smtClean="0">
              <a:latin typeface="微软雅黑" pitchFamily="34" charset="-122"/>
              <a:ea typeface="微软雅黑" pitchFamily="34" charset="-122"/>
            </a:endParaRPr>
          </a:p>
          <a:p>
            <a:pPr algn="r" eaLnBrk="1" hangingPunct="1">
              <a:lnSpc>
                <a:spcPct val="125000"/>
              </a:lnSpc>
              <a:spcBef>
                <a:spcPct val="20000"/>
              </a:spcBef>
              <a:defRPr/>
            </a:pPr>
            <a:endParaRPr lang="zh-CN" altLang="en-US" sz="1200" b="1" smtClean="0">
              <a:solidFill>
                <a:schemeClr val="tx1"/>
              </a:solidFill>
              <a:latin typeface="微软雅黑" pitchFamily="34" charset="-122"/>
              <a:ea typeface="微软雅黑" pitchFamily="34" charset="-122"/>
            </a:endParaRPr>
          </a:p>
          <a:p>
            <a:pPr algn="r" eaLnBrk="1" hangingPunct="1">
              <a:lnSpc>
                <a:spcPct val="125000"/>
              </a:lnSpc>
              <a:spcBef>
                <a:spcPct val="20000"/>
              </a:spcBef>
              <a:defRPr/>
            </a:pPr>
            <a:endParaRPr lang="zh-CN" altLang="en-US" sz="1200" b="1" smtClean="0">
              <a:solidFill>
                <a:schemeClr val="tx1"/>
              </a:solidFill>
              <a:latin typeface="微软雅黑" pitchFamily="34" charset="-122"/>
              <a:ea typeface="微软雅黑" pitchFamily="34" charset="-122"/>
            </a:endParaRPr>
          </a:p>
        </p:txBody>
      </p:sp>
      <p:sp>
        <p:nvSpPr>
          <p:cNvPr id="4102" name="Rectangle 18"/>
          <p:cNvSpPr>
            <a:spLocks noChangeArrowheads="1"/>
          </p:cNvSpPr>
          <p:nvPr/>
        </p:nvSpPr>
        <p:spPr bwMode="auto">
          <a:xfrm>
            <a:off x="-757238" y="3570217"/>
            <a:ext cx="160012" cy="295417"/>
          </a:xfrm>
          <a:prstGeom prst="rect">
            <a:avLst/>
          </a:prstGeom>
          <a:solidFill>
            <a:srgbClr val="FFFFFF"/>
          </a:solidFill>
          <a:ln>
            <a:noFill/>
          </a:ln>
          <a:extLst/>
        </p:spPr>
        <p:txBody>
          <a:bodyPr wrap="none" lIns="79200" tIns="39600" rIns="79200" bIns="39600" anchor="ctr">
            <a:spAutoFit/>
          </a:bodyPr>
          <a:lstStyle>
            <a:lvl1pPr eaLnBrk="0" hangingPunct="0">
              <a:defRPr sz="1400">
                <a:solidFill>
                  <a:schemeClr val="bg1"/>
                </a:solidFill>
                <a:latin typeface="FrutigerNext LT Regular"/>
                <a:ea typeface="宋体" panose="02010600030101010101" pitchFamily="2" charset="-122"/>
              </a:defRPr>
            </a:lvl1pPr>
            <a:lvl2pPr marL="742950" indent="-285750" eaLnBrk="0" hangingPunct="0">
              <a:defRPr sz="1400">
                <a:solidFill>
                  <a:schemeClr val="bg1"/>
                </a:solidFill>
                <a:latin typeface="FrutigerNext LT Regular"/>
                <a:ea typeface="宋体" panose="02010600030101010101" pitchFamily="2" charset="-122"/>
              </a:defRPr>
            </a:lvl2pPr>
            <a:lvl3pPr marL="1143000" indent="-228600" eaLnBrk="0" hangingPunct="0">
              <a:defRPr sz="1400">
                <a:solidFill>
                  <a:schemeClr val="bg1"/>
                </a:solidFill>
                <a:latin typeface="FrutigerNext LT Regular"/>
                <a:ea typeface="宋体" panose="02010600030101010101" pitchFamily="2" charset="-122"/>
              </a:defRPr>
            </a:lvl3pPr>
            <a:lvl4pPr marL="1600200" indent="-228600" eaLnBrk="0" hangingPunct="0">
              <a:defRPr sz="1400">
                <a:solidFill>
                  <a:schemeClr val="bg1"/>
                </a:solidFill>
                <a:latin typeface="FrutigerNext LT Regular"/>
                <a:ea typeface="宋体" panose="02010600030101010101" pitchFamily="2" charset="-122"/>
              </a:defRPr>
            </a:lvl4pPr>
            <a:lvl5pPr marL="2057400" indent="-228600" eaLnBrk="0" hangingPunct="0">
              <a:defRPr sz="1400">
                <a:solidFill>
                  <a:schemeClr val="bg1"/>
                </a:solidFill>
                <a:latin typeface="FrutigerNext LT Regular"/>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endParaRPr lang="zh-CN" altLang="en-US" smtClean="0">
              <a:latin typeface="微软雅黑" pitchFamily="34" charset="-122"/>
              <a:ea typeface="微软雅黑" pitchFamily="34" charset="-122"/>
            </a:endParaRPr>
          </a:p>
        </p:txBody>
      </p:sp>
      <p:sp>
        <p:nvSpPr>
          <p:cNvPr id="4103" name="Rectangle 21"/>
          <p:cNvSpPr>
            <a:spLocks noChangeArrowheads="1"/>
          </p:cNvSpPr>
          <p:nvPr/>
        </p:nvSpPr>
        <p:spPr bwMode="auto">
          <a:xfrm>
            <a:off x="-757238" y="1481067"/>
            <a:ext cx="160012" cy="295417"/>
          </a:xfrm>
          <a:prstGeom prst="rect">
            <a:avLst/>
          </a:prstGeom>
          <a:solidFill>
            <a:srgbClr val="FFFFFF"/>
          </a:solidFill>
          <a:ln>
            <a:noFill/>
          </a:ln>
          <a:extLst/>
        </p:spPr>
        <p:txBody>
          <a:bodyPr wrap="none" lIns="79200" tIns="39600" rIns="79200" bIns="39600" anchor="ctr">
            <a:spAutoFit/>
          </a:bodyPr>
          <a:lstStyle>
            <a:lvl1pPr eaLnBrk="0" hangingPunct="0">
              <a:defRPr sz="1400">
                <a:solidFill>
                  <a:schemeClr val="bg1"/>
                </a:solidFill>
                <a:latin typeface="FrutigerNext LT Regular"/>
                <a:ea typeface="宋体" panose="02010600030101010101" pitchFamily="2" charset="-122"/>
              </a:defRPr>
            </a:lvl1pPr>
            <a:lvl2pPr marL="742950" indent="-285750" eaLnBrk="0" hangingPunct="0">
              <a:defRPr sz="1400">
                <a:solidFill>
                  <a:schemeClr val="bg1"/>
                </a:solidFill>
                <a:latin typeface="FrutigerNext LT Regular"/>
                <a:ea typeface="宋体" panose="02010600030101010101" pitchFamily="2" charset="-122"/>
              </a:defRPr>
            </a:lvl2pPr>
            <a:lvl3pPr marL="1143000" indent="-228600" eaLnBrk="0" hangingPunct="0">
              <a:defRPr sz="1400">
                <a:solidFill>
                  <a:schemeClr val="bg1"/>
                </a:solidFill>
                <a:latin typeface="FrutigerNext LT Regular"/>
                <a:ea typeface="宋体" panose="02010600030101010101" pitchFamily="2" charset="-122"/>
              </a:defRPr>
            </a:lvl3pPr>
            <a:lvl4pPr marL="1600200" indent="-228600" eaLnBrk="0" hangingPunct="0">
              <a:defRPr sz="1400">
                <a:solidFill>
                  <a:schemeClr val="bg1"/>
                </a:solidFill>
                <a:latin typeface="FrutigerNext LT Regular"/>
                <a:ea typeface="宋体" panose="02010600030101010101" pitchFamily="2" charset="-122"/>
              </a:defRPr>
            </a:lvl4pPr>
            <a:lvl5pPr marL="2057400" indent="-228600" eaLnBrk="0" hangingPunct="0">
              <a:defRPr sz="1400">
                <a:solidFill>
                  <a:schemeClr val="bg1"/>
                </a:solidFill>
                <a:latin typeface="FrutigerNext LT Regular"/>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endParaRPr lang="zh-CN" altLang="en-US" smtClean="0">
              <a:latin typeface="微软雅黑" pitchFamily="34" charset="-122"/>
              <a:ea typeface="微软雅黑" pitchFamily="34" charset="-122"/>
            </a:endParaRPr>
          </a:p>
        </p:txBody>
      </p:sp>
      <p:sp>
        <p:nvSpPr>
          <p:cNvPr id="4104" name="Text Box 23"/>
          <p:cNvSpPr txBox="1">
            <a:spLocks noChangeArrowheads="1"/>
          </p:cNvSpPr>
          <p:nvPr/>
        </p:nvSpPr>
        <p:spPr bwMode="auto">
          <a:xfrm>
            <a:off x="301625" y="393700"/>
            <a:ext cx="3187699" cy="326195"/>
          </a:xfrm>
          <a:prstGeom prst="rect">
            <a:avLst/>
          </a:prstGeom>
          <a:noFill/>
          <a:ln>
            <a:noFill/>
          </a:ln>
          <a:extLst/>
        </p:spPr>
        <p:txBody>
          <a:bodyPr wrap="none" lIns="79200" tIns="39600" rIns="79200" bIns="39600">
            <a:spAutoFit/>
          </a:bodyPr>
          <a:lstStyle>
            <a:lvl1pPr defTabSz="801688" eaLnBrk="0" hangingPunct="0">
              <a:defRPr sz="1400">
                <a:solidFill>
                  <a:schemeClr val="bg1"/>
                </a:solidFill>
                <a:latin typeface="FrutigerNext LT Regular"/>
                <a:ea typeface="宋体" pitchFamily="2" charset="-122"/>
              </a:defRPr>
            </a:lvl1pPr>
            <a:lvl2pPr marL="742950" indent="-285750" defTabSz="801688" eaLnBrk="0" hangingPunct="0">
              <a:defRPr sz="1400">
                <a:solidFill>
                  <a:schemeClr val="bg1"/>
                </a:solidFill>
                <a:latin typeface="FrutigerNext LT Regular"/>
                <a:ea typeface="宋体" pitchFamily="2" charset="-122"/>
              </a:defRPr>
            </a:lvl2pPr>
            <a:lvl3pPr marL="1143000" indent="-228600" defTabSz="801688" eaLnBrk="0" hangingPunct="0">
              <a:defRPr sz="1400">
                <a:solidFill>
                  <a:schemeClr val="bg1"/>
                </a:solidFill>
                <a:latin typeface="FrutigerNext LT Regular"/>
                <a:ea typeface="宋体" pitchFamily="2" charset="-122"/>
              </a:defRPr>
            </a:lvl3pPr>
            <a:lvl4pPr marL="1600200" indent="-228600" defTabSz="801688" eaLnBrk="0" hangingPunct="0">
              <a:defRPr sz="1400">
                <a:solidFill>
                  <a:schemeClr val="bg1"/>
                </a:solidFill>
                <a:latin typeface="FrutigerNext LT Regular"/>
                <a:ea typeface="宋体" pitchFamily="2" charset="-122"/>
              </a:defRPr>
            </a:lvl4pPr>
            <a:lvl5pPr marL="2057400" indent="-228600" defTabSz="801688" eaLnBrk="0" hangingPunct="0">
              <a:defRPr sz="1400">
                <a:solidFill>
                  <a:schemeClr val="bg1"/>
                </a:solidFill>
                <a:latin typeface="FrutigerNext LT Regular"/>
                <a:ea typeface="宋体" pitchFamily="2" charset="-122"/>
              </a:defRPr>
            </a:lvl5pPr>
            <a:lvl6pPr marL="2514600" indent="-228600" defTabSz="801688"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defTabSz="801688"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defTabSz="801688"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defTabSz="801688"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defRPr/>
            </a:pPr>
            <a:r>
              <a:rPr lang="en-US" altLang="zh-CN" sz="1600" dirty="0" smtClean="0">
                <a:latin typeface="微软雅黑" pitchFamily="34" charset="-122"/>
                <a:ea typeface="微软雅黑" pitchFamily="34" charset="-122"/>
              </a:rPr>
              <a:t>www.founderinternational.com</a:t>
            </a:r>
          </a:p>
        </p:txBody>
      </p:sp>
      <p:pic>
        <p:nvPicPr>
          <p:cNvPr id="2057" name="Picture 25" descr="2"/>
          <p:cNvPicPr>
            <a:picLocks noChangeAspect="1" noChangeArrowheads="1"/>
          </p:cNvPicPr>
          <p:nvPr/>
        </p:nvPicPr>
        <p:blipFill>
          <a:blip r:embed="rId6">
            <a:extLst>
              <a:ext uri="{28A0092B-C50C-407E-A947-70E740481C1C}">
                <a14:useLocalDpi xmlns:a14="http://schemas.microsoft.com/office/drawing/2010/main" val="0"/>
              </a:ext>
            </a:extLst>
          </a:blip>
          <a:srcRect r="91336"/>
          <a:stretch>
            <a:fillRect/>
          </a:stretch>
        </p:blipFill>
        <p:spPr bwMode="auto">
          <a:xfrm>
            <a:off x="63500" y="4448175"/>
            <a:ext cx="1270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Rectangle 26"/>
          <p:cNvSpPr>
            <a:spLocks noChangeArrowheads="1"/>
          </p:cNvSpPr>
          <p:nvPr/>
        </p:nvSpPr>
        <p:spPr bwMode="auto">
          <a:xfrm>
            <a:off x="-757238" y="5730804"/>
            <a:ext cx="160012" cy="295417"/>
          </a:xfrm>
          <a:prstGeom prst="rect">
            <a:avLst/>
          </a:prstGeom>
          <a:solidFill>
            <a:srgbClr val="FFFFFF"/>
          </a:solidFill>
          <a:ln>
            <a:noFill/>
          </a:ln>
          <a:extLst/>
        </p:spPr>
        <p:txBody>
          <a:bodyPr wrap="none" lIns="79200" tIns="39600" rIns="79200" bIns="39600" anchor="ctr">
            <a:spAutoFit/>
          </a:bodyPr>
          <a:lstStyle>
            <a:lvl1pPr eaLnBrk="0" hangingPunct="0">
              <a:defRPr sz="1400">
                <a:solidFill>
                  <a:schemeClr val="bg1"/>
                </a:solidFill>
                <a:latin typeface="FrutigerNext LT Regular"/>
                <a:ea typeface="宋体" panose="02010600030101010101" pitchFamily="2" charset="-122"/>
              </a:defRPr>
            </a:lvl1pPr>
            <a:lvl2pPr marL="742950" indent="-285750" eaLnBrk="0" hangingPunct="0">
              <a:defRPr sz="1400">
                <a:solidFill>
                  <a:schemeClr val="bg1"/>
                </a:solidFill>
                <a:latin typeface="FrutigerNext LT Regular"/>
                <a:ea typeface="宋体" panose="02010600030101010101" pitchFamily="2" charset="-122"/>
              </a:defRPr>
            </a:lvl2pPr>
            <a:lvl3pPr marL="1143000" indent="-228600" eaLnBrk="0" hangingPunct="0">
              <a:defRPr sz="1400">
                <a:solidFill>
                  <a:schemeClr val="bg1"/>
                </a:solidFill>
                <a:latin typeface="FrutigerNext LT Regular"/>
                <a:ea typeface="宋体" panose="02010600030101010101" pitchFamily="2" charset="-122"/>
              </a:defRPr>
            </a:lvl3pPr>
            <a:lvl4pPr marL="1600200" indent="-228600" eaLnBrk="0" hangingPunct="0">
              <a:defRPr sz="1400">
                <a:solidFill>
                  <a:schemeClr val="bg1"/>
                </a:solidFill>
                <a:latin typeface="FrutigerNext LT Regular"/>
                <a:ea typeface="宋体" panose="02010600030101010101" pitchFamily="2" charset="-122"/>
              </a:defRPr>
            </a:lvl4pPr>
            <a:lvl5pPr marL="2057400" indent="-228600" eaLnBrk="0" hangingPunct="0">
              <a:defRPr sz="1400">
                <a:solidFill>
                  <a:schemeClr val="bg1"/>
                </a:solidFill>
                <a:latin typeface="FrutigerNext LT Regular"/>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anose="02010600030101010101" pitchFamily="2" charset="-122"/>
              </a:defRPr>
            </a:lvl9pPr>
          </a:lstStyle>
          <a:p>
            <a:pPr eaLnBrk="1" hangingPunct="1">
              <a:defRPr/>
            </a:pPr>
            <a:endParaRPr lang="zh-CN" altLang="en-US" smtClean="0">
              <a:latin typeface="微软雅黑" pitchFamily="34" charset="-122"/>
              <a:ea typeface="微软雅黑" pitchFamily="34" charset="-122"/>
            </a:endParaRPr>
          </a:p>
        </p:txBody>
      </p:sp>
      <p:sp>
        <p:nvSpPr>
          <p:cNvPr id="4107" name="Text Box 27"/>
          <p:cNvSpPr txBox="1">
            <a:spLocks noChangeArrowheads="1"/>
          </p:cNvSpPr>
          <p:nvPr/>
        </p:nvSpPr>
        <p:spPr bwMode="auto">
          <a:xfrm>
            <a:off x="4572000" y="404813"/>
            <a:ext cx="4208463" cy="612775"/>
          </a:xfrm>
          <a:prstGeom prst="rect">
            <a:avLst/>
          </a:prstGeom>
          <a:noFill/>
          <a:ln>
            <a:noFill/>
          </a:ln>
          <a:extLst/>
        </p:spPr>
        <p:txBody>
          <a:bodyPr lIns="79200" tIns="39600" rIns="79200" bIns="39600">
            <a:spAutoFit/>
          </a:bodyPr>
          <a:lstStyle>
            <a:lvl1pPr defTabSz="801688" eaLnBrk="0" hangingPunct="0">
              <a:defRPr sz="1400">
                <a:solidFill>
                  <a:schemeClr val="bg1"/>
                </a:solidFill>
                <a:latin typeface="FrutigerNext LT Regular"/>
                <a:ea typeface="宋体" pitchFamily="2" charset="-122"/>
              </a:defRPr>
            </a:lvl1pPr>
            <a:lvl2pPr marL="742950" indent="-285750" defTabSz="801688" eaLnBrk="0" hangingPunct="0">
              <a:defRPr sz="1400">
                <a:solidFill>
                  <a:schemeClr val="bg1"/>
                </a:solidFill>
                <a:latin typeface="FrutigerNext LT Regular"/>
                <a:ea typeface="宋体" pitchFamily="2" charset="-122"/>
              </a:defRPr>
            </a:lvl2pPr>
            <a:lvl3pPr marL="1143000" indent="-228600" defTabSz="801688" eaLnBrk="0" hangingPunct="0">
              <a:defRPr sz="1400">
                <a:solidFill>
                  <a:schemeClr val="bg1"/>
                </a:solidFill>
                <a:latin typeface="FrutigerNext LT Regular"/>
                <a:ea typeface="宋体" pitchFamily="2" charset="-122"/>
              </a:defRPr>
            </a:lvl3pPr>
            <a:lvl4pPr marL="1600200" indent="-228600" defTabSz="801688" eaLnBrk="0" hangingPunct="0">
              <a:defRPr sz="1400">
                <a:solidFill>
                  <a:schemeClr val="bg1"/>
                </a:solidFill>
                <a:latin typeface="FrutigerNext LT Regular"/>
                <a:ea typeface="宋体" pitchFamily="2" charset="-122"/>
              </a:defRPr>
            </a:lvl4pPr>
            <a:lvl5pPr marL="2057400" indent="-228600" defTabSz="801688" eaLnBrk="0" hangingPunct="0">
              <a:defRPr sz="1400">
                <a:solidFill>
                  <a:schemeClr val="bg1"/>
                </a:solidFill>
                <a:latin typeface="FrutigerNext LT Regular"/>
                <a:ea typeface="宋体" pitchFamily="2" charset="-122"/>
              </a:defRPr>
            </a:lvl5pPr>
            <a:lvl6pPr marL="2514600" indent="-228600" defTabSz="801688"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defTabSz="801688"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defTabSz="801688"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defTabSz="801688" eaLnBrk="0" fontAlgn="base" hangingPunct="0">
              <a:spcBef>
                <a:spcPct val="0"/>
              </a:spcBef>
              <a:spcAft>
                <a:spcPct val="0"/>
              </a:spcAft>
              <a:defRPr sz="1400">
                <a:solidFill>
                  <a:schemeClr val="bg1"/>
                </a:solidFill>
                <a:latin typeface="FrutigerNext LT Regular"/>
                <a:ea typeface="宋体" pitchFamily="2" charset="-122"/>
              </a:defRPr>
            </a:lvl9pPr>
          </a:lstStyle>
          <a:p>
            <a:pPr algn="r" eaLnBrk="1" hangingPunct="1">
              <a:defRPr/>
            </a:pPr>
            <a:r>
              <a:rPr lang="zh-CN" altLang="en-US" sz="2000" b="1" dirty="0" smtClean="0">
                <a:latin typeface="微软雅黑" pitchFamily="34" charset="-122"/>
                <a:ea typeface="微软雅黑" pitchFamily="34" charset="-122"/>
              </a:rPr>
              <a:t>方正国际软件有限公司</a:t>
            </a:r>
          </a:p>
          <a:p>
            <a:pPr algn="r" eaLnBrk="1" hangingPunct="1">
              <a:defRPr/>
            </a:pPr>
            <a:r>
              <a:rPr lang="en-US" altLang="zh-CN" sz="1500" dirty="0" smtClean="0">
                <a:latin typeface="微软雅黑" pitchFamily="34" charset="-122"/>
                <a:ea typeface="微软雅黑" pitchFamily="34" charset="-122"/>
              </a:rPr>
              <a:t>Founder International </a:t>
            </a:r>
            <a:r>
              <a:rPr lang="en-US" altLang="zh-CN" sz="1500" dirty="0" err="1" smtClean="0">
                <a:latin typeface="微软雅黑" pitchFamily="34" charset="-122"/>
                <a:ea typeface="微软雅黑" pitchFamily="34" charset="-122"/>
              </a:rPr>
              <a:t>Co.,Ltd</a:t>
            </a:r>
            <a:r>
              <a:rPr lang="en-US" altLang="zh-CN" sz="1500" dirty="0" smtClean="0">
                <a:latin typeface="微软雅黑" pitchFamily="34" charset="-122"/>
                <a:ea typeface="微软雅黑" pitchFamily="34" charset="-122"/>
              </a:rPr>
              <a:t>.</a:t>
            </a:r>
          </a:p>
        </p:txBody>
      </p:sp>
      <p:sp>
        <p:nvSpPr>
          <p:cNvPr id="12" name="Rectangle 5"/>
          <p:cNvSpPr>
            <a:spLocks noChangeArrowheads="1"/>
          </p:cNvSpPr>
          <p:nvPr/>
        </p:nvSpPr>
        <p:spPr bwMode="auto">
          <a:xfrm>
            <a:off x="1143000" y="4776614"/>
            <a:ext cx="7389813" cy="668610"/>
          </a:xfrm>
          <a:prstGeom prst="rect">
            <a:avLst/>
          </a:prstGeom>
          <a:noFill/>
          <a:ln w="9525">
            <a:noFill/>
            <a:miter lim="800000"/>
            <a:headEnd/>
            <a:tailEnd/>
          </a:ln>
          <a:effectLst/>
        </p:spPr>
        <p:txBody>
          <a:bodyPr anchor="ctr"/>
          <a:lstStyle/>
          <a:p>
            <a:pPr marL="533400" indent="-533400">
              <a:defRPr/>
            </a:pPr>
            <a:r>
              <a:rPr lang="zh-CN" altLang="en-US" sz="4000" dirty="0">
                <a:effectLst>
                  <a:outerShdw blurRad="38100" dist="38100" dir="2700000" algn="tl">
                    <a:srgbClr val="C0C0C0"/>
                  </a:outerShdw>
                </a:effectLst>
                <a:latin typeface="微软雅黑" pitchFamily="34" charset="-122"/>
                <a:ea typeface="微软雅黑" pitchFamily="34" charset="-122"/>
              </a:rPr>
              <a:t>正在你</a:t>
            </a:r>
            <a:r>
              <a:rPr lang="zh-CN" altLang="en-US" sz="4000" dirty="0" smtClean="0">
                <a:effectLst>
                  <a:outerShdw blurRad="38100" dist="38100" dir="2700000" algn="tl">
                    <a:srgbClr val="C0C0C0"/>
                  </a:outerShdw>
                </a:effectLst>
                <a:latin typeface="微软雅黑" pitchFamily="34" charset="-122"/>
                <a:ea typeface="微软雅黑" pitchFamily="34" charset="-122"/>
              </a:rPr>
              <a:t>身边</a:t>
            </a:r>
            <a:endParaRPr lang="zh-CN" altLang="en-US" sz="4000" dirty="0">
              <a:solidFill>
                <a:schemeClr val="bg1"/>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02417037"/>
      </p:ext>
    </p:extLst>
  </p:cSld>
  <p:clrMap bg1="lt1" tx1="dk1" bg2="lt2" tx2="dk2" accent1="accent1" accent2="accent2" accent3="accent3" accent4="accent4" accent5="accent5" accent6="accent6" hlink="hlink" folHlink="folHlink"/>
  <p:sldLayoutIdLst>
    <p:sldLayoutId id="2147486067" r:id="rId1"/>
    <p:sldLayoutId id="2147486068" r:id="rId2"/>
    <p:sldLayoutId id="2147486069" r:id="rId3"/>
  </p:sldLayoutIdLst>
  <p:timing>
    <p:tnLst>
      <p:par>
        <p:cTn id="1" dur="indefinite" restart="never" nodeType="tmRoot"/>
      </p:par>
    </p:tnLst>
  </p:timing>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99792" y="2133030"/>
            <a:ext cx="5887743" cy="863922"/>
          </a:xfrm>
        </p:spPr>
        <p:txBody>
          <a:bodyPr/>
          <a:lstStyle/>
          <a:p>
            <a:pPr algn="ctr"/>
            <a:r>
              <a:rPr lang="en-US" altLang="zh-CN" sz="4800" b="1" dirty="0" smtClean="0">
                <a:latin typeface="微软雅黑" panose="020B0503020204020204" pitchFamily="34" charset="-122"/>
                <a:ea typeface="微软雅黑" panose="020B0503020204020204" pitchFamily="34" charset="-122"/>
              </a:rPr>
              <a:t>Smart </a:t>
            </a:r>
            <a:r>
              <a:rPr lang="en-US" altLang="zh-CN" sz="4800" b="1" dirty="0">
                <a:latin typeface="微软雅黑" panose="020B0503020204020204" pitchFamily="34" charset="-122"/>
                <a:ea typeface="微软雅黑" panose="020B0503020204020204" pitchFamily="34" charset="-122"/>
              </a:rPr>
              <a:t>Education</a:t>
            </a:r>
            <a:endParaRPr lang="zh-CN" altLang="en-US" sz="4800" b="1"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2987824" y="3323456"/>
            <a:ext cx="6055250" cy="609600"/>
          </a:xfrm>
        </p:spPr>
        <p:txBody>
          <a:bodyPr/>
          <a:lstStyle/>
          <a:p>
            <a:pPr algn="r"/>
            <a:r>
              <a:rPr lang="en-US" altLang="zh-CN" sz="2000" dirty="0" smtClean="0"/>
              <a:t>Founder Smart Education , make learning better.</a:t>
            </a:r>
            <a:endParaRPr lang="zh-CN" altLang="en-US" sz="2000" dirty="0"/>
          </a:p>
        </p:txBody>
      </p:sp>
      <p:sp>
        <p:nvSpPr>
          <p:cNvPr id="7" name="副标题 2"/>
          <p:cNvSpPr txBox="1">
            <a:spLocks/>
          </p:cNvSpPr>
          <p:nvPr/>
        </p:nvSpPr>
        <p:spPr>
          <a:xfrm>
            <a:off x="4211960" y="4115544"/>
            <a:ext cx="4399066" cy="609600"/>
          </a:xfrm>
          <a:prstGeom prst="rect">
            <a:avLst/>
          </a:prstGeom>
        </p:spPr>
        <p:txBody>
          <a:bodyPr/>
          <a:lstStyle>
            <a:lvl1pPr marL="0" indent="0" algn="l" defTabSz="914400" rtl="0" eaLnBrk="1" latinLnBrk="0" hangingPunct="1">
              <a:spcBef>
                <a:spcPct val="20000"/>
              </a:spcBef>
              <a:buFontTx/>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fontAlgn="auto">
              <a:spcAft>
                <a:spcPts val="0"/>
              </a:spcAft>
            </a:pPr>
            <a:r>
              <a:rPr lang="en-US" altLang="zh-CN" sz="1800" dirty="0"/>
              <a:t>b</a:t>
            </a:r>
            <a:r>
              <a:rPr lang="en-US" altLang="zh-CN" sz="1800" dirty="0" smtClean="0"/>
              <a:t>y Chen Ming</a:t>
            </a:r>
            <a:endParaRPr lang="zh-CN" altLang="en-US" sz="18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2021582"/>
            <a:ext cx="2543438" cy="2487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109369" cy="647700"/>
          </a:xfrm>
        </p:spPr>
        <p:txBody>
          <a:bodyPr/>
          <a:lstStyle/>
          <a:p>
            <a:r>
              <a:rPr lang="en-US" altLang="zh-CN" dirty="0">
                <a:latin typeface="微软雅黑" pitchFamily="34" charset="-122"/>
                <a:ea typeface="微软雅黑" pitchFamily="34" charset="-122"/>
              </a:rPr>
              <a:t>Smart learning service </a:t>
            </a:r>
            <a:r>
              <a:rPr lang="en-US" altLang="zh-CN" dirty="0" smtClean="0">
                <a:latin typeface="微软雅黑" pitchFamily="34" charset="-122"/>
                <a:ea typeface="微软雅黑" pitchFamily="34" charset="-122"/>
              </a:rPr>
              <a:t>platform</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10</a:t>
            </a:fld>
            <a:endParaRPr lang="en-US" altLang="zh-CN"/>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4744"/>
            <a:ext cx="5953125" cy="517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580112" y="1232162"/>
            <a:ext cx="3384376" cy="3754874"/>
          </a:xfrm>
          <a:prstGeom prst="rect">
            <a:avLst/>
          </a:prstGeom>
          <a:noFill/>
        </p:spPr>
        <p:txBody>
          <a:bodyPr wrap="squar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Smart learning </a:t>
            </a:r>
            <a:r>
              <a:rPr lang="en-US" altLang="zh-CN" dirty="0">
                <a:solidFill>
                  <a:schemeClr val="tx1"/>
                </a:solidFill>
                <a:latin typeface="微软雅黑" panose="020B0503020204020204" pitchFamily="34" charset="-122"/>
                <a:ea typeface="微软雅黑" panose="020B0503020204020204" pitchFamily="34" charset="-122"/>
              </a:rPr>
              <a:t>services platform diagnostic exam system, online examination system, network scoring system, learning analysis system, online learning system, the combination of wisdom Guidance system, establish a "student-centered development" personalized learning.</a:t>
            </a:r>
          </a:p>
          <a:p>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b="1" dirty="0" smtClean="0">
                <a:solidFill>
                  <a:srgbClr val="0070C0"/>
                </a:solidFill>
                <a:latin typeface="微软雅黑" panose="020B0503020204020204" pitchFamily="34" charset="-122"/>
                <a:ea typeface="微软雅黑" panose="020B0503020204020204" pitchFamily="34" charset="-122"/>
              </a:rPr>
              <a:t>Feature:</a:t>
            </a: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① </a:t>
            </a:r>
            <a:r>
              <a:rPr lang="en-US" altLang="zh-CN" dirty="0" smtClean="0">
                <a:solidFill>
                  <a:srgbClr val="EA541F"/>
                </a:solidFill>
                <a:latin typeface="微软雅黑" panose="020B0503020204020204" pitchFamily="34" charset="-122"/>
                <a:ea typeface="微软雅黑" panose="020B0503020204020204" pitchFamily="34" charset="-122"/>
              </a:rPr>
              <a:t>Extensive study</a:t>
            </a:r>
            <a:endParaRPr lang="en-US" altLang="zh-CN" dirty="0" smtClean="0">
              <a:solidFill>
                <a:srgbClr val="EA541F"/>
              </a:solidFill>
              <a:latin typeface="微软雅黑" panose="020B0503020204020204" pitchFamily="34" charset="-122"/>
              <a:ea typeface="微软雅黑" panose="020B0503020204020204" pitchFamily="34" charset="-122"/>
            </a:endParaRPr>
          </a:p>
          <a:p>
            <a:endParaRPr lang="en-US" altLang="zh-CN" dirty="0">
              <a:solidFill>
                <a:srgbClr val="EA541F"/>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② </a:t>
            </a:r>
            <a:r>
              <a:rPr lang="en-US" altLang="zh-CN" dirty="0" smtClean="0">
                <a:solidFill>
                  <a:srgbClr val="EA541F"/>
                </a:solidFill>
                <a:latin typeface="微软雅黑" panose="020B0503020204020204" pitchFamily="34" charset="-122"/>
                <a:ea typeface="微软雅黑" panose="020B0503020204020204" pitchFamily="34" charset="-122"/>
              </a:rPr>
              <a:t>Self-learning</a:t>
            </a:r>
            <a:endParaRPr lang="en-US" altLang="zh-CN" dirty="0" smtClean="0">
              <a:solidFill>
                <a:srgbClr val="EA541F"/>
              </a:solidFill>
              <a:latin typeface="微软雅黑" panose="020B0503020204020204" pitchFamily="34" charset="-122"/>
              <a:ea typeface="微软雅黑" panose="020B0503020204020204" pitchFamily="34" charset="-122"/>
            </a:endParaRPr>
          </a:p>
          <a:p>
            <a:endParaRPr lang="en-US" altLang="zh-CN" dirty="0">
              <a:solidFill>
                <a:srgbClr val="EA541F"/>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③ </a:t>
            </a:r>
            <a:r>
              <a:rPr lang="en-US" altLang="zh-CN" dirty="0" smtClean="0">
                <a:solidFill>
                  <a:srgbClr val="EA541F"/>
                </a:solidFill>
                <a:latin typeface="微软雅黑" panose="020B0503020204020204" pitchFamily="34" charset="-122"/>
                <a:ea typeface="微软雅黑" panose="020B0503020204020204" pitchFamily="34" charset="-122"/>
              </a:rPr>
              <a:t>Individual teaching</a:t>
            </a:r>
            <a:endParaRPr lang="zh-CN" altLang="en-US" dirty="0">
              <a:solidFill>
                <a:srgbClr val="EA541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8892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11</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overview</a:t>
            </a:r>
            <a:endParaRPr lang="zh-CN" altLang="en-US" sz="22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5" y="2206452"/>
            <a:ext cx="70474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80110" y="2208337"/>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200" dirty="0">
                <a:solidFill>
                  <a:schemeClr val="tx1"/>
                </a:solidFill>
                <a:latin typeface="微软雅黑" panose="020B0503020204020204" pitchFamily="34" charset="-122"/>
                <a:ea typeface="微软雅黑" panose="020B0503020204020204" pitchFamily="34" charset="-122"/>
              </a:rPr>
              <a:t>p</a:t>
            </a:r>
            <a:r>
              <a:rPr lang="en-US" altLang="zh-CN" sz="22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anose="020B0503020204020204" pitchFamily="34" charset="-122"/>
                <a:ea typeface="微软雅黑" panose="020B0503020204020204" pitchFamily="34" charset="-122"/>
              </a:rPr>
              <a:t>Education </a:t>
            </a:r>
            <a:r>
              <a:rPr lang="en-US" altLang="zh-CN" sz="2200" dirty="0" smtClean="0">
                <a:solidFill>
                  <a:schemeClr val="tx1"/>
                </a:solidFill>
                <a:latin typeface="微软雅黑" panose="020B0503020204020204" pitchFamily="34" charset="-122"/>
                <a:ea typeface="微软雅黑" panose="020B0503020204020204" pitchFamily="34" charset="-122"/>
              </a:rPr>
              <a:t>big </a:t>
            </a:r>
            <a:r>
              <a:rPr lang="en-US" altLang="zh-CN" sz="2200" dirty="0">
                <a:solidFill>
                  <a:schemeClr val="tx1"/>
                </a:solidFill>
                <a:latin typeface="微软雅黑" panose="020B0503020204020204" pitchFamily="34" charset="-122"/>
                <a:ea typeface="微软雅黑" panose="020B0503020204020204" pitchFamily="34" charset="-122"/>
              </a:rPr>
              <a:t>data </a:t>
            </a:r>
            <a:r>
              <a:rPr lang="en-US" altLang="zh-CN" sz="22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platform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smtClean="0">
                <a:solidFill>
                  <a:schemeClr val="tx1"/>
                </a:solidFill>
                <a:latin typeface="微软雅黑" pitchFamily="34" charset="-122"/>
                <a:ea typeface="微软雅黑"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Predominance </a:t>
            </a:r>
            <a:r>
              <a:rPr lang="en-US" altLang="zh-CN" sz="2200" dirty="0">
                <a:solidFill>
                  <a:schemeClr val="tx1"/>
                </a:solidFill>
                <a:latin typeface="微软雅黑" panose="020B0503020204020204" pitchFamily="34" charset="-122"/>
                <a:ea typeface="微软雅黑" panose="020B0503020204020204" pitchFamily="34" charset="-122"/>
              </a:rPr>
              <a:t>and </a:t>
            </a:r>
            <a:r>
              <a:rPr lang="en-US" altLang="zh-CN" sz="22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54062" y="3373164"/>
            <a:ext cx="7346330" cy="4651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79789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109369" cy="647700"/>
          </a:xfrm>
        </p:spPr>
        <p:txBody>
          <a:bodyPr/>
          <a:lstStyle/>
          <a:p>
            <a:pPr>
              <a:spcBef>
                <a:spcPct val="50000"/>
              </a:spcBef>
              <a:defRPr/>
            </a:pPr>
            <a:r>
              <a:rPr lang="en-US" altLang="zh-CN" dirty="0">
                <a:latin typeface="微软雅黑" panose="020B0503020204020204" pitchFamily="34" charset="-122"/>
                <a:ea typeface="微软雅黑" panose="020B0503020204020204" pitchFamily="34" charset="-122"/>
              </a:rPr>
              <a:t>Education big data platform</a:t>
            </a:r>
            <a:endParaRPr lang="zh-CN" altLang="en-US" dirty="0">
              <a:latin typeface="微软雅黑" pitchFamily="34" charset="-122"/>
              <a:ea typeface="微软雅黑" pitchFamily="34" charset="-122"/>
            </a:endParaRPr>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12</a:t>
            </a:fld>
            <a:endParaRPr lang="en-US" altLang="zh-CN"/>
          </a:p>
        </p:txBody>
      </p:sp>
      <p:sp>
        <p:nvSpPr>
          <p:cNvPr id="6" name="TextBox 5"/>
          <p:cNvSpPr txBox="1"/>
          <p:nvPr/>
        </p:nvSpPr>
        <p:spPr>
          <a:xfrm>
            <a:off x="3995936" y="1232162"/>
            <a:ext cx="4968552" cy="3970318"/>
          </a:xfrm>
          <a:prstGeom prst="rect">
            <a:avLst/>
          </a:prstGeom>
          <a:noFill/>
        </p:spPr>
        <p:txBody>
          <a:bodyPr wrap="squar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 Education big data platform integration and support provincial, municipal and district level database and various types of education based education management information system, not only the platforms for data acquisition and storage from the same time in between platforms to exchange data, service regional education administrations and business applications of information technology </a:t>
            </a:r>
            <a:r>
              <a:rPr lang="en-US" altLang="zh-CN" dirty="0" smtClean="0">
                <a:solidFill>
                  <a:schemeClr val="tx1"/>
                </a:solidFill>
                <a:latin typeface="微软雅黑" panose="020B0503020204020204" pitchFamily="34" charset="-122"/>
                <a:ea typeface="微软雅黑" panose="020B0503020204020204" pitchFamily="34" charset="-122"/>
              </a:rPr>
              <a:t>schools.</a:t>
            </a: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b="1" dirty="0" smtClean="0">
                <a:solidFill>
                  <a:srgbClr val="0070C0"/>
                </a:solidFill>
                <a:latin typeface="微软雅黑" panose="020B0503020204020204" pitchFamily="34" charset="-122"/>
                <a:ea typeface="微软雅黑" panose="020B0503020204020204" pitchFamily="34" charset="-122"/>
              </a:rPr>
              <a:t>Feature:</a:t>
            </a: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① </a:t>
            </a:r>
            <a:r>
              <a:rPr lang="en-US" altLang="zh-CN" dirty="0" smtClean="0">
                <a:solidFill>
                  <a:srgbClr val="EA541F"/>
                </a:solidFill>
                <a:latin typeface="微软雅黑" panose="020B0503020204020204" pitchFamily="34" charset="-122"/>
                <a:ea typeface="微软雅黑" panose="020B0503020204020204" pitchFamily="34" charset="-122"/>
              </a:rPr>
              <a:t>Standard specification</a:t>
            </a:r>
            <a:endParaRPr lang="en-US" altLang="zh-CN" dirty="0" smtClean="0">
              <a:solidFill>
                <a:srgbClr val="EA541F"/>
              </a:solidFill>
              <a:latin typeface="微软雅黑" panose="020B0503020204020204" pitchFamily="34" charset="-122"/>
              <a:ea typeface="微软雅黑" panose="020B0503020204020204" pitchFamily="34" charset="-122"/>
            </a:endParaRPr>
          </a:p>
          <a:p>
            <a:endParaRPr lang="en-US" altLang="zh-CN" dirty="0">
              <a:solidFill>
                <a:srgbClr val="EA541F"/>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② </a:t>
            </a:r>
            <a:r>
              <a:rPr lang="en-US" altLang="zh-CN" dirty="0">
                <a:solidFill>
                  <a:srgbClr val="EA541F"/>
                </a:solidFill>
                <a:latin typeface="微软雅黑" panose="020B0503020204020204" pitchFamily="34" charset="-122"/>
                <a:ea typeface="微软雅黑" panose="020B0503020204020204" pitchFamily="34" charset="-122"/>
              </a:rPr>
              <a:t>Data </a:t>
            </a:r>
            <a:r>
              <a:rPr lang="en-US" altLang="zh-CN" dirty="0" smtClean="0">
                <a:solidFill>
                  <a:srgbClr val="EA541F"/>
                </a:solidFill>
                <a:latin typeface="微软雅黑" panose="020B0503020204020204" pitchFamily="34" charset="-122"/>
                <a:ea typeface="微软雅黑" panose="020B0503020204020204" pitchFamily="34" charset="-122"/>
              </a:rPr>
              <a:t>accuracy</a:t>
            </a:r>
            <a:endParaRPr lang="en-US" altLang="zh-CN" dirty="0" smtClean="0">
              <a:solidFill>
                <a:srgbClr val="EA541F"/>
              </a:solidFill>
              <a:latin typeface="微软雅黑" panose="020B0503020204020204" pitchFamily="34" charset="-122"/>
              <a:ea typeface="微软雅黑" panose="020B0503020204020204" pitchFamily="34" charset="-122"/>
            </a:endParaRPr>
          </a:p>
          <a:p>
            <a:endParaRPr lang="en-US" altLang="zh-CN" dirty="0">
              <a:solidFill>
                <a:srgbClr val="EA541F"/>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③ </a:t>
            </a:r>
            <a:r>
              <a:rPr lang="en-US" altLang="zh-CN" dirty="0">
                <a:solidFill>
                  <a:srgbClr val="EA541F"/>
                </a:solidFill>
                <a:latin typeface="微软雅黑" panose="020B0503020204020204" pitchFamily="34" charset="-122"/>
                <a:ea typeface="微软雅黑" panose="020B0503020204020204" pitchFamily="34" charset="-122"/>
              </a:rPr>
              <a:t>Efficient </a:t>
            </a:r>
            <a:r>
              <a:rPr lang="en-US" altLang="zh-CN" dirty="0" smtClean="0">
                <a:solidFill>
                  <a:srgbClr val="EA541F"/>
                </a:solidFill>
                <a:latin typeface="微软雅黑" panose="020B0503020204020204" pitchFamily="34" charset="-122"/>
                <a:ea typeface="微软雅黑" panose="020B0503020204020204" pitchFamily="34" charset="-122"/>
              </a:rPr>
              <a:t>service</a:t>
            </a:r>
          </a:p>
          <a:p>
            <a:endParaRPr lang="en-US" altLang="zh-CN" dirty="0">
              <a:solidFill>
                <a:srgbClr val="EA541F"/>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④ </a:t>
            </a:r>
            <a:r>
              <a:rPr lang="en-US" altLang="zh-CN" dirty="0" smtClean="0">
                <a:solidFill>
                  <a:srgbClr val="EA541F"/>
                </a:solidFill>
                <a:latin typeface="微软雅黑" panose="020B0503020204020204" pitchFamily="34" charset="-122"/>
                <a:ea typeface="微软雅黑" panose="020B0503020204020204" pitchFamily="34" charset="-122"/>
              </a:rPr>
              <a:t>Decision </a:t>
            </a:r>
            <a:r>
              <a:rPr lang="en-US" altLang="zh-CN" dirty="0">
                <a:solidFill>
                  <a:srgbClr val="EA541F"/>
                </a:solidFill>
                <a:latin typeface="微软雅黑" panose="020B0503020204020204" pitchFamily="34" charset="-122"/>
                <a:ea typeface="微软雅黑" panose="020B0503020204020204" pitchFamily="34" charset="-122"/>
              </a:rPr>
              <a:t>Analysis</a:t>
            </a:r>
            <a:endParaRPr lang="zh-CN" altLang="en-US" dirty="0">
              <a:solidFill>
                <a:srgbClr val="EA541F"/>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00808"/>
            <a:ext cx="32766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492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13</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overview</a:t>
            </a:r>
            <a:endParaRPr lang="zh-CN" altLang="en-US" sz="22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5" y="2206452"/>
            <a:ext cx="70474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80110" y="2208337"/>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200" dirty="0">
                <a:solidFill>
                  <a:schemeClr val="tx1"/>
                </a:solidFill>
                <a:latin typeface="微软雅黑" panose="020B0503020204020204" pitchFamily="34" charset="-122"/>
                <a:ea typeface="微软雅黑" panose="020B0503020204020204" pitchFamily="34" charset="-122"/>
              </a:rPr>
              <a:t>p</a:t>
            </a:r>
            <a:r>
              <a:rPr lang="en-US" altLang="zh-CN" sz="22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anose="020B0503020204020204" pitchFamily="34" charset="-122"/>
                <a:ea typeface="微软雅黑" panose="020B0503020204020204" pitchFamily="34" charset="-122"/>
              </a:rPr>
              <a:t>Education </a:t>
            </a:r>
            <a:r>
              <a:rPr lang="en-US" altLang="zh-CN" sz="2200" dirty="0" smtClean="0">
                <a:solidFill>
                  <a:schemeClr val="tx1"/>
                </a:solidFill>
                <a:latin typeface="微软雅黑" panose="020B0503020204020204" pitchFamily="34" charset="-122"/>
                <a:ea typeface="微软雅黑" panose="020B0503020204020204" pitchFamily="34" charset="-122"/>
              </a:rPr>
              <a:t>big </a:t>
            </a:r>
            <a:r>
              <a:rPr lang="en-US" altLang="zh-CN" sz="2200" dirty="0">
                <a:solidFill>
                  <a:schemeClr val="tx1"/>
                </a:solidFill>
                <a:latin typeface="微软雅黑" panose="020B0503020204020204" pitchFamily="34" charset="-122"/>
                <a:ea typeface="微软雅黑" panose="020B0503020204020204" pitchFamily="34" charset="-122"/>
              </a:rPr>
              <a:t>data </a:t>
            </a:r>
            <a:r>
              <a:rPr lang="en-US" altLang="zh-CN" sz="22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platform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smtClean="0">
                <a:solidFill>
                  <a:schemeClr val="tx1"/>
                </a:solidFill>
                <a:latin typeface="微软雅黑" pitchFamily="34" charset="-122"/>
                <a:ea typeface="微软雅黑"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Predominance </a:t>
            </a:r>
            <a:r>
              <a:rPr lang="en-US" altLang="zh-CN" sz="2200" dirty="0">
                <a:solidFill>
                  <a:schemeClr val="tx1"/>
                </a:solidFill>
                <a:latin typeface="微软雅黑" panose="020B0503020204020204" pitchFamily="34" charset="-122"/>
                <a:ea typeface="微软雅黑" panose="020B0503020204020204" pitchFamily="34" charset="-122"/>
              </a:rPr>
              <a:t>and </a:t>
            </a:r>
            <a:r>
              <a:rPr lang="en-US" altLang="zh-CN" sz="22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54062" y="3915176"/>
            <a:ext cx="7346330" cy="4651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948376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109369" cy="647700"/>
          </a:xfrm>
        </p:spPr>
        <p:txBody>
          <a:bodyPr/>
          <a:lstStyle/>
          <a:p>
            <a:pPr>
              <a:spcBef>
                <a:spcPct val="50000"/>
              </a:spcBef>
              <a:defRPr/>
            </a:pPr>
            <a:r>
              <a:rPr lang="en-US" altLang="zh-CN" dirty="0">
                <a:latin typeface="微软雅黑" pitchFamily="34" charset="-122"/>
                <a:ea typeface="微软雅黑" pitchFamily="34" charset="-122"/>
              </a:rPr>
              <a:t>Education resources service platform</a:t>
            </a:r>
            <a:endParaRPr lang="zh-CN" altLang="en-US" dirty="0">
              <a:latin typeface="微软雅黑" pitchFamily="34" charset="-122"/>
              <a:ea typeface="微软雅黑" pitchFamily="34" charset="-122"/>
            </a:endParaRPr>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14</a:t>
            </a:fld>
            <a:endParaRPr lang="en-US" altLang="zh-CN"/>
          </a:p>
        </p:txBody>
      </p:sp>
      <p:sp>
        <p:nvSpPr>
          <p:cNvPr id="6" name="TextBox 5"/>
          <p:cNvSpPr txBox="1"/>
          <p:nvPr/>
        </p:nvSpPr>
        <p:spPr>
          <a:xfrm>
            <a:off x="251520" y="4833788"/>
            <a:ext cx="8496944" cy="1384995"/>
          </a:xfrm>
          <a:prstGeom prst="rect">
            <a:avLst/>
          </a:prstGeom>
          <a:noFill/>
        </p:spPr>
        <p:txBody>
          <a:bodyPr wrap="squar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By commercially available, docking platform, making teachers and students, to develop a variety of ways to build with local characteristics Education Resource Service Platform. Using the integral evaluation, appraised of bonus mechanisms to promote the production of teachers and students to upload more and better educational resources, the use of regional policy guidance and Founder of the technical superiority, security and dynamic update virtuous cycle of resources, promote equitable development in the region </a:t>
            </a:r>
            <a:r>
              <a:rPr lang="en-US" altLang="zh-CN" dirty="0" smtClean="0">
                <a:solidFill>
                  <a:schemeClr val="tx1"/>
                </a:solidFill>
                <a:latin typeface="微软雅黑" panose="020B0503020204020204" pitchFamily="34" charset="-122"/>
                <a:ea typeface="微软雅黑" panose="020B0503020204020204" pitchFamily="34" charset="-122"/>
              </a:rPr>
              <a:t>Education</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rgbClr val="EA541F"/>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09513"/>
            <a:ext cx="7065963"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2100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15</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overview</a:t>
            </a:r>
            <a:endParaRPr lang="zh-CN" altLang="en-US" sz="22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5" y="2206452"/>
            <a:ext cx="70474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80110" y="2208337"/>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200" dirty="0">
                <a:solidFill>
                  <a:schemeClr val="tx1"/>
                </a:solidFill>
                <a:latin typeface="微软雅黑" panose="020B0503020204020204" pitchFamily="34" charset="-122"/>
                <a:ea typeface="微软雅黑" panose="020B0503020204020204" pitchFamily="34" charset="-122"/>
              </a:rPr>
              <a:t>p</a:t>
            </a:r>
            <a:r>
              <a:rPr lang="en-US" altLang="zh-CN" sz="22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anose="020B0503020204020204" pitchFamily="34" charset="-122"/>
                <a:ea typeface="微软雅黑" panose="020B0503020204020204" pitchFamily="34" charset="-122"/>
              </a:rPr>
              <a:t>Education </a:t>
            </a:r>
            <a:r>
              <a:rPr lang="en-US" altLang="zh-CN" sz="2200" dirty="0" smtClean="0">
                <a:solidFill>
                  <a:schemeClr val="tx1"/>
                </a:solidFill>
                <a:latin typeface="微软雅黑" panose="020B0503020204020204" pitchFamily="34" charset="-122"/>
                <a:ea typeface="微软雅黑" panose="020B0503020204020204" pitchFamily="34" charset="-122"/>
              </a:rPr>
              <a:t>big </a:t>
            </a:r>
            <a:r>
              <a:rPr lang="en-US" altLang="zh-CN" sz="2200" dirty="0">
                <a:solidFill>
                  <a:schemeClr val="tx1"/>
                </a:solidFill>
                <a:latin typeface="微软雅黑" panose="020B0503020204020204" pitchFamily="34" charset="-122"/>
                <a:ea typeface="微软雅黑" panose="020B0503020204020204" pitchFamily="34" charset="-122"/>
              </a:rPr>
              <a:t>data </a:t>
            </a:r>
            <a:r>
              <a:rPr lang="en-US" altLang="zh-CN" sz="22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platform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smtClean="0">
                <a:solidFill>
                  <a:schemeClr val="tx1"/>
                </a:solidFill>
                <a:latin typeface="微软雅黑" pitchFamily="34" charset="-122"/>
                <a:ea typeface="微软雅黑"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Predominance </a:t>
            </a:r>
            <a:r>
              <a:rPr lang="en-US" altLang="zh-CN" sz="2200" dirty="0">
                <a:solidFill>
                  <a:schemeClr val="tx1"/>
                </a:solidFill>
                <a:latin typeface="微软雅黑" panose="020B0503020204020204" pitchFamily="34" charset="-122"/>
                <a:ea typeface="微软雅黑" panose="020B0503020204020204" pitchFamily="34" charset="-122"/>
              </a:rPr>
              <a:t>and </a:t>
            </a:r>
            <a:r>
              <a:rPr lang="en-US" altLang="zh-CN" sz="22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40168" y="4491437"/>
            <a:ext cx="7346330" cy="4651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737425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541418" cy="647700"/>
          </a:xfrm>
        </p:spPr>
        <p:txBody>
          <a:bodyPr/>
          <a:lstStyle/>
          <a:p>
            <a:pPr>
              <a:spcBef>
                <a:spcPct val="50000"/>
              </a:spcBef>
              <a:defRPr/>
            </a:pPr>
            <a:r>
              <a:rPr lang="en-US" altLang="zh-CN" dirty="0">
                <a:latin typeface="微软雅黑" pitchFamily="34" charset="-122"/>
                <a:ea typeface="微软雅黑" pitchFamily="34" charset="-122"/>
              </a:rPr>
              <a:t>Education management service </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platform</a:t>
            </a:r>
            <a:endParaRPr lang="zh-CN" altLang="en-US" dirty="0">
              <a:latin typeface="微软雅黑" pitchFamily="34" charset="-122"/>
              <a:ea typeface="微软雅黑" pitchFamily="34" charset="-122"/>
            </a:endParaRPr>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16</a:t>
            </a:fld>
            <a:endParaRPr lang="en-US" altLang="zh-CN"/>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24743"/>
            <a:ext cx="5314950"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436096" y="1232162"/>
            <a:ext cx="3528392" cy="4401205"/>
          </a:xfrm>
          <a:prstGeom prst="rect">
            <a:avLst/>
          </a:prstGeom>
          <a:noFill/>
        </p:spPr>
        <p:txBody>
          <a:bodyPr wrap="squar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Education management services for education administrators and faculty service platform, which offers the convenience of campus management and scientific decision-making for the EDB and schools, by way of the cloud deployment, avoid duplication, while forming collaborative Bureau of Education school linkage management situations and resolve educational applications duplication, duplication of information entry and other issues, to promote balanced development of education.</a:t>
            </a:r>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b="1" dirty="0" smtClean="0">
                <a:solidFill>
                  <a:srgbClr val="0070C0"/>
                </a:solidFill>
                <a:latin typeface="微软雅黑" panose="020B0503020204020204" pitchFamily="34" charset="-122"/>
                <a:ea typeface="微软雅黑" panose="020B0503020204020204" pitchFamily="34" charset="-122"/>
              </a:rPr>
              <a:t>Feature:</a:t>
            </a: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① </a:t>
            </a:r>
            <a:r>
              <a:rPr lang="en-US" altLang="zh-CN" dirty="0">
                <a:solidFill>
                  <a:srgbClr val="EA541F"/>
                </a:solidFill>
                <a:latin typeface="微软雅黑" panose="020B0503020204020204" pitchFamily="34" charset="-122"/>
                <a:ea typeface="微软雅黑" panose="020B0503020204020204" pitchFamily="34" charset="-122"/>
              </a:rPr>
              <a:t>School </a:t>
            </a:r>
            <a:r>
              <a:rPr lang="en-US" altLang="zh-CN" dirty="0" smtClean="0">
                <a:solidFill>
                  <a:srgbClr val="EA541F"/>
                </a:solidFill>
                <a:latin typeface="微软雅黑" panose="020B0503020204020204" pitchFamily="34" charset="-122"/>
                <a:ea typeface="微软雅黑" panose="020B0503020204020204" pitchFamily="34" charset="-122"/>
              </a:rPr>
              <a:t>EDB Linkage</a:t>
            </a:r>
            <a:endParaRPr lang="en-US" altLang="zh-CN" dirty="0" smtClean="0">
              <a:solidFill>
                <a:srgbClr val="EA541F"/>
              </a:solidFill>
              <a:latin typeface="微软雅黑" panose="020B0503020204020204" pitchFamily="34" charset="-122"/>
              <a:ea typeface="微软雅黑" panose="020B0503020204020204" pitchFamily="34" charset="-122"/>
            </a:endParaRPr>
          </a:p>
          <a:p>
            <a:endParaRPr lang="en-US" altLang="zh-CN" dirty="0">
              <a:solidFill>
                <a:srgbClr val="EA541F"/>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② </a:t>
            </a:r>
            <a:r>
              <a:rPr lang="en-US" altLang="zh-CN" dirty="0" smtClean="0">
                <a:solidFill>
                  <a:srgbClr val="EA541F"/>
                </a:solidFill>
                <a:latin typeface="微软雅黑" panose="020B0503020204020204" pitchFamily="34" charset="-122"/>
                <a:ea typeface="微软雅黑" panose="020B0503020204020204" pitchFamily="34" charset="-122"/>
              </a:rPr>
              <a:t>Cloud </a:t>
            </a:r>
            <a:r>
              <a:rPr lang="en-US" altLang="zh-CN" dirty="0">
                <a:solidFill>
                  <a:srgbClr val="EA541F"/>
                </a:solidFill>
                <a:latin typeface="微软雅黑" panose="020B0503020204020204" pitchFamily="34" charset="-122"/>
                <a:ea typeface="微软雅黑" panose="020B0503020204020204" pitchFamily="34" charset="-122"/>
              </a:rPr>
              <a:t>Deployment</a:t>
            </a:r>
            <a:endParaRPr lang="zh-CN" altLang="en-US" dirty="0">
              <a:solidFill>
                <a:srgbClr val="EA541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3386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17</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overview</a:t>
            </a:r>
            <a:endParaRPr lang="zh-CN" altLang="en-US" sz="22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5" y="2206452"/>
            <a:ext cx="70474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80110" y="2208337"/>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200" dirty="0">
                <a:solidFill>
                  <a:schemeClr val="tx1"/>
                </a:solidFill>
                <a:latin typeface="微软雅黑" panose="020B0503020204020204" pitchFamily="34" charset="-122"/>
                <a:ea typeface="微软雅黑" panose="020B0503020204020204" pitchFamily="34" charset="-122"/>
              </a:rPr>
              <a:t>p</a:t>
            </a:r>
            <a:r>
              <a:rPr lang="en-US" altLang="zh-CN" sz="22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anose="020B0503020204020204" pitchFamily="34" charset="-122"/>
                <a:ea typeface="微软雅黑" panose="020B0503020204020204" pitchFamily="34" charset="-122"/>
              </a:rPr>
              <a:t>Education </a:t>
            </a:r>
            <a:r>
              <a:rPr lang="en-US" altLang="zh-CN" sz="2200" dirty="0" smtClean="0">
                <a:solidFill>
                  <a:schemeClr val="tx1"/>
                </a:solidFill>
                <a:latin typeface="微软雅黑" panose="020B0503020204020204" pitchFamily="34" charset="-122"/>
                <a:ea typeface="微软雅黑" panose="020B0503020204020204" pitchFamily="34" charset="-122"/>
              </a:rPr>
              <a:t>big </a:t>
            </a:r>
            <a:r>
              <a:rPr lang="en-US" altLang="zh-CN" sz="2200" dirty="0">
                <a:solidFill>
                  <a:schemeClr val="tx1"/>
                </a:solidFill>
                <a:latin typeface="微软雅黑" panose="020B0503020204020204" pitchFamily="34" charset="-122"/>
                <a:ea typeface="微软雅黑" panose="020B0503020204020204" pitchFamily="34" charset="-122"/>
              </a:rPr>
              <a:t>data </a:t>
            </a:r>
            <a:r>
              <a:rPr lang="en-US" altLang="zh-CN" sz="22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platform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smtClean="0">
                <a:solidFill>
                  <a:schemeClr val="tx1"/>
                </a:solidFill>
                <a:latin typeface="微软雅黑" pitchFamily="34" charset="-122"/>
                <a:ea typeface="微软雅黑"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Predominance </a:t>
            </a:r>
            <a:r>
              <a:rPr lang="en-US" altLang="zh-CN" sz="2200" dirty="0">
                <a:solidFill>
                  <a:schemeClr val="tx1"/>
                </a:solidFill>
                <a:latin typeface="微软雅黑" panose="020B0503020204020204" pitchFamily="34" charset="-122"/>
                <a:ea typeface="微软雅黑" panose="020B0503020204020204" pitchFamily="34" charset="-122"/>
              </a:rPr>
              <a:t>and </a:t>
            </a:r>
            <a:r>
              <a:rPr lang="en-US" altLang="zh-CN" sz="22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40168" y="5052094"/>
            <a:ext cx="7346330" cy="4651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620733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541418" cy="647700"/>
          </a:xfrm>
        </p:spPr>
        <p:txBody>
          <a:bodyPr/>
          <a:lstStyle/>
          <a:p>
            <a:pPr>
              <a:spcBef>
                <a:spcPct val="50000"/>
              </a:spcBef>
              <a:defRPr/>
            </a:pPr>
            <a:r>
              <a:rPr lang="en-US" altLang="zh-CN" dirty="0">
                <a:latin typeface="微软雅黑" pitchFamily="34" charset="-122"/>
                <a:ea typeface="微软雅黑" pitchFamily="34" charset="-122"/>
              </a:rPr>
              <a:t>Campus one-card pass system</a:t>
            </a:r>
            <a:endParaRPr lang="zh-CN" altLang="en-US" dirty="0">
              <a:latin typeface="微软雅黑" pitchFamily="34" charset="-122"/>
              <a:ea typeface="微软雅黑" pitchFamily="34" charset="-122"/>
            </a:endParaRPr>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18</a:t>
            </a:fld>
            <a:endParaRPr lang="en-US" altLang="zh-CN"/>
          </a:p>
        </p:txBody>
      </p:sp>
      <p:sp>
        <p:nvSpPr>
          <p:cNvPr id="6" name="TextBox 5"/>
          <p:cNvSpPr txBox="1"/>
          <p:nvPr/>
        </p:nvSpPr>
        <p:spPr>
          <a:xfrm>
            <a:off x="5436096" y="1232162"/>
            <a:ext cx="3528392" cy="1815882"/>
          </a:xfrm>
          <a:prstGeom prst="rect">
            <a:avLst/>
          </a:prstGeom>
          <a:noFill/>
        </p:spPr>
        <p:txBody>
          <a:bodyPr wrap="squar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Campus </a:t>
            </a:r>
            <a:r>
              <a:rPr lang="en-US" altLang="zh-CN" dirty="0" smtClean="0">
                <a:solidFill>
                  <a:schemeClr val="tx1"/>
                </a:solidFill>
                <a:latin typeface="微软雅黑" panose="020B0503020204020204" pitchFamily="34" charset="-122"/>
                <a:ea typeface="微软雅黑" panose="020B0503020204020204" pitchFamily="34" charset="-122"/>
              </a:rPr>
              <a:t>One-Card Pass </a:t>
            </a:r>
            <a:r>
              <a:rPr lang="en-US" altLang="zh-CN" dirty="0">
                <a:solidFill>
                  <a:schemeClr val="tx1"/>
                </a:solidFill>
                <a:latin typeface="微软雅黑" panose="020B0503020204020204" pitchFamily="34" charset="-122"/>
                <a:ea typeface="微软雅黑" panose="020B0503020204020204" pitchFamily="34" charset="-122"/>
              </a:rPr>
              <a:t>System change the past, each student holding a few cards situation, by integrating database, unified platform management, truly "one card in hand, around campus," one person, one card can achieve the application of multi-service </a:t>
            </a:r>
            <a:r>
              <a:rPr lang="en-US" altLang="zh-CN" dirty="0" smtClean="0">
                <a:solidFill>
                  <a:schemeClr val="tx1"/>
                </a:solidFill>
                <a:latin typeface="微软雅黑" panose="020B0503020204020204" pitchFamily="34" charset="-122"/>
                <a:ea typeface="微软雅黑" panose="020B0503020204020204" pitchFamily="34" charset="-122"/>
              </a:rPr>
              <a:t>campus.</a:t>
            </a:r>
            <a:endParaRPr lang="zh-CN" altLang="en-US" dirty="0">
              <a:solidFill>
                <a:srgbClr val="EA541F"/>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12776"/>
            <a:ext cx="454342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079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19</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overview</a:t>
            </a:r>
            <a:endParaRPr lang="zh-CN" altLang="en-US" sz="22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5" y="2206452"/>
            <a:ext cx="70474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80110" y="2208337"/>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200" dirty="0">
                <a:solidFill>
                  <a:schemeClr val="tx1"/>
                </a:solidFill>
                <a:latin typeface="微软雅黑" panose="020B0503020204020204" pitchFamily="34" charset="-122"/>
                <a:ea typeface="微软雅黑" panose="020B0503020204020204" pitchFamily="34" charset="-122"/>
              </a:rPr>
              <a:t>p</a:t>
            </a:r>
            <a:r>
              <a:rPr lang="en-US" altLang="zh-CN" sz="22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anose="020B0503020204020204" pitchFamily="34" charset="-122"/>
                <a:ea typeface="微软雅黑" panose="020B0503020204020204" pitchFamily="34" charset="-122"/>
              </a:rPr>
              <a:t>Education </a:t>
            </a:r>
            <a:r>
              <a:rPr lang="en-US" altLang="zh-CN" sz="2200" dirty="0" smtClean="0">
                <a:solidFill>
                  <a:schemeClr val="tx1"/>
                </a:solidFill>
                <a:latin typeface="微软雅黑" panose="020B0503020204020204" pitchFamily="34" charset="-122"/>
                <a:ea typeface="微软雅黑" panose="020B0503020204020204" pitchFamily="34" charset="-122"/>
              </a:rPr>
              <a:t>big </a:t>
            </a:r>
            <a:r>
              <a:rPr lang="en-US" altLang="zh-CN" sz="2200" dirty="0">
                <a:solidFill>
                  <a:schemeClr val="tx1"/>
                </a:solidFill>
                <a:latin typeface="微软雅黑" panose="020B0503020204020204" pitchFamily="34" charset="-122"/>
                <a:ea typeface="微软雅黑" panose="020B0503020204020204" pitchFamily="34" charset="-122"/>
              </a:rPr>
              <a:t>data </a:t>
            </a:r>
            <a:r>
              <a:rPr lang="en-US" altLang="zh-CN" sz="22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platform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smtClean="0">
                <a:solidFill>
                  <a:schemeClr val="tx1"/>
                </a:solidFill>
                <a:latin typeface="微软雅黑" pitchFamily="34" charset="-122"/>
                <a:ea typeface="微软雅黑"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Predominance </a:t>
            </a:r>
            <a:r>
              <a:rPr lang="en-US" altLang="zh-CN" sz="2200" dirty="0">
                <a:solidFill>
                  <a:schemeClr val="tx1"/>
                </a:solidFill>
                <a:latin typeface="微软雅黑" panose="020B0503020204020204" pitchFamily="34" charset="-122"/>
                <a:ea typeface="微软雅黑" panose="020B0503020204020204" pitchFamily="34" charset="-122"/>
              </a:rPr>
              <a:t>and </a:t>
            </a:r>
            <a:r>
              <a:rPr lang="en-US" altLang="zh-CN" sz="22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40168" y="5589240"/>
            <a:ext cx="7346330" cy="4651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827237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2</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400" dirty="0" smtClean="0">
                <a:solidFill>
                  <a:schemeClr val="tx1"/>
                </a:solidFill>
                <a:latin typeface="微软雅黑" pitchFamily="34" charset="-122"/>
                <a:ea typeface="微软雅黑" pitchFamily="34" charset="-122"/>
              </a:rPr>
              <a:t>Founder Smart Education overview</a:t>
            </a:r>
            <a:endParaRPr lang="zh-CN" altLang="en-US" sz="24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54062" y="1052736"/>
            <a:ext cx="7346330" cy="4651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6" y="220645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7" name="Text Box 20"/>
          <p:cNvSpPr txBox="1">
            <a:spLocks noChangeArrowheads="1"/>
          </p:cNvSpPr>
          <p:nvPr/>
        </p:nvSpPr>
        <p:spPr bwMode="auto">
          <a:xfrm>
            <a:off x="1546225" y="2238202"/>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业务</a:t>
            </a:r>
            <a:r>
              <a:rPr lang="zh-CN" altLang="en-US" sz="2200" dirty="0" smtClean="0">
                <a:solidFill>
                  <a:schemeClr val="tx1"/>
                </a:solidFill>
                <a:latin typeface="微软雅黑" pitchFamily="34" charset="-122"/>
                <a:ea typeface="微软雅黑" pitchFamily="34" charset="-122"/>
              </a:rPr>
              <a:t>解决</a:t>
            </a:r>
            <a:r>
              <a:rPr lang="zh-CN" altLang="en-US" sz="2200" dirty="0">
                <a:solidFill>
                  <a:schemeClr val="tx1"/>
                </a:solidFill>
                <a:latin typeface="微软雅黑" pitchFamily="34" charset="-122"/>
                <a:ea typeface="微软雅黑" pitchFamily="34" charset="-122"/>
              </a:rPr>
              <a:t>方案</a:t>
            </a:r>
          </a:p>
        </p:txBody>
      </p:sp>
      <p:sp>
        <p:nvSpPr>
          <p:cNvPr id="24" name="Rectangle 19"/>
          <p:cNvSpPr>
            <a:spLocks noChangeArrowheads="1"/>
          </p:cNvSpPr>
          <p:nvPr/>
        </p:nvSpPr>
        <p:spPr bwMode="auto">
          <a:xfrm>
            <a:off x="1052513" y="220560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46224" y="2221483"/>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200" dirty="0">
                <a:solidFill>
                  <a:schemeClr val="tx1"/>
                </a:solidFill>
                <a:latin typeface="微软雅黑" panose="020B0503020204020204" pitchFamily="34" charset="-122"/>
                <a:ea typeface="微软雅黑" panose="020B0503020204020204" pitchFamily="34" charset="-122"/>
              </a:rPr>
              <a:t>p</a:t>
            </a:r>
            <a:r>
              <a:rPr lang="en-US" altLang="zh-CN" sz="22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anose="020B0503020204020204" pitchFamily="34" charset="-122"/>
                <a:ea typeface="微软雅黑" panose="020B0503020204020204" pitchFamily="34" charset="-122"/>
              </a:rPr>
              <a:t>Education </a:t>
            </a:r>
            <a:r>
              <a:rPr lang="en-US" altLang="zh-CN" sz="2200" dirty="0" smtClean="0">
                <a:solidFill>
                  <a:schemeClr val="tx1"/>
                </a:solidFill>
                <a:latin typeface="微软雅黑" panose="020B0503020204020204" pitchFamily="34" charset="-122"/>
                <a:ea typeface="微软雅黑" panose="020B0503020204020204" pitchFamily="34" charset="-122"/>
              </a:rPr>
              <a:t>big </a:t>
            </a:r>
            <a:r>
              <a:rPr lang="en-US" altLang="zh-CN" sz="2200" dirty="0">
                <a:solidFill>
                  <a:schemeClr val="tx1"/>
                </a:solidFill>
                <a:latin typeface="微软雅黑" panose="020B0503020204020204" pitchFamily="34" charset="-122"/>
                <a:ea typeface="微软雅黑" panose="020B0503020204020204" pitchFamily="34" charset="-122"/>
              </a:rPr>
              <a:t>data </a:t>
            </a:r>
            <a:r>
              <a:rPr lang="en-US" altLang="zh-CN" sz="22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a:t>
            </a:r>
            <a:r>
              <a:rPr lang="en-US" altLang="zh-CN" sz="2200" dirty="0" err="1" smtClean="0">
                <a:solidFill>
                  <a:schemeClr val="tx1"/>
                </a:solidFill>
                <a:latin typeface="微软雅黑" pitchFamily="34" charset="-122"/>
                <a:ea typeface="微软雅黑" pitchFamily="34" charset="-122"/>
              </a:rPr>
              <a:t>paltform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err="1" smtClean="0">
                <a:solidFill>
                  <a:schemeClr val="tx1"/>
                </a:solidFill>
                <a:latin typeface="微软雅黑" pitchFamily="34" charset="-122"/>
                <a:ea typeface="微软雅黑" pitchFamily="34" charset="-122"/>
              </a:rPr>
              <a:t>paltform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Predominance </a:t>
            </a:r>
            <a:r>
              <a:rPr lang="en-US" altLang="zh-CN" sz="2200" dirty="0">
                <a:solidFill>
                  <a:schemeClr val="tx1"/>
                </a:solidFill>
                <a:latin typeface="微软雅黑" panose="020B0503020204020204" pitchFamily="34" charset="-122"/>
                <a:ea typeface="微软雅黑" panose="020B0503020204020204" pitchFamily="34" charset="-122"/>
              </a:rPr>
              <a:t>and </a:t>
            </a:r>
            <a:r>
              <a:rPr lang="en-US" altLang="zh-CN" sz="22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541418" cy="647700"/>
          </a:xfrm>
        </p:spPr>
        <p:txBody>
          <a:bodyPr/>
          <a:lstStyle/>
          <a:p>
            <a:pPr>
              <a:spcBef>
                <a:spcPct val="50000"/>
              </a:spcBef>
              <a:defRPr/>
            </a:pPr>
            <a:r>
              <a:rPr lang="en-US" altLang="zh-CN" dirty="0">
                <a:latin typeface="微软雅黑" panose="020B0503020204020204" pitchFamily="34" charset="-122"/>
                <a:ea typeface="微软雅黑" panose="020B0503020204020204" pitchFamily="34" charset="-122"/>
              </a:rPr>
              <a:t>Predominance and Characteristics</a:t>
            </a:r>
            <a:endParaRPr lang="zh-CN" altLang="en-US" dirty="0">
              <a:latin typeface="微软雅黑" pitchFamily="34" charset="-122"/>
              <a:ea typeface="微软雅黑" pitchFamily="34" charset="-122"/>
            </a:endParaRPr>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20</a:t>
            </a:fld>
            <a:endParaRPr lang="en-US" altLang="zh-CN"/>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62573"/>
            <a:ext cx="8646123" cy="4772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235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21</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overview</a:t>
            </a:r>
            <a:endParaRPr lang="zh-CN" altLang="en-US" sz="22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5" y="2206452"/>
            <a:ext cx="70474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80110" y="2208337"/>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200" dirty="0">
                <a:solidFill>
                  <a:schemeClr val="tx1"/>
                </a:solidFill>
                <a:latin typeface="微软雅黑" panose="020B0503020204020204" pitchFamily="34" charset="-122"/>
                <a:ea typeface="微软雅黑" panose="020B0503020204020204" pitchFamily="34" charset="-122"/>
              </a:rPr>
              <a:t>p</a:t>
            </a:r>
            <a:r>
              <a:rPr lang="en-US" altLang="zh-CN" sz="22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anose="020B0503020204020204" pitchFamily="34" charset="-122"/>
                <a:ea typeface="微软雅黑" panose="020B0503020204020204" pitchFamily="34" charset="-122"/>
              </a:rPr>
              <a:t>Education </a:t>
            </a:r>
            <a:r>
              <a:rPr lang="en-US" altLang="zh-CN" sz="2200" dirty="0" smtClean="0">
                <a:solidFill>
                  <a:schemeClr val="tx1"/>
                </a:solidFill>
                <a:latin typeface="微软雅黑" panose="020B0503020204020204" pitchFamily="34" charset="-122"/>
                <a:ea typeface="微软雅黑" panose="020B0503020204020204" pitchFamily="34" charset="-122"/>
              </a:rPr>
              <a:t>big </a:t>
            </a:r>
            <a:r>
              <a:rPr lang="en-US" altLang="zh-CN" sz="2200" dirty="0">
                <a:solidFill>
                  <a:schemeClr val="tx1"/>
                </a:solidFill>
                <a:latin typeface="微软雅黑" panose="020B0503020204020204" pitchFamily="34" charset="-122"/>
                <a:ea typeface="微软雅黑" panose="020B0503020204020204" pitchFamily="34" charset="-122"/>
              </a:rPr>
              <a:t>data </a:t>
            </a:r>
            <a:r>
              <a:rPr lang="en-US" altLang="zh-CN" sz="22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platform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smtClean="0">
                <a:solidFill>
                  <a:schemeClr val="tx1"/>
                </a:solidFill>
                <a:latin typeface="微软雅黑" pitchFamily="34" charset="-122"/>
                <a:ea typeface="微软雅黑"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Predominance </a:t>
            </a:r>
            <a:r>
              <a:rPr lang="en-US" altLang="zh-CN" sz="2200" dirty="0">
                <a:solidFill>
                  <a:schemeClr val="tx1"/>
                </a:solidFill>
                <a:latin typeface="微软雅黑" panose="020B0503020204020204" pitchFamily="34" charset="-122"/>
                <a:ea typeface="微软雅黑" panose="020B0503020204020204" pitchFamily="34" charset="-122"/>
              </a:rPr>
              <a:t>and </a:t>
            </a:r>
            <a:r>
              <a:rPr lang="en-US" altLang="zh-CN" sz="22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40168" y="6132214"/>
            <a:ext cx="7346330" cy="4651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267399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541418" cy="647700"/>
          </a:xfrm>
        </p:spPr>
        <p:txBody>
          <a:bodyPr/>
          <a:lstStyle/>
          <a:p>
            <a:pPr>
              <a:spcBef>
                <a:spcPct val="50000"/>
              </a:spcBef>
              <a:defRPr/>
            </a:pPr>
            <a:r>
              <a:rPr lang="en-US" altLang="zh-CN" dirty="0">
                <a:latin typeface="微软雅黑" pitchFamily="34" charset="-122"/>
                <a:ea typeface="微软雅黑" pitchFamily="34" charset="-122"/>
              </a:rPr>
              <a:t>Company introduction</a:t>
            </a:r>
            <a:endParaRPr lang="zh-CN" altLang="en-US" dirty="0">
              <a:latin typeface="微软雅黑" pitchFamily="34" charset="-122"/>
              <a:ea typeface="微软雅黑" pitchFamily="34" charset="-122"/>
            </a:endParaRPr>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22</a:t>
            </a:fld>
            <a:endParaRPr lang="en-US" altLang="zh-CN"/>
          </a:p>
        </p:txBody>
      </p:sp>
      <p:sp>
        <p:nvSpPr>
          <p:cNvPr id="6" name="TextBox 5"/>
          <p:cNvSpPr txBox="1"/>
          <p:nvPr/>
        </p:nvSpPr>
        <p:spPr>
          <a:xfrm>
            <a:off x="179512" y="1047502"/>
            <a:ext cx="8856984" cy="5262979"/>
          </a:xfrm>
          <a:prstGeom prst="rect">
            <a:avLst/>
          </a:prstGeom>
          <a:noFill/>
        </p:spPr>
        <p:txBody>
          <a:bodyPr wrap="squar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Founder Information Industry Group Co., </a:t>
            </a:r>
            <a:r>
              <a:rPr lang="en-US" altLang="zh-CN" dirty="0" err="1">
                <a:solidFill>
                  <a:schemeClr val="tx1"/>
                </a:solidFill>
                <a:latin typeface="微软雅黑" panose="020B0503020204020204" pitchFamily="34" charset="-122"/>
                <a:ea typeface="微软雅黑" panose="020B0503020204020204" pitchFamily="34" charset="-122"/>
              </a:rPr>
              <a:t>Ltd's</a:t>
            </a:r>
            <a:r>
              <a:rPr lang="en-US" altLang="zh-CN" dirty="0">
                <a:solidFill>
                  <a:schemeClr val="tx1"/>
                </a:solidFill>
                <a:latin typeface="微软雅黑" panose="020B0503020204020204" pitchFamily="34" charset="-122"/>
                <a:ea typeface="微软雅黑" panose="020B0503020204020204" pitchFamily="34" charset="-122"/>
              </a:rPr>
              <a:t> Founder International Software Co., Ltd., based on "research use" model of development, adhere to the road of independent innovation, aims to become a world-class software and information technology services </a:t>
            </a:r>
            <a:r>
              <a:rPr lang="en-US" altLang="zh-CN" dirty="0" smtClean="0">
                <a:solidFill>
                  <a:schemeClr val="tx1"/>
                </a:solidFill>
                <a:latin typeface="微软雅黑" panose="020B0503020204020204" pitchFamily="34" charset="-122"/>
                <a:ea typeface="微软雅黑" panose="020B0503020204020204" pitchFamily="34" charset="-122"/>
              </a:rPr>
              <a:t>provider.</a:t>
            </a: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The "smart city" for traction, Founder International integration of Things real-time information processing, GIS, Service Bus (ESB), the process engine (BPM), Big Data technologies to build a "smart city public service product system." Smart City wisdom around IT infrastructure, smart buildings, green data center, safe city, Founder International provides IT infrastructure (IOT), weakness, security monitoring, and other three infrastructure integration services. Already interconnected, sharing the wisdom of urban public information platform, Founder international expansion wisdom education, finance, public security, transportation, media, urban management and other industry application solutions wisdom, to become a "smart city practitioners</a:t>
            </a:r>
            <a:r>
              <a:rPr lang="en-US" altLang="zh-CN" dirty="0" smtClean="0">
                <a:solidFill>
                  <a:schemeClr val="tx1"/>
                </a:solidFill>
                <a:latin typeface="微软雅黑" panose="020B0503020204020204" pitchFamily="34" charset="-122"/>
                <a:ea typeface="微软雅黑" panose="020B0503020204020204" pitchFamily="34" charset="-122"/>
              </a:rPr>
              <a:t>.“</a:t>
            </a: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Founder International is recognized by the national high and new technology enterprises and international planning key software enterprises, patent pilot for many years as an advanced unit, has won the </a:t>
            </a:r>
            <a:r>
              <a:rPr lang="en-US" altLang="zh-CN" dirty="0" smtClean="0">
                <a:solidFill>
                  <a:schemeClr val="tx1"/>
                </a:solidFill>
                <a:latin typeface="微软雅黑" panose="020B0503020204020204" pitchFamily="34" charset="-122"/>
                <a:ea typeface="微软雅黑" panose="020B0503020204020204" pitchFamily="34" charset="-122"/>
              </a:rPr>
              <a:t>“2011 </a:t>
            </a:r>
            <a:r>
              <a:rPr lang="en-US" altLang="zh-CN" dirty="0">
                <a:solidFill>
                  <a:schemeClr val="tx1"/>
                </a:solidFill>
                <a:latin typeface="微软雅黑" panose="020B0503020204020204" pitchFamily="34" charset="-122"/>
                <a:ea typeface="微软雅黑" panose="020B0503020204020204" pitchFamily="34" charset="-122"/>
              </a:rPr>
              <a:t>China Looking Smart </a:t>
            </a:r>
            <a:r>
              <a:rPr lang="en-US" altLang="zh-CN" dirty="0" smtClean="0">
                <a:solidFill>
                  <a:schemeClr val="tx1"/>
                </a:solidFill>
                <a:latin typeface="微软雅黑" panose="020B0503020204020204" pitchFamily="34" charset="-122"/>
                <a:ea typeface="微软雅黑" panose="020B0503020204020204" pitchFamily="34" charset="-122"/>
              </a:rPr>
              <a:t>City” </a:t>
            </a:r>
            <a:r>
              <a:rPr lang="en-US" altLang="zh-CN" dirty="0">
                <a:solidFill>
                  <a:schemeClr val="tx1"/>
                </a:solidFill>
                <a:latin typeface="微软雅黑" panose="020B0503020204020204" pitchFamily="34" charset="-122"/>
                <a:ea typeface="微软雅黑" panose="020B0503020204020204" pitchFamily="34" charset="-122"/>
              </a:rPr>
              <a:t>Technology Innovation Award </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2012 </a:t>
            </a:r>
            <a:r>
              <a:rPr lang="en-US" altLang="zh-CN" dirty="0" smtClean="0">
                <a:solidFill>
                  <a:schemeClr val="tx1"/>
                </a:solidFill>
                <a:latin typeface="微软雅黑" panose="020B0503020204020204" pitchFamily="34" charset="-122"/>
                <a:ea typeface="微软雅黑" panose="020B0503020204020204" pitchFamily="34" charset="-122"/>
              </a:rPr>
              <a:t>China‘s </a:t>
            </a:r>
            <a:r>
              <a:rPr lang="en-US" altLang="zh-CN" dirty="0">
                <a:solidFill>
                  <a:schemeClr val="tx1"/>
                </a:solidFill>
                <a:latin typeface="微软雅黑" panose="020B0503020204020204" pitchFamily="34" charset="-122"/>
                <a:ea typeface="微软雅黑" panose="020B0503020204020204" pitchFamily="34" charset="-122"/>
              </a:rPr>
              <a:t>most intelligent city Practical value Award </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2013 China solution providers twenty strong </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2013 </a:t>
            </a:r>
            <a:r>
              <a:rPr lang="en-US" altLang="zh-CN" dirty="0" smtClean="0">
                <a:solidFill>
                  <a:schemeClr val="tx1"/>
                </a:solidFill>
                <a:latin typeface="微软雅黑" panose="020B0503020204020204" pitchFamily="34" charset="-122"/>
                <a:ea typeface="微软雅黑" panose="020B0503020204020204" pitchFamily="34" charset="-122"/>
              </a:rPr>
              <a:t>China’s </a:t>
            </a:r>
            <a:r>
              <a:rPr lang="en-US" altLang="zh-CN" dirty="0">
                <a:solidFill>
                  <a:schemeClr val="tx1"/>
                </a:solidFill>
                <a:latin typeface="微软雅黑" panose="020B0503020204020204" pitchFamily="34" charset="-122"/>
                <a:ea typeface="微软雅黑" panose="020B0503020204020204" pitchFamily="34" charset="-122"/>
              </a:rPr>
              <a:t>top ten outstanding service providers gold service </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2013 China intelligent transportation industry ten outstanding enterprises </a:t>
            </a:r>
            <a:r>
              <a:rPr lang="en-US" altLang="zh-CN" dirty="0" smtClean="0">
                <a:solidFill>
                  <a:schemeClr val="tx1"/>
                </a:solidFill>
                <a:latin typeface="微软雅黑" panose="020B0503020204020204" pitchFamily="34" charset="-122"/>
                <a:ea typeface="微软雅黑" panose="020B0503020204020204" pitchFamily="34" charset="-122"/>
              </a:rPr>
              <a:t>“and </a:t>
            </a:r>
            <a:r>
              <a:rPr lang="en-US" altLang="zh-CN" dirty="0">
                <a:solidFill>
                  <a:schemeClr val="tx1"/>
                </a:solidFill>
                <a:latin typeface="微软雅黑" panose="020B0503020204020204" pitchFamily="34" charset="-122"/>
                <a:ea typeface="微软雅黑" panose="020B0503020204020204" pitchFamily="34" charset="-122"/>
              </a:rPr>
              <a:t>other </a:t>
            </a:r>
            <a:r>
              <a:rPr lang="en-US" altLang="zh-CN" dirty="0" smtClean="0">
                <a:solidFill>
                  <a:schemeClr val="tx1"/>
                </a:solidFill>
                <a:latin typeface="微软雅黑" panose="020B0503020204020204" pitchFamily="34" charset="-122"/>
                <a:ea typeface="微软雅黑" panose="020B0503020204020204" pitchFamily="34" charset="-122"/>
              </a:rPr>
              <a:t>honors.</a:t>
            </a: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Founder International has successfully passed CMMI ML5 level (the highest level on the international Capability Maturity Model Integration) assessment, and with Microsoft, Oracle, IBM, HP and other famous international enterprises to establish a strategic partnership, is quickly growing into an influential One-stop solutions provider</a:t>
            </a:r>
            <a:r>
              <a:rPr lang="en-US" altLang="zh-CN"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rgbClr val="EA541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6573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204864"/>
            <a:ext cx="39624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780928"/>
            <a:ext cx="39624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2916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itchFamily="34" charset="-122"/>
                <a:ea typeface="微软雅黑" pitchFamily="34" charset="-122"/>
              </a:rPr>
              <a:t>Founder Smart Education </a:t>
            </a:r>
            <a:r>
              <a:rPr lang="en-US" altLang="zh-CN" dirty="0" smtClean="0">
                <a:latin typeface="微软雅黑" pitchFamily="34" charset="-122"/>
                <a:ea typeface="微软雅黑" pitchFamily="34" charset="-122"/>
              </a:rPr>
              <a:t>overview</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3</a:t>
            </a:fld>
            <a:endParaRPr lang="en-US" altLang="zh-CN"/>
          </a:p>
        </p:txBody>
      </p:sp>
      <p:sp>
        <p:nvSpPr>
          <p:cNvPr id="6" name="TextBox 5"/>
          <p:cNvSpPr txBox="1"/>
          <p:nvPr/>
        </p:nvSpPr>
        <p:spPr>
          <a:xfrm>
            <a:off x="323528" y="5147319"/>
            <a:ext cx="8719631" cy="954107"/>
          </a:xfrm>
          <a:prstGeom prst="rect">
            <a:avLst/>
          </a:prstGeom>
          <a:noFill/>
        </p:spPr>
        <p:txBody>
          <a:bodyPr wrap="non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Founder </a:t>
            </a:r>
            <a:r>
              <a:rPr lang="en-US" altLang="zh-CN" dirty="0" smtClean="0">
                <a:solidFill>
                  <a:schemeClr val="tx1"/>
                </a:solidFill>
                <a:latin typeface="微软雅黑" panose="020B0503020204020204" pitchFamily="34" charset="-122"/>
                <a:ea typeface="微软雅黑" panose="020B0503020204020204" pitchFamily="34" charset="-122"/>
              </a:rPr>
              <a:t>smart </a:t>
            </a:r>
            <a:r>
              <a:rPr lang="en-US" altLang="zh-CN" dirty="0">
                <a:solidFill>
                  <a:schemeClr val="tx1"/>
                </a:solidFill>
                <a:latin typeface="微软雅黑" panose="020B0503020204020204" pitchFamily="34" charset="-122"/>
                <a:ea typeface="微软雅黑" panose="020B0503020204020204" pitchFamily="34" charset="-122"/>
              </a:rPr>
              <a:t>education solutions to green, convenient, accurate, fair, as the core concept, with </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cloud </a:t>
            </a:r>
            <a:r>
              <a:rPr lang="en-US" altLang="zh-CN" dirty="0">
                <a:solidFill>
                  <a:schemeClr val="tx1"/>
                </a:solidFill>
                <a:latin typeface="微软雅黑" panose="020B0503020204020204" pitchFamily="34" charset="-122"/>
                <a:ea typeface="微软雅黑" panose="020B0503020204020204" pitchFamily="34" charset="-122"/>
              </a:rPr>
              <a:t>computing, </a:t>
            </a:r>
            <a:r>
              <a:rPr lang="en-US" altLang="zh-CN" dirty="0" smtClean="0">
                <a:solidFill>
                  <a:schemeClr val="tx1"/>
                </a:solidFill>
                <a:latin typeface="微软雅黑" panose="020B0503020204020204" pitchFamily="34" charset="-122"/>
                <a:ea typeface="微软雅黑" panose="020B0503020204020204" pitchFamily="34" charset="-122"/>
              </a:rPr>
              <a:t>Internet of things </a:t>
            </a:r>
            <a:r>
              <a:rPr lang="en-US" altLang="zh-CN" dirty="0">
                <a:solidFill>
                  <a:schemeClr val="tx1"/>
                </a:solidFill>
                <a:latin typeface="微软雅黑" panose="020B0503020204020204" pitchFamily="34" charset="-122"/>
                <a:ea typeface="微软雅黑" panose="020B0503020204020204" pitchFamily="34" charset="-122"/>
              </a:rPr>
              <a:t>and mobile Internet for technical support, provide </a:t>
            </a:r>
            <a:r>
              <a:rPr lang="en-US" altLang="zh-CN" dirty="0" smtClean="0">
                <a:solidFill>
                  <a:schemeClr val="tx1"/>
                </a:solidFill>
                <a:latin typeface="微软雅黑" panose="020B0503020204020204" pitchFamily="34" charset="-122"/>
                <a:ea typeface="微软雅黑" panose="020B0503020204020204" pitchFamily="34" charset="-122"/>
              </a:rPr>
              <a:t>advanced </a:t>
            </a:r>
          </a:p>
          <a:p>
            <a:r>
              <a:rPr lang="en-US" altLang="zh-CN" dirty="0" smtClean="0">
                <a:solidFill>
                  <a:schemeClr val="tx1"/>
                </a:solidFill>
                <a:latin typeface="微软雅黑" panose="020B0503020204020204" pitchFamily="34" charset="-122"/>
                <a:ea typeface="微软雅黑" panose="020B0503020204020204" pitchFamily="34" charset="-122"/>
              </a:rPr>
              <a:t>regional </a:t>
            </a:r>
            <a:r>
              <a:rPr lang="en-US" altLang="zh-CN" dirty="0">
                <a:solidFill>
                  <a:schemeClr val="tx1"/>
                </a:solidFill>
                <a:latin typeface="微软雅黑" panose="020B0503020204020204" pitchFamily="34" charset="-122"/>
                <a:ea typeface="微软雅黑" panose="020B0503020204020204" pitchFamily="34" charset="-122"/>
              </a:rPr>
              <a:t>parent-school communication and improvement, etc. Series solutions, effectively promote </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the </a:t>
            </a:r>
            <a:r>
              <a:rPr lang="en-US" altLang="zh-CN" dirty="0">
                <a:solidFill>
                  <a:schemeClr val="tx1"/>
                </a:solidFill>
                <a:latin typeface="微软雅黑" panose="020B0503020204020204" pitchFamily="34" charset="-122"/>
                <a:ea typeface="微软雅黑" panose="020B0503020204020204" pitchFamily="34" charset="-122"/>
              </a:rPr>
              <a:t>regional balance of education, improve the quality of regional education.</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4" y="1089669"/>
            <a:ext cx="7027863"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857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4</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overview</a:t>
            </a:r>
            <a:endParaRPr lang="zh-CN" altLang="en-US" sz="22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54062" y="1595710"/>
            <a:ext cx="7346330" cy="4651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6" y="220645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7" name="Text Box 20"/>
          <p:cNvSpPr txBox="1">
            <a:spLocks noChangeArrowheads="1"/>
          </p:cNvSpPr>
          <p:nvPr/>
        </p:nvSpPr>
        <p:spPr bwMode="auto">
          <a:xfrm>
            <a:off x="1546225" y="2238202"/>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业务</a:t>
            </a:r>
            <a:r>
              <a:rPr lang="zh-CN" altLang="en-US" sz="2200" dirty="0" smtClean="0">
                <a:solidFill>
                  <a:schemeClr val="tx1"/>
                </a:solidFill>
                <a:latin typeface="微软雅黑" pitchFamily="34" charset="-122"/>
                <a:ea typeface="微软雅黑" pitchFamily="34" charset="-122"/>
              </a:rPr>
              <a:t>解决</a:t>
            </a:r>
            <a:r>
              <a:rPr lang="zh-CN" altLang="en-US" sz="2200" dirty="0">
                <a:solidFill>
                  <a:schemeClr val="tx1"/>
                </a:solidFill>
                <a:latin typeface="微软雅黑" pitchFamily="34" charset="-122"/>
                <a:ea typeface="微软雅黑" pitchFamily="34" charset="-122"/>
              </a:rPr>
              <a:t>方案</a:t>
            </a:r>
          </a:p>
        </p:txBody>
      </p:sp>
      <p:sp>
        <p:nvSpPr>
          <p:cNvPr id="24" name="Rectangle 19"/>
          <p:cNvSpPr>
            <a:spLocks noChangeArrowheads="1"/>
          </p:cNvSpPr>
          <p:nvPr/>
        </p:nvSpPr>
        <p:spPr bwMode="auto">
          <a:xfrm>
            <a:off x="1052513" y="220560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46224" y="2221483"/>
            <a:ext cx="6554167"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4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400" dirty="0">
                <a:solidFill>
                  <a:schemeClr val="tx1"/>
                </a:solidFill>
                <a:latin typeface="微软雅黑" panose="020B0503020204020204" pitchFamily="34" charset="-122"/>
                <a:ea typeface="微软雅黑" panose="020B0503020204020204" pitchFamily="34" charset="-122"/>
              </a:rPr>
              <a:t>p</a:t>
            </a:r>
            <a:r>
              <a:rPr lang="en-US" altLang="zh-CN" sz="24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400" dirty="0">
                <a:solidFill>
                  <a:schemeClr val="tx1"/>
                </a:solidFill>
                <a:latin typeface="微软雅黑" panose="020B0503020204020204" pitchFamily="34" charset="-122"/>
                <a:ea typeface="微软雅黑" panose="020B0503020204020204" pitchFamily="34" charset="-122"/>
              </a:rPr>
              <a:t>Education </a:t>
            </a:r>
            <a:r>
              <a:rPr lang="en-US" altLang="zh-CN" sz="2400" dirty="0" smtClean="0">
                <a:solidFill>
                  <a:schemeClr val="tx1"/>
                </a:solidFill>
                <a:latin typeface="微软雅黑" panose="020B0503020204020204" pitchFamily="34" charset="-122"/>
                <a:ea typeface="微软雅黑" panose="020B0503020204020204" pitchFamily="34" charset="-122"/>
              </a:rPr>
              <a:t>big </a:t>
            </a:r>
            <a:r>
              <a:rPr lang="en-US" altLang="zh-CN" sz="2400" dirty="0">
                <a:solidFill>
                  <a:schemeClr val="tx1"/>
                </a:solidFill>
                <a:latin typeface="微软雅黑" panose="020B0503020204020204" pitchFamily="34" charset="-122"/>
                <a:ea typeface="微软雅黑" panose="020B0503020204020204" pitchFamily="34" charset="-122"/>
              </a:rPr>
              <a:t>data </a:t>
            </a:r>
            <a:r>
              <a:rPr lang="en-US" altLang="zh-CN" sz="24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platform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smtClean="0">
                <a:solidFill>
                  <a:schemeClr val="tx1"/>
                </a:solidFill>
                <a:latin typeface="微软雅黑" pitchFamily="34" charset="-122"/>
                <a:ea typeface="微软雅黑"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61665"/>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400" dirty="0" smtClean="0">
                <a:solidFill>
                  <a:schemeClr val="tx1"/>
                </a:solidFill>
                <a:latin typeface="微软雅黑" panose="020B0503020204020204" pitchFamily="34" charset="-122"/>
                <a:ea typeface="微软雅黑" panose="020B0503020204020204" pitchFamily="34" charset="-122"/>
              </a:rPr>
              <a:t>Predominance </a:t>
            </a:r>
            <a:r>
              <a:rPr lang="en-US" altLang="zh-CN" sz="2400" dirty="0">
                <a:solidFill>
                  <a:schemeClr val="tx1"/>
                </a:solidFill>
                <a:latin typeface="微软雅黑" panose="020B0503020204020204" pitchFamily="34" charset="-122"/>
                <a:ea typeface="微软雅黑" panose="020B0503020204020204" pitchFamily="34" charset="-122"/>
              </a:rPr>
              <a:t>and </a:t>
            </a:r>
            <a:r>
              <a:rPr lang="en-US" altLang="zh-CN" sz="24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353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109369" cy="647700"/>
          </a:xfrm>
        </p:spPr>
        <p:txBody>
          <a:bodyPr/>
          <a:lstStyle/>
          <a:p>
            <a:r>
              <a:rPr lang="en-US" altLang="zh-CN" dirty="0">
                <a:latin typeface="微软雅黑" pitchFamily="34" charset="-122"/>
                <a:ea typeface="微软雅黑" pitchFamily="34" charset="-122"/>
              </a:rPr>
              <a:t>Founder Smart Education : a big </a:t>
            </a:r>
            <a:r>
              <a:rPr lang="en-US" altLang="zh-CN" dirty="0" smtClean="0">
                <a:latin typeface="微软雅黑" pitchFamily="34" charset="-122"/>
                <a:ea typeface="微软雅黑" pitchFamily="34" charset="-122"/>
              </a:rPr>
              <a:t>tree</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5</a:t>
            </a:fld>
            <a:endParaRPr lang="en-US" altLang="zh-CN"/>
          </a:p>
        </p:txBody>
      </p:sp>
      <p:sp>
        <p:nvSpPr>
          <p:cNvPr id="6" name="TextBox 5"/>
          <p:cNvSpPr txBox="1"/>
          <p:nvPr/>
        </p:nvSpPr>
        <p:spPr>
          <a:xfrm>
            <a:off x="323529" y="5211777"/>
            <a:ext cx="8712968" cy="1169551"/>
          </a:xfrm>
          <a:prstGeom prst="rect">
            <a:avLst/>
          </a:prstGeom>
          <a:noFill/>
        </p:spPr>
        <p:txBody>
          <a:bodyPr wrap="squar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Founder </a:t>
            </a:r>
            <a:r>
              <a:rPr lang="en-US" altLang="zh-CN" dirty="0" smtClean="0">
                <a:solidFill>
                  <a:schemeClr val="tx1"/>
                </a:solidFill>
                <a:latin typeface="微软雅黑" panose="020B0503020204020204" pitchFamily="34" charset="-122"/>
                <a:ea typeface="微软雅黑" panose="020B0503020204020204" pitchFamily="34" charset="-122"/>
              </a:rPr>
              <a:t>smart </a:t>
            </a:r>
            <a:r>
              <a:rPr lang="en-US" altLang="zh-CN" dirty="0">
                <a:solidFill>
                  <a:schemeClr val="tx1"/>
                </a:solidFill>
                <a:latin typeface="微软雅黑" panose="020B0503020204020204" pitchFamily="34" charset="-122"/>
                <a:ea typeface="微软雅黑" panose="020B0503020204020204" pitchFamily="34" charset="-122"/>
              </a:rPr>
              <a:t>education solution system is a big tree, infrastructure integration service is </a:t>
            </a:r>
            <a:r>
              <a:rPr lang="en-US" altLang="zh-CN" dirty="0" smtClean="0">
                <a:solidFill>
                  <a:schemeClr val="tx1"/>
                </a:solidFill>
                <a:latin typeface="微软雅黑" panose="020B0503020204020204" pitchFamily="34" charset="-122"/>
                <a:ea typeface="微软雅黑" panose="020B0503020204020204" pitchFamily="34" charset="-122"/>
              </a:rPr>
              <a:t>“soil”,</a:t>
            </a:r>
          </a:p>
          <a:p>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education cloud platform is the </a:t>
            </a:r>
            <a:r>
              <a:rPr lang="en-US" altLang="zh-CN" dirty="0" smtClean="0">
                <a:solidFill>
                  <a:schemeClr val="tx1"/>
                </a:solidFill>
                <a:latin typeface="微软雅黑" panose="020B0503020204020204" pitchFamily="34" charset="-122"/>
                <a:ea typeface="微软雅黑" panose="020B0503020204020204" pitchFamily="34" charset="-122"/>
              </a:rPr>
              <a:t>“</a:t>
            </a:r>
            <a:r>
              <a:rPr lang="en-US" altLang="zh-CN" dirty="0" err="1" smtClean="0">
                <a:solidFill>
                  <a:schemeClr val="tx1"/>
                </a:solidFill>
                <a:latin typeface="微软雅黑" panose="020B0503020204020204" pitchFamily="34" charset="-122"/>
                <a:ea typeface="微软雅黑" panose="020B0503020204020204" pitchFamily="34" charset="-122"/>
              </a:rPr>
              <a:t>root”;</a:t>
            </a:r>
            <a:r>
              <a:rPr lang="en-US" altLang="zh-CN" dirty="0" err="1">
                <a:solidFill>
                  <a:schemeClr val="tx1"/>
                </a:solidFill>
                <a:latin typeface="微软雅黑" panose="020B0503020204020204" pitchFamily="34" charset="-122"/>
                <a:ea typeface="微软雅黑" panose="020B0503020204020204" pitchFamily="34" charset="-122"/>
              </a:rPr>
              <a:t>Education</a:t>
            </a:r>
            <a:r>
              <a:rPr lang="en-US" altLang="zh-CN" dirty="0">
                <a:solidFill>
                  <a:schemeClr val="tx1"/>
                </a:solidFill>
                <a:latin typeface="微软雅黑" panose="020B0503020204020204" pitchFamily="34" charset="-122"/>
                <a:ea typeface="微软雅黑" panose="020B0503020204020204" pitchFamily="34" charset="-122"/>
              </a:rPr>
              <a:t> big data platform is the </a:t>
            </a:r>
            <a:r>
              <a:rPr lang="en-US" altLang="zh-CN" dirty="0" err="1">
                <a:solidFill>
                  <a:schemeClr val="tx1"/>
                </a:solidFill>
                <a:latin typeface="微软雅黑" panose="020B0503020204020204" pitchFamily="34" charset="-122"/>
                <a:ea typeface="微软雅黑" panose="020B0503020204020204" pitchFamily="34" charset="-122"/>
              </a:rPr>
              <a:t>trunk;Education</a:t>
            </a:r>
            <a:r>
              <a:rPr lang="en-US" altLang="zh-CN" dirty="0">
                <a:solidFill>
                  <a:schemeClr val="tx1"/>
                </a:solidFill>
                <a:latin typeface="微软雅黑" panose="020B0503020204020204" pitchFamily="34" charset="-122"/>
                <a:ea typeface="微软雅黑" panose="020B0503020204020204" pitchFamily="34" charset="-122"/>
              </a:rPr>
              <a:t> </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management </a:t>
            </a:r>
            <a:r>
              <a:rPr lang="en-US" altLang="zh-CN" dirty="0">
                <a:solidFill>
                  <a:schemeClr val="tx1"/>
                </a:solidFill>
                <a:latin typeface="微软雅黑" panose="020B0503020204020204" pitchFamily="34" charset="-122"/>
                <a:ea typeface="微软雅黑" panose="020B0503020204020204" pitchFamily="34" charset="-122"/>
              </a:rPr>
              <a:t>services platform, wisdom, learning services platform, the education resource service </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platform</a:t>
            </a:r>
            <a:r>
              <a:rPr lang="en-US" altLang="zh-CN" dirty="0">
                <a:solidFill>
                  <a:schemeClr val="tx1"/>
                </a:solidFill>
                <a:latin typeface="微软雅黑" panose="020B0503020204020204" pitchFamily="34" charset="-122"/>
                <a:ea typeface="微软雅黑" panose="020B0503020204020204" pitchFamily="34" charset="-122"/>
              </a:rPr>
              <a:t>, parent-school interaction platform is </a:t>
            </a:r>
            <a:r>
              <a:rPr lang="en-US" altLang="zh-CN" dirty="0" err="1">
                <a:solidFill>
                  <a:schemeClr val="tx1"/>
                </a:solidFill>
                <a:latin typeface="微软雅黑" panose="020B0503020204020204" pitchFamily="34" charset="-122"/>
                <a:ea typeface="微软雅黑" panose="020B0503020204020204" pitchFamily="34" charset="-122"/>
              </a:rPr>
              <a:t>branches;Each</a:t>
            </a:r>
            <a:r>
              <a:rPr lang="en-US" altLang="zh-CN" dirty="0">
                <a:solidFill>
                  <a:schemeClr val="tx1"/>
                </a:solidFill>
                <a:latin typeface="微软雅黑" panose="020B0503020204020204" pitchFamily="34" charset="-122"/>
                <a:ea typeface="微软雅黑" panose="020B0503020204020204" pitchFamily="34" charset="-122"/>
              </a:rPr>
              <a:t> of the branches leaves are all kinds of </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education </a:t>
            </a:r>
            <a:r>
              <a:rPr lang="en-US" altLang="zh-CN" dirty="0">
                <a:solidFill>
                  <a:schemeClr val="tx1"/>
                </a:solidFill>
                <a:latin typeface="微软雅黑" panose="020B0503020204020204" pitchFamily="34" charset="-122"/>
                <a:ea typeface="微软雅黑" panose="020B0503020204020204" pitchFamily="34" charset="-122"/>
              </a:rPr>
              <a:t>application </a:t>
            </a:r>
            <a:r>
              <a:rPr lang="en-US" altLang="zh-CN" dirty="0" smtClean="0">
                <a:solidFill>
                  <a:schemeClr val="tx1"/>
                </a:solidFill>
                <a:latin typeface="微软雅黑" panose="020B0503020204020204" pitchFamily="34" charset="-122"/>
                <a:ea typeface="微软雅黑" panose="020B0503020204020204" pitchFamily="34" charset="-122"/>
              </a:rPr>
              <a:t>system</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881" y="981050"/>
            <a:ext cx="6713537"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5709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109369" cy="647700"/>
          </a:xfrm>
        </p:spPr>
        <p:txBody>
          <a:bodyPr/>
          <a:lstStyle/>
          <a:p>
            <a:r>
              <a:rPr lang="en-US" altLang="zh-CN" dirty="0">
                <a:latin typeface="微软雅黑" pitchFamily="34" charset="-122"/>
                <a:ea typeface="微软雅黑" pitchFamily="34" charset="-122"/>
              </a:rPr>
              <a:t>Founder Smart Education : a big </a:t>
            </a:r>
            <a:r>
              <a:rPr lang="en-US" altLang="zh-CN" dirty="0" smtClean="0">
                <a:latin typeface="微软雅黑" pitchFamily="34" charset="-122"/>
                <a:ea typeface="微软雅黑" pitchFamily="34" charset="-122"/>
              </a:rPr>
              <a:t>tree</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6</a:t>
            </a:fld>
            <a:endParaRPr lang="en-US" altLang="zh-CN"/>
          </a:p>
        </p:txBody>
      </p:sp>
      <p:sp>
        <p:nvSpPr>
          <p:cNvPr id="6" name="TextBox 5"/>
          <p:cNvSpPr txBox="1"/>
          <p:nvPr/>
        </p:nvSpPr>
        <p:spPr>
          <a:xfrm>
            <a:off x="323528" y="5211777"/>
            <a:ext cx="8299836" cy="523220"/>
          </a:xfrm>
          <a:prstGeom prst="rect">
            <a:avLst/>
          </a:prstGeom>
          <a:noFill/>
        </p:spPr>
        <p:txBody>
          <a:bodyPr wrap="none" rtlCol="0">
            <a:spAutoFit/>
          </a:bodyPr>
          <a:lstStyle/>
          <a:p>
            <a:r>
              <a:rPr lang="en-US" altLang="zh-CN" dirty="0">
                <a:solidFill>
                  <a:schemeClr val="tx1"/>
                </a:solidFill>
                <a:latin typeface="微软雅黑" panose="020B0503020204020204" pitchFamily="34" charset="-122"/>
                <a:ea typeface="微软雅黑" panose="020B0503020204020204" pitchFamily="34" charset="-122"/>
              </a:rPr>
              <a:t>Founder </a:t>
            </a:r>
            <a:r>
              <a:rPr lang="en-US" altLang="zh-CN" dirty="0" smtClean="0">
                <a:solidFill>
                  <a:schemeClr val="tx1"/>
                </a:solidFill>
                <a:latin typeface="微软雅黑" panose="020B0503020204020204" pitchFamily="34" charset="-122"/>
                <a:ea typeface="微软雅黑" panose="020B0503020204020204" pitchFamily="34" charset="-122"/>
              </a:rPr>
              <a:t>smart </a:t>
            </a:r>
            <a:r>
              <a:rPr lang="en-US" altLang="zh-CN" dirty="0">
                <a:solidFill>
                  <a:schemeClr val="tx1"/>
                </a:solidFill>
                <a:latin typeface="微软雅黑" panose="020B0503020204020204" pitchFamily="34" charset="-122"/>
                <a:ea typeface="微软雅黑" panose="020B0503020204020204" pitchFamily="34" charset="-122"/>
              </a:rPr>
              <a:t>education solution covers the all the contents of "three links two platform", </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and </a:t>
            </a:r>
            <a:r>
              <a:rPr lang="en-US" altLang="zh-CN" dirty="0">
                <a:solidFill>
                  <a:schemeClr val="tx1"/>
                </a:solidFill>
                <a:latin typeface="微软雅黑" panose="020B0503020204020204" pitchFamily="34" charset="-122"/>
                <a:ea typeface="微软雅黑" panose="020B0503020204020204" pitchFamily="34" charset="-122"/>
              </a:rPr>
              <a:t>carries on the complement, perfect and </a:t>
            </a:r>
            <a:r>
              <a:rPr lang="en-US" altLang="zh-CN" dirty="0" smtClean="0">
                <a:solidFill>
                  <a:schemeClr val="tx1"/>
                </a:solidFill>
                <a:latin typeface="微软雅黑" panose="020B0503020204020204" pitchFamily="34" charset="-122"/>
                <a:ea typeface="微软雅黑" panose="020B0503020204020204" pitchFamily="34" charset="-122"/>
              </a:rPr>
              <a:t>improve</a:t>
            </a: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91" y="1326940"/>
            <a:ext cx="7817916" cy="3753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896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7</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overview</a:t>
            </a:r>
            <a:endParaRPr lang="zh-CN" altLang="en-US" sz="22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6" y="220645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7" name="Text Box 20"/>
          <p:cNvSpPr txBox="1">
            <a:spLocks noChangeArrowheads="1"/>
          </p:cNvSpPr>
          <p:nvPr/>
        </p:nvSpPr>
        <p:spPr bwMode="auto">
          <a:xfrm>
            <a:off x="1546225" y="2238202"/>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业务</a:t>
            </a:r>
            <a:r>
              <a:rPr lang="zh-CN" altLang="en-US" sz="2200" dirty="0" smtClean="0">
                <a:solidFill>
                  <a:schemeClr val="tx1"/>
                </a:solidFill>
                <a:latin typeface="微软雅黑" pitchFamily="34" charset="-122"/>
                <a:ea typeface="微软雅黑" pitchFamily="34" charset="-122"/>
              </a:rPr>
              <a:t>解决</a:t>
            </a:r>
            <a:r>
              <a:rPr lang="zh-CN" altLang="en-US" sz="2200" dirty="0">
                <a:solidFill>
                  <a:schemeClr val="tx1"/>
                </a:solidFill>
                <a:latin typeface="微软雅黑" pitchFamily="34" charset="-122"/>
                <a:ea typeface="微软雅黑" pitchFamily="34" charset="-122"/>
              </a:rPr>
              <a:t>方案</a:t>
            </a:r>
          </a:p>
        </p:txBody>
      </p:sp>
      <p:sp>
        <p:nvSpPr>
          <p:cNvPr id="24" name="Rectangle 19"/>
          <p:cNvSpPr>
            <a:spLocks noChangeArrowheads="1"/>
          </p:cNvSpPr>
          <p:nvPr/>
        </p:nvSpPr>
        <p:spPr bwMode="auto">
          <a:xfrm>
            <a:off x="1052513" y="220560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46224" y="2221483"/>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200" dirty="0">
                <a:solidFill>
                  <a:schemeClr val="tx1"/>
                </a:solidFill>
                <a:latin typeface="微软雅黑" panose="020B0503020204020204" pitchFamily="34" charset="-122"/>
                <a:ea typeface="微软雅黑" panose="020B0503020204020204" pitchFamily="34" charset="-122"/>
              </a:rPr>
              <a:t>p</a:t>
            </a:r>
            <a:r>
              <a:rPr lang="en-US" altLang="zh-CN" sz="22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anose="020B0503020204020204" pitchFamily="34" charset="-122"/>
                <a:ea typeface="微软雅黑" panose="020B0503020204020204" pitchFamily="34" charset="-122"/>
              </a:rPr>
              <a:t>Education </a:t>
            </a:r>
            <a:r>
              <a:rPr lang="en-US" altLang="zh-CN" sz="2200" dirty="0" smtClean="0">
                <a:solidFill>
                  <a:schemeClr val="tx1"/>
                </a:solidFill>
                <a:latin typeface="微软雅黑" panose="020B0503020204020204" pitchFamily="34" charset="-122"/>
                <a:ea typeface="微软雅黑" panose="020B0503020204020204" pitchFamily="34" charset="-122"/>
              </a:rPr>
              <a:t>big </a:t>
            </a:r>
            <a:r>
              <a:rPr lang="en-US" altLang="zh-CN" sz="2200" dirty="0">
                <a:solidFill>
                  <a:schemeClr val="tx1"/>
                </a:solidFill>
                <a:latin typeface="微软雅黑" panose="020B0503020204020204" pitchFamily="34" charset="-122"/>
                <a:ea typeface="微软雅黑" panose="020B0503020204020204" pitchFamily="34" charset="-122"/>
              </a:rPr>
              <a:t>data </a:t>
            </a:r>
            <a:r>
              <a:rPr lang="en-US" altLang="zh-CN" sz="22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platform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smtClean="0">
                <a:solidFill>
                  <a:schemeClr val="tx1"/>
                </a:solidFill>
                <a:latin typeface="微软雅黑" pitchFamily="34" charset="-122"/>
                <a:ea typeface="微软雅黑"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Predominance </a:t>
            </a:r>
            <a:r>
              <a:rPr lang="en-US" altLang="zh-CN" sz="2200" dirty="0">
                <a:solidFill>
                  <a:schemeClr val="tx1"/>
                </a:solidFill>
                <a:latin typeface="微软雅黑" panose="020B0503020204020204" pitchFamily="34" charset="-122"/>
                <a:ea typeface="微软雅黑" panose="020B0503020204020204" pitchFamily="34" charset="-122"/>
              </a:rPr>
              <a:t>and </a:t>
            </a:r>
            <a:r>
              <a:rPr lang="en-US" altLang="zh-CN" sz="22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54062" y="2204864"/>
            <a:ext cx="7346330" cy="44930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sz="24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16913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6109369" cy="647700"/>
          </a:xfrm>
        </p:spPr>
        <p:txBody>
          <a:bodyPr/>
          <a:lstStyle/>
          <a:p>
            <a:r>
              <a:rPr lang="en-US" altLang="zh-CN" dirty="0">
                <a:latin typeface="微软雅黑" panose="020B0503020204020204" pitchFamily="34" charset="-122"/>
                <a:ea typeface="微软雅黑" panose="020B0503020204020204" pitchFamily="34" charset="-122"/>
              </a:rPr>
              <a:t>Home-School interaction </a:t>
            </a:r>
            <a:r>
              <a:rPr lang="en-US" altLang="zh-CN" dirty="0" smtClean="0">
                <a:latin typeface="微软雅黑" panose="020B0503020204020204" pitchFamily="34" charset="-122"/>
                <a:ea typeface="微软雅黑" panose="020B0503020204020204" pitchFamily="34" charset="-122"/>
              </a:rPr>
              <a:t>platform</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ea typeface="MS PGothic" panose="020B0600070205080204" pitchFamily="34" charset="-128"/>
              </a:rPr>
              <a:t>www.founderinternational.com</a:t>
            </a:r>
            <a:endParaRPr lang="en-US" altLang="zh-CN" dirty="0" smtClean="0">
              <a:ea typeface="MS PGothic" panose="020B0600070205080204" pitchFamily="34" charset="-128"/>
            </a:endParaRPr>
          </a:p>
        </p:txBody>
      </p:sp>
      <p:sp>
        <p:nvSpPr>
          <p:cNvPr id="4" name="灯片编号占位符 3"/>
          <p:cNvSpPr>
            <a:spLocks noGrp="1"/>
          </p:cNvSpPr>
          <p:nvPr>
            <p:ph type="sldNum" sz="quarter" idx="11"/>
          </p:nvPr>
        </p:nvSpPr>
        <p:spPr/>
        <p:txBody>
          <a:bodyPr/>
          <a:lstStyle/>
          <a:p>
            <a:pPr>
              <a:defRPr/>
            </a:pPr>
            <a:r>
              <a:rPr lang="en-US" altLang="zh-CN" smtClean="0"/>
              <a:t>Page</a:t>
            </a:r>
            <a:fld id="{9A55C92F-AF25-4341-9C96-037E92094008}" type="slidenum">
              <a:rPr lang="en-US" altLang="zh-CN" smtClean="0"/>
              <a:pPr>
                <a:defRPr/>
              </a:pPr>
              <a:t>8</a:t>
            </a:fld>
            <a:endParaRPr lang="en-US" altLang="zh-CN"/>
          </a:p>
        </p:txBody>
      </p:sp>
      <p:sp>
        <p:nvSpPr>
          <p:cNvPr id="6" name="TextBox 5"/>
          <p:cNvSpPr txBox="1"/>
          <p:nvPr/>
        </p:nvSpPr>
        <p:spPr>
          <a:xfrm>
            <a:off x="5110212" y="1232162"/>
            <a:ext cx="3854276" cy="4401205"/>
          </a:xfrm>
          <a:prstGeom prst="rect">
            <a:avLst/>
          </a:prstGeom>
          <a:noFill/>
        </p:spPr>
        <p:txBody>
          <a:bodyPr wrap="square" rtlCol="0">
            <a:spAutoFit/>
          </a:bodyPr>
          <a:lstStyle/>
          <a:p>
            <a:r>
              <a:rPr lang="en-US" altLang="zh-CN" dirty="0" smtClean="0">
                <a:solidFill>
                  <a:schemeClr val="tx1"/>
                </a:solidFill>
                <a:latin typeface="微软雅黑" panose="020B0503020204020204" pitchFamily="34" charset="-122"/>
                <a:ea typeface="微软雅黑" panose="020B0503020204020204" pitchFamily="34" charset="-122"/>
              </a:rPr>
              <a:t> Through Home-School </a:t>
            </a:r>
            <a:r>
              <a:rPr lang="en-US" altLang="zh-CN" dirty="0">
                <a:solidFill>
                  <a:schemeClr val="tx1"/>
                </a:solidFill>
                <a:latin typeface="微软雅黑" panose="020B0503020204020204" pitchFamily="34" charset="-122"/>
                <a:ea typeface="微软雅黑" panose="020B0503020204020204" pitchFamily="34" charset="-122"/>
              </a:rPr>
              <a:t>interaction system, </a:t>
            </a:r>
            <a:r>
              <a:rPr lang="en-US" altLang="zh-CN" dirty="0" smtClean="0">
                <a:solidFill>
                  <a:schemeClr val="tx1"/>
                </a:solidFill>
                <a:latin typeface="微软雅黑" panose="020B0503020204020204" pitchFamily="34" charset="-122"/>
                <a:ea typeface="微软雅黑" panose="020B0503020204020204" pitchFamily="34" charset="-122"/>
              </a:rPr>
              <a:t>  promote </a:t>
            </a:r>
            <a:r>
              <a:rPr lang="en-US" altLang="zh-CN" dirty="0">
                <a:solidFill>
                  <a:schemeClr val="tx1"/>
                </a:solidFill>
                <a:latin typeface="微软雅黑" panose="020B0503020204020204" pitchFamily="34" charset="-122"/>
                <a:ea typeface="微软雅黑" panose="020B0503020204020204" pitchFamily="34" charset="-122"/>
              </a:rPr>
              <a:t>the school and parents, mutual supervision of students' learning, understand students' various situations in a timely manner</a:t>
            </a:r>
            <a:r>
              <a:rPr lang="en-US" altLang="zh-CN" dirty="0" smtClean="0">
                <a:solidFill>
                  <a:schemeClr val="tx1"/>
                </a:solidFill>
                <a:latin typeface="微软雅黑" panose="020B0503020204020204" pitchFamily="34" charset="-122"/>
                <a:ea typeface="微软雅黑" panose="020B0503020204020204" pitchFamily="34" charset="-122"/>
              </a:rPr>
              <a:t>.</a:t>
            </a: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For </a:t>
            </a:r>
            <a:r>
              <a:rPr lang="en-US" altLang="zh-CN" dirty="0">
                <a:solidFill>
                  <a:schemeClr val="tx1"/>
                </a:solidFill>
                <a:latin typeface="微软雅黑" panose="020B0503020204020204" pitchFamily="34" charset="-122"/>
                <a:ea typeface="微软雅黑" panose="020B0503020204020204" pitchFamily="34" charset="-122"/>
              </a:rPr>
              <a:t>parents, teachers and students to provide a better way to communicate, let to optimize the family education of students, help students grow better</a:t>
            </a:r>
            <a:r>
              <a:rPr lang="en-US" altLang="zh-CN" dirty="0" smtClean="0">
                <a:solidFill>
                  <a:schemeClr val="tx1"/>
                </a:solidFill>
                <a:latin typeface="微软雅黑" panose="020B0503020204020204" pitchFamily="34" charset="-122"/>
                <a:ea typeface="微软雅黑" panose="020B0503020204020204" pitchFamily="34" charset="-122"/>
              </a:rPr>
              <a:t>.</a:t>
            </a:r>
          </a:p>
          <a:p>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b="1" dirty="0" smtClean="0">
                <a:solidFill>
                  <a:srgbClr val="0070C0"/>
                </a:solidFill>
                <a:latin typeface="微软雅黑" panose="020B0503020204020204" pitchFamily="34" charset="-122"/>
                <a:ea typeface="微软雅黑" panose="020B0503020204020204" pitchFamily="34" charset="-122"/>
              </a:rPr>
              <a:t>Feature:</a:t>
            </a: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① </a:t>
            </a:r>
            <a:r>
              <a:rPr lang="en-US" altLang="zh-CN" dirty="0" smtClean="0">
                <a:solidFill>
                  <a:srgbClr val="EA541F"/>
                </a:solidFill>
                <a:latin typeface="微软雅黑" panose="020B0503020204020204" pitchFamily="34" charset="-122"/>
                <a:ea typeface="微软雅黑" panose="020B0503020204020204" pitchFamily="34" charset="-122"/>
              </a:rPr>
              <a:t>Two-way </a:t>
            </a:r>
            <a:r>
              <a:rPr lang="en-US" altLang="zh-CN" dirty="0">
                <a:solidFill>
                  <a:srgbClr val="EA541F"/>
                </a:solidFill>
                <a:latin typeface="微软雅黑" panose="020B0503020204020204" pitchFamily="34" charset="-122"/>
                <a:ea typeface="微软雅黑" panose="020B0503020204020204" pitchFamily="34" charset="-122"/>
              </a:rPr>
              <a:t>communication</a:t>
            </a:r>
            <a:endParaRPr lang="en-US" altLang="zh-CN" dirty="0" smtClean="0">
              <a:solidFill>
                <a:srgbClr val="EA541F"/>
              </a:solidFill>
              <a:latin typeface="微软雅黑" panose="020B0503020204020204" pitchFamily="34" charset="-122"/>
              <a:ea typeface="微软雅黑" panose="020B0503020204020204" pitchFamily="34" charset="-122"/>
            </a:endParaRPr>
          </a:p>
          <a:p>
            <a:endParaRPr lang="en-US" altLang="zh-CN" dirty="0">
              <a:solidFill>
                <a:srgbClr val="EA541F"/>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② </a:t>
            </a:r>
            <a:r>
              <a:rPr lang="en-US" altLang="zh-CN" dirty="0">
                <a:solidFill>
                  <a:srgbClr val="EA541F"/>
                </a:solidFill>
                <a:latin typeface="微软雅黑" panose="020B0503020204020204" pitchFamily="34" charset="-122"/>
                <a:ea typeface="微软雅黑" panose="020B0503020204020204" pitchFamily="34" charset="-122"/>
              </a:rPr>
              <a:t>Security</a:t>
            </a:r>
            <a:endParaRPr lang="en-US" altLang="zh-CN" dirty="0" smtClean="0">
              <a:solidFill>
                <a:srgbClr val="EA541F"/>
              </a:solidFill>
              <a:latin typeface="微软雅黑" panose="020B0503020204020204" pitchFamily="34" charset="-122"/>
              <a:ea typeface="微软雅黑" panose="020B0503020204020204" pitchFamily="34" charset="-122"/>
            </a:endParaRPr>
          </a:p>
          <a:p>
            <a:endParaRPr lang="en-US" altLang="zh-CN" dirty="0">
              <a:solidFill>
                <a:srgbClr val="EA541F"/>
              </a:solidFill>
              <a:latin typeface="微软雅黑" panose="020B0503020204020204" pitchFamily="34" charset="-122"/>
              <a:ea typeface="微软雅黑" panose="020B0503020204020204" pitchFamily="34" charset="-122"/>
            </a:endParaRPr>
          </a:p>
          <a:p>
            <a:r>
              <a:rPr lang="zh-CN" altLang="en-US" dirty="0" smtClean="0">
                <a:solidFill>
                  <a:srgbClr val="EA541F"/>
                </a:solidFill>
                <a:latin typeface="微软雅黑" panose="020B0503020204020204" pitchFamily="34" charset="-122"/>
                <a:ea typeface="微软雅黑" panose="020B0503020204020204" pitchFamily="34" charset="-122"/>
              </a:rPr>
              <a:t>③ </a:t>
            </a:r>
            <a:r>
              <a:rPr lang="en-US" altLang="zh-CN" dirty="0">
                <a:solidFill>
                  <a:srgbClr val="EA541F"/>
                </a:solidFill>
                <a:latin typeface="微软雅黑" panose="020B0503020204020204" pitchFamily="34" charset="-122"/>
                <a:ea typeface="微软雅黑" panose="020B0503020204020204" pitchFamily="34" charset="-122"/>
              </a:rPr>
              <a:t>Fragmentation Learning</a:t>
            </a:r>
            <a:endParaRPr lang="zh-CN" altLang="en-US" dirty="0">
              <a:solidFill>
                <a:srgbClr val="EA541F"/>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 y="1138237"/>
            <a:ext cx="5105400"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037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zh-CN" b="0" dirty="0" smtClean="0"/>
              <a:t>Contents</a:t>
            </a:r>
            <a:endParaRPr lang="zh-CN" altLang="en-US" dirty="0" smtClean="0"/>
          </a:p>
        </p:txBody>
      </p:sp>
      <p:sp>
        <p:nvSpPr>
          <p:cNvPr id="4" name="Footer Placeholder 3"/>
          <p:cNvSpPr>
            <a:spLocks noGrp="1"/>
          </p:cNvSpPr>
          <p:nvPr>
            <p:ph type="ftr" sz="quarter" idx="10"/>
          </p:nvPr>
        </p:nvSpPr>
        <p:spPr>
          <a:prstGeom prst="rect">
            <a:avLst/>
          </a:prstGeom>
        </p:spPr>
        <p:txBody>
          <a:bodyPr/>
          <a:lstStyle/>
          <a:p>
            <a:pPr>
              <a:defRPr/>
            </a:pPr>
            <a:r>
              <a:rPr lang="en-US" altLang="zh-CN" dirty="0" smtClean="0"/>
              <a:t>www.founderinternational.com</a:t>
            </a:r>
            <a:endParaRPr lang="en-US" altLang="zh-CN" dirty="0"/>
          </a:p>
        </p:txBody>
      </p:sp>
      <p:sp>
        <p:nvSpPr>
          <p:cNvPr id="5124" name="Slide Number Placeholder 4"/>
          <p:cNvSpPr>
            <a:spLocks noGrp="1"/>
          </p:cNvSpPr>
          <p:nvPr>
            <p:ph type="sldNum" sz="quarter" idx="11"/>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bg1"/>
                </a:solidFill>
                <a:latin typeface="FrutigerNext LT Regular"/>
                <a:ea typeface="宋体" pitchFamily="2" charset="-122"/>
              </a:defRPr>
            </a:lvl1pPr>
            <a:lvl2pPr marL="742950" indent="-285750" eaLnBrk="0" hangingPunct="0">
              <a:defRPr sz="1400">
                <a:solidFill>
                  <a:schemeClr val="bg1"/>
                </a:solidFill>
                <a:latin typeface="FrutigerNext LT Regular"/>
                <a:ea typeface="宋体" pitchFamily="2" charset="-122"/>
              </a:defRPr>
            </a:lvl2pPr>
            <a:lvl3pPr marL="1143000" indent="-228600" eaLnBrk="0" hangingPunct="0">
              <a:defRPr sz="1400">
                <a:solidFill>
                  <a:schemeClr val="bg1"/>
                </a:solidFill>
                <a:latin typeface="FrutigerNext LT Regular"/>
                <a:ea typeface="宋体" pitchFamily="2" charset="-122"/>
              </a:defRPr>
            </a:lvl3pPr>
            <a:lvl4pPr marL="1600200" indent="-228600" eaLnBrk="0" hangingPunct="0">
              <a:defRPr sz="1400">
                <a:solidFill>
                  <a:schemeClr val="bg1"/>
                </a:solidFill>
                <a:latin typeface="FrutigerNext LT Regular"/>
                <a:ea typeface="宋体" pitchFamily="2" charset="-122"/>
              </a:defRPr>
            </a:lvl4pPr>
            <a:lvl5pPr marL="2057400" indent="-228600" eaLnBrk="0" hangingPunct="0">
              <a:defRPr sz="1400">
                <a:solidFill>
                  <a:schemeClr val="bg1"/>
                </a:solidFill>
                <a:latin typeface="FrutigerNext LT Regular"/>
                <a:ea typeface="宋体" pitchFamily="2" charset="-122"/>
              </a:defRPr>
            </a:lvl5pPr>
            <a:lvl6pPr marL="2514600" indent="-228600" eaLnBrk="0" fontAlgn="base" hangingPunct="0">
              <a:spcBef>
                <a:spcPct val="0"/>
              </a:spcBef>
              <a:spcAft>
                <a:spcPct val="0"/>
              </a:spcAft>
              <a:defRPr sz="1400">
                <a:solidFill>
                  <a:schemeClr val="bg1"/>
                </a:solidFill>
                <a:latin typeface="FrutigerNext LT Regular"/>
                <a:ea typeface="宋体" pitchFamily="2" charset="-122"/>
              </a:defRPr>
            </a:lvl6pPr>
            <a:lvl7pPr marL="2971800" indent="-228600" eaLnBrk="0" fontAlgn="base" hangingPunct="0">
              <a:spcBef>
                <a:spcPct val="0"/>
              </a:spcBef>
              <a:spcAft>
                <a:spcPct val="0"/>
              </a:spcAft>
              <a:defRPr sz="1400">
                <a:solidFill>
                  <a:schemeClr val="bg1"/>
                </a:solidFill>
                <a:latin typeface="FrutigerNext LT Regular"/>
                <a:ea typeface="宋体" pitchFamily="2" charset="-122"/>
              </a:defRPr>
            </a:lvl7pPr>
            <a:lvl8pPr marL="3429000" indent="-228600" eaLnBrk="0" fontAlgn="base" hangingPunct="0">
              <a:spcBef>
                <a:spcPct val="0"/>
              </a:spcBef>
              <a:spcAft>
                <a:spcPct val="0"/>
              </a:spcAft>
              <a:defRPr sz="1400">
                <a:solidFill>
                  <a:schemeClr val="bg1"/>
                </a:solidFill>
                <a:latin typeface="FrutigerNext LT Regular"/>
                <a:ea typeface="宋体" pitchFamily="2" charset="-122"/>
              </a:defRPr>
            </a:lvl8pPr>
            <a:lvl9pPr marL="3886200" indent="-228600" eaLnBrk="0" fontAlgn="base" hangingPunct="0">
              <a:spcBef>
                <a:spcPct val="0"/>
              </a:spcBef>
              <a:spcAft>
                <a:spcPct val="0"/>
              </a:spcAft>
              <a:defRPr sz="1400">
                <a:solidFill>
                  <a:schemeClr val="bg1"/>
                </a:solidFill>
                <a:latin typeface="FrutigerNext LT Regular"/>
                <a:ea typeface="宋体" pitchFamily="2" charset="-122"/>
              </a:defRPr>
            </a:lvl9pPr>
          </a:lstStyle>
          <a:p>
            <a:pPr eaLnBrk="1" hangingPunct="1"/>
            <a:r>
              <a:rPr lang="en-US" altLang="zh-CN" sz="1200" dirty="0" smtClean="0">
                <a:solidFill>
                  <a:schemeClr val="tx1"/>
                </a:solidFill>
                <a:latin typeface="Arial" pitchFamily="34" charset="0"/>
              </a:rPr>
              <a:t>Page</a:t>
            </a:r>
            <a:fld id="{889F92FE-1DAD-480C-97F4-A8CCA2CD5D6E}" type="slidenum">
              <a:rPr lang="en-US" altLang="zh-CN" sz="1200" smtClean="0">
                <a:solidFill>
                  <a:schemeClr val="tx1"/>
                </a:solidFill>
                <a:latin typeface="Arial" pitchFamily="34" charset="0"/>
              </a:rPr>
              <a:pPr eaLnBrk="1" hangingPunct="1"/>
              <a:t>9</a:t>
            </a:fld>
            <a:endParaRPr lang="en-US" altLang="zh-CN" sz="1200" dirty="0" smtClean="0">
              <a:solidFill>
                <a:schemeClr val="tx1"/>
              </a:solidFill>
              <a:latin typeface="Arial" pitchFamily="34" charset="0"/>
            </a:endParaRPr>
          </a:p>
        </p:txBody>
      </p:sp>
      <p:sp>
        <p:nvSpPr>
          <p:cNvPr id="28" name="Rectangle 19"/>
          <p:cNvSpPr>
            <a:spLocks noChangeArrowheads="1"/>
          </p:cNvSpPr>
          <p:nvPr/>
        </p:nvSpPr>
        <p:spPr bwMode="auto">
          <a:xfrm>
            <a:off x="1052512" y="1054175"/>
            <a:ext cx="7047879"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0" name="Rectangle 19"/>
          <p:cNvSpPr>
            <a:spLocks noChangeArrowheads="1"/>
          </p:cNvSpPr>
          <p:nvPr/>
        </p:nvSpPr>
        <p:spPr bwMode="auto">
          <a:xfrm>
            <a:off x="754063" y="1054175"/>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3" name="Text Box 20"/>
          <p:cNvSpPr txBox="1">
            <a:spLocks noChangeArrowheads="1"/>
          </p:cNvSpPr>
          <p:nvPr/>
        </p:nvSpPr>
        <p:spPr bwMode="auto">
          <a:xfrm>
            <a:off x="1546224" y="1070050"/>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overview</a:t>
            </a:r>
            <a:endParaRPr lang="zh-CN" altLang="en-US" sz="2200" dirty="0">
              <a:solidFill>
                <a:schemeClr val="tx1"/>
              </a:solidFill>
              <a:latin typeface="微软雅黑" pitchFamily="34" charset="-122"/>
              <a:ea typeface="微软雅黑" pitchFamily="34" charset="-122"/>
            </a:endParaRPr>
          </a:p>
        </p:txBody>
      </p:sp>
      <p:sp>
        <p:nvSpPr>
          <p:cNvPr id="40" name="Rectangle 19"/>
          <p:cNvSpPr>
            <a:spLocks noChangeArrowheads="1"/>
          </p:cNvSpPr>
          <p:nvPr/>
        </p:nvSpPr>
        <p:spPr bwMode="auto">
          <a:xfrm>
            <a:off x="1052513" y="1630438"/>
            <a:ext cx="7047878"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3" name="Rectangle 19"/>
          <p:cNvSpPr>
            <a:spLocks noChangeArrowheads="1"/>
          </p:cNvSpPr>
          <p:nvPr/>
        </p:nvSpPr>
        <p:spPr bwMode="auto">
          <a:xfrm>
            <a:off x="754063" y="163043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6" name="Text Box 20"/>
          <p:cNvSpPr txBox="1">
            <a:spLocks noChangeArrowheads="1"/>
          </p:cNvSpPr>
          <p:nvPr/>
        </p:nvSpPr>
        <p:spPr bwMode="auto">
          <a:xfrm>
            <a:off x="1546225" y="164631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Founder Smart Education : a big tree</a:t>
            </a:r>
            <a:endParaRPr lang="zh-CN" altLang="en-US" sz="2200" dirty="0">
              <a:solidFill>
                <a:schemeClr val="tx1"/>
              </a:solidFill>
              <a:latin typeface="微软雅黑" pitchFamily="34" charset="-122"/>
              <a:ea typeface="微软雅黑" pitchFamily="34" charset="-122"/>
            </a:endParaRPr>
          </a:p>
        </p:txBody>
      </p:sp>
      <p:sp>
        <p:nvSpPr>
          <p:cNvPr id="50" name="Rectangle 19"/>
          <p:cNvSpPr>
            <a:spLocks noChangeArrowheads="1"/>
          </p:cNvSpPr>
          <p:nvPr/>
        </p:nvSpPr>
        <p:spPr bwMode="auto">
          <a:xfrm>
            <a:off x="1052513" y="2782119"/>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754063" y="278211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2" name="Text Box 20"/>
          <p:cNvSpPr txBox="1">
            <a:spLocks noChangeArrowheads="1"/>
          </p:cNvSpPr>
          <p:nvPr/>
        </p:nvSpPr>
        <p:spPr bwMode="auto">
          <a:xfrm>
            <a:off x="1546225" y="2797994"/>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a:solidFill>
                  <a:schemeClr val="tx1"/>
                </a:solidFill>
                <a:latin typeface="微软雅黑" panose="020B0503020204020204" pitchFamily="34" charset="-122"/>
                <a:ea typeface="微软雅黑" panose="020B0503020204020204" pitchFamily="34" charset="-122"/>
              </a:rPr>
              <a:t>典型案例</a:t>
            </a:r>
          </a:p>
        </p:txBody>
      </p:sp>
      <p:sp>
        <p:nvSpPr>
          <p:cNvPr id="53" name="Rectangle 19"/>
          <p:cNvSpPr>
            <a:spLocks noChangeArrowheads="1"/>
          </p:cNvSpPr>
          <p:nvPr/>
        </p:nvSpPr>
        <p:spPr bwMode="auto">
          <a:xfrm>
            <a:off x="1052513" y="3358382"/>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754063" y="335838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5" name="Text Box 20"/>
          <p:cNvSpPr txBox="1">
            <a:spLocks noChangeArrowheads="1"/>
          </p:cNvSpPr>
          <p:nvPr/>
        </p:nvSpPr>
        <p:spPr bwMode="auto">
          <a:xfrm>
            <a:off x="1546225" y="3374257"/>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zh-CN" altLang="en-US" sz="2200" dirty="0" smtClean="0">
                <a:solidFill>
                  <a:schemeClr val="tx1"/>
                </a:solidFill>
                <a:latin typeface="微软雅黑" panose="020B0503020204020204" pitchFamily="34" charset="-122"/>
                <a:ea typeface="微软雅黑" panose="020B0503020204020204" pitchFamily="34" charset="-122"/>
              </a:rPr>
              <a:t>项目</a:t>
            </a:r>
            <a:r>
              <a:rPr lang="zh-CN" altLang="en-US" sz="2200" dirty="0">
                <a:solidFill>
                  <a:schemeClr val="tx1"/>
                </a:solidFill>
                <a:latin typeface="微软雅黑" pitchFamily="34" charset="-122"/>
                <a:ea typeface="微软雅黑" pitchFamily="34" charset="-122"/>
              </a:rPr>
              <a:t>实施</a:t>
            </a:r>
          </a:p>
        </p:txBody>
      </p:sp>
      <p:sp>
        <p:nvSpPr>
          <p:cNvPr id="56" name="Rectangle 19"/>
          <p:cNvSpPr>
            <a:spLocks noChangeArrowheads="1"/>
          </p:cNvSpPr>
          <p:nvPr/>
        </p:nvSpPr>
        <p:spPr bwMode="auto">
          <a:xfrm>
            <a:off x="1052513" y="3934644"/>
            <a:ext cx="4672012"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57" name="Rectangle 19"/>
          <p:cNvSpPr>
            <a:spLocks noChangeArrowheads="1"/>
          </p:cNvSpPr>
          <p:nvPr/>
        </p:nvSpPr>
        <p:spPr bwMode="auto">
          <a:xfrm>
            <a:off x="754063" y="393464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58" name="Text Box 20"/>
          <p:cNvSpPr txBox="1">
            <a:spLocks noChangeArrowheads="1"/>
          </p:cNvSpPr>
          <p:nvPr/>
        </p:nvSpPr>
        <p:spPr bwMode="auto">
          <a:xfrm>
            <a:off x="1546225" y="3950519"/>
            <a:ext cx="2952750" cy="4318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Q&amp;A</a:t>
            </a:r>
            <a:endParaRPr lang="zh-CN" altLang="en-US" sz="2200" dirty="0">
              <a:solidFill>
                <a:schemeClr val="tx1"/>
              </a:solidFill>
              <a:latin typeface="微软雅黑" pitchFamily="34" charset="-122"/>
              <a:ea typeface="微软雅黑" pitchFamily="34" charset="-122"/>
            </a:endParaRPr>
          </a:p>
        </p:txBody>
      </p:sp>
      <p:sp>
        <p:nvSpPr>
          <p:cNvPr id="25" name="Rectangle 19"/>
          <p:cNvSpPr>
            <a:spLocks noChangeArrowheads="1"/>
          </p:cNvSpPr>
          <p:nvPr/>
        </p:nvSpPr>
        <p:spPr bwMode="auto">
          <a:xfrm>
            <a:off x="1052115" y="2206452"/>
            <a:ext cx="70474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754063" y="220645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29" name="Rectangle 19"/>
          <p:cNvSpPr>
            <a:spLocks noChangeArrowheads="1"/>
          </p:cNvSpPr>
          <p:nvPr/>
        </p:nvSpPr>
        <p:spPr bwMode="auto">
          <a:xfrm>
            <a:off x="754063" y="2205608"/>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1" name="Text Box 20"/>
          <p:cNvSpPr txBox="1">
            <a:spLocks noChangeArrowheads="1"/>
          </p:cNvSpPr>
          <p:nvPr/>
        </p:nvSpPr>
        <p:spPr bwMode="auto">
          <a:xfrm>
            <a:off x="1580110" y="2208337"/>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Home-School interaction </a:t>
            </a:r>
            <a:r>
              <a:rPr lang="en-US" altLang="zh-CN" sz="2200" dirty="0">
                <a:solidFill>
                  <a:schemeClr val="tx1"/>
                </a:solidFill>
                <a:latin typeface="微软雅黑" panose="020B0503020204020204" pitchFamily="34" charset="-122"/>
                <a:ea typeface="微软雅黑" panose="020B0503020204020204" pitchFamily="34" charset="-122"/>
              </a:rPr>
              <a:t>p</a:t>
            </a:r>
            <a:r>
              <a:rPr lang="en-US" altLang="zh-CN" sz="2200" dirty="0" smtClean="0">
                <a:solidFill>
                  <a:schemeClr val="tx1"/>
                </a:solidFill>
                <a:latin typeface="微软雅黑" panose="020B0503020204020204" pitchFamily="34" charset="-122"/>
                <a:ea typeface="微软雅黑" panose="020B0503020204020204" pitchFamily="34" charset="-122"/>
              </a:rPr>
              <a:t>latform</a:t>
            </a:r>
            <a:endParaRPr lang="zh-CN" altLang="en-US" sz="2200" dirty="0">
              <a:solidFill>
                <a:schemeClr val="tx1"/>
              </a:solidFill>
              <a:latin typeface="微软雅黑" pitchFamily="34" charset="-122"/>
              <a:ea typeface="微软雅黑" pitchFamily="34" charset="-122"/>
            </a:endParaRPr>
          </a:p>
        </p:txBody>
      </p:sp>
      <p:sp>
        <p:nvSpPr>
          <p:cNvPr id="32" name="Rectangle 19"/>
          <p:cNvSpPr>
            <a:spLocks noChangeArrowheads="1"/>
          </p:cNvSpPr>
          <p:nvPr/>
        </p:nvSpPr>
        <p:spPr bwMode="auto">
          <a:xfrm>
            <a:off x="1052512" y="3357289"/>
            <a:ext cx="7047877"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4" name="Rectangle 19"/>
          <p:cNvSpPr>
            <a:spLocks noChangeArrowheads="1"/>
          </p:cNvSpPr>
          <p:nvPr/>
        </p:nvSpPr>
        <p:spPr bwMode="auto">
          <a:xfrm>
            <a:off x="754063" y="3357289"/>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5" name="Text Box 20"/>
          <p:cNvSpPr txBox="1">
            <a:spLocks noChangeArrowheads="1"/>
          </p:cNvSpPr>
          <p:nvPr/>
        </p:nvSpPr>
        <p:spPr bwMode="auto">
          <a:xfrm>
            <a:off x="1546225" y="337316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anose="020B0503020204020204" pitchFamily="34" charset="-122"/>
                <a:ea typeface="微软雅黑" panose="020B0503020204020204" pitchFamily="34" charset="-122"/>
              </a:rPr>
              <a:t>Education </a:t>
            </a:r>
            <a:r>
              <a:rPr lang="en-US" altLang="zh-CN" sz="2200" dirty="0" smtClean="0">
                <a:solidFill>
                  <a:schemeClr val="tx1"/>
                </a:solidFill>
                <a:latin typeface="微软雅黑" panose="020B0503020204020204" pitchFamily="34" charset="-122"/>
                <a:ea typeface="微软雅黑" panose="020B0503020204020204" pitchFamily="34" charset="-122"/>
              </a:rPr>
              <a:t>big </a:t>
            </a:r>
            <a:r>
              <a:rPr lang="en-US" altLang="zh-CN" sz="2200" dirty="0">
                <a:solidFill>
                  <a:schemeClr val="tx1"/>
                </a:solidFill>
                <a:latin typeface="微软雅黑" panose="020B0503020204020204" pitchFamily="34" charset="-122"/>
                <a:ea typeface="微软雅黑" panose="020B0503020204020204" pitchFamily="34" charset="-122"/>
              </a:rPr>
              <a:t>data </a:t>
            </a:r>
            <a:r>
              <a:rPr lang="en-US" altLang="zh-CN" sz="2200" dirty="0" smtClean="0">
                <a:solidFill>
                  <a:schemeClr val="tx1"/>
                </a:solidFill>
                <a:latin typeface="微软雅黑" panose="020B0503020204020204" pitchFamily="34" charset="-122"/>
                <a:ea typeface="微软雅黑" panose="020B0503020204020204"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36" name="Rectangle 19"/>
          <p:cNvSpPr>
            <a:spLocks noChangeArrowheads="1"/>
          </p:cNvSpPr>
          <p:nvPr/>
        </p:nvSpPr>
        <p:spPr bwMode="auto">
          <a:xfrm>
            <a:off x="1052513" y="393355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37" name="Rectangle 19"/>
          <p:cNvSpPr>
            <a:spLocks noChangeArrowheads="1"/>
          </p:cNvSpPr>
          <p:nvPr/>
        </p:nvSpPr>
        <p:spPr bwMode="auto">
          <a:xfrm>
            <a:off x="754063" y="393355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38" name="Text Box 20"/>
          <p:cNvSpPr txBox="1">
            <a:spLocks noChangeArrowheads="1"/>
          </p:cNvSpPr>
          <p:nvPr/>
        </p:nvSpPr>
        <p:spPr bwMode="auto">
          <a:xfrm>
            <a:off x="1546225" y="394942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Education resources service platform</a:t>
            </a:r>
            <a:endParaRPr lang="zh-CN" altLang="en-US" sz="2200" dirty="0">
              <a:solidFill>
                <a:schemeClr val="tx1"/>
              </a:solidFill>
              <a:latin typeface="微软雅黑" pitchFamily="34" charset="-122"/>
              <a:ea typeface="微软雅黑" pitchFamily="34" charset="-122"/>
            </a:endParaRPr>
          </a:p>
        </p:txBody>
      </p:sp>
      <p:sp>
        <p:nvSpPr>
          <p:cNvPr id="39" name="Rectangle 19"/>
          <p:cNvSpPr>
            <a:spLocks noChangeArrowheads="1"/>
          </p:cNvSpPr>
          <p:nvPr/>
        </p:nvSpPr>
        <p:spPr bwMode="auto">
          <a:xfrm>
            <a:off x="1052513" y="4509814"/>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auto">
          <a:xfrm>
            <a:off x="754063" y="4509814"/>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2" name="Text Box 20"/>
          <p:cNvSpPr txBox="1">
            <a:spLocks noChangeArrowheads="1"/>
          </p:cNvSpPr>
          <p:nvPr/>
        </p:nvSpPr>
        <p:spPr bwMode="auto">
          <a:xfrm>
            <a:off x="1546225" y="4525688"/>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a:solidFill>
                  <a:schemeClr val="tx1"/>
                </a:solidFill>
                <a:latin typeface="微软雅黑" pitchFamily="34" charset="-122"/>
                <a:ea typeface="微软雅黑" pitchFamily="34" charset="-122"/>
              </a:rPr>
              <a:t>Education </a:t>
            </a:r>
            <a:r>
              <a:rPr lang="en-US" altLang="zh-CN" sz="2200" dirty="0" smtClean="0">
                <a:solidFill>
                  <a:schemeClr val="tx1"/>
                </a:solidFill>
                <a:latin typeface="微软雅黑" pitchFamily="34" charset="-122"/>
                <a:ea typeface="微软雅黑" pitchFamily="34" charset="-122"/>
              </a:rPr>
              <a:t>management </a:t>
            </a:r>
            <a:r>
              <a:rPr lang="en-US" altLang="zh-CN" sz="2200" dirty="0">
                <a:solidFill>
                  <a:schemeClr val="tx1"/>
                </a:solidFill>
                <a:latin typeface="微软雅黑" pitchFamily="34" charset="-122"/>
                <a:ea typeface="微软雅黑" pitchFamily="34" charset="-122"/>
              </a:rPr>
              <a:t>service </a:t>
            </a:r>
            <a:r>
              <a:rPr lang="en-US" altLang="zh-CN" sz="2200" dirty="0" smtClean="0">
                <a:solidFill>
                  <a:schemeClr val="tx1"/>
                </a:solidFill>
                <a:latin typeface="微软雅黑" pitchFamily="34" charset="-122"/>
                <a:ea typeface="微软雅黑" pitchFamily="34" charset="-122"/>
              </a:rPr>
              <a:t>platform</a:t>
            </a:r>
            <a:endParaRPr lang="zh-CN" altLang="en-US" sz="2200" dirty="0">
              <a:solidFill>
                <a:schemeClr val="tx1"/>
              </a:solidFill>
              <a:latin typeface="微软雅黑" pitchFamily="34" charset="-122"/>
              <a:ea typeface="微软雅黑" pitchFamily="34" charset="-122"/>
            </a:endParaRPr>
          </a:p>
        </p:txBody>
      </p:sp>
      <p:sp>
        <p:nvSpPr>
          <p:cNvPr id="44" name="Rectangle 19"/>
          <p:cNvSpPr>
            <a:spLocks noChangeArrowheads="1"/>
          </p:cNvSpPr>
          <p:nvPr/>
        </p:nvSpPr>
        <p:spPr bwMode="auto">
          <a:xfrm>
            <a:off x="1052115" y="2781622"/>
            <a:ext cx="7048275"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5" name="Rectangle 19"/>
          <p:cNvSpPr>
            <a:spLocks noChangeArrowheads="1"/>
          </p:cNvSpPr>
          <p:nvPr/>
        </p:nvSpPr>
        <p:spPr bwMode="auto">
          <a:xfrm>
            <a:off x="754063" y="2781622"/>
            <a:ext cx="298053"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47" name="Text Box 20"/>
          <p:cNvSpPr txBox="1">
            <a:spLocks noChangeArrowheads="1"/>
          </p:cNvSpPr>
          <p:nvPr/>
        </p:nvSpPr>
        <p:spPr bwMode="auto">
          <a:xfrm>
            <a:off x="1546224" y="2813372"/>
            <a:ext cx="6554167"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Smart learning service platform</a:t>
            </a:r>
            <a:endParaRPr lang="zh-CN" altLang="en-US" sz="2200" dirty="0">
              <a:solidFill>
                <a:schemeClr val="tx1"/>
              </a:solidFill>
              <a:latin typeface="微软雅黑" pitchFamily="34" charset="-122"/>
              <a:ea typeface="微软雅黑" pitchFamily="34" charset="-122"/>
            </a:endParaRPr>
          </a:p>
        </p:txBody>
      </p:sp>
      <p:sp>
        <p:nvSpPr>
          <p:cNvPr id="48" name="Rectangle 19"/>
          <p:cNvSpPr>
            <a:spLocks noChangeArrowheads="1"/>
          </p:cNvSpPr>
          <p:nvPr/>
        </p:nvSpPr>
        <p:spPr bwMode="auto">
          <a:xfrm>
            <a:off x="1052115" y="5046266"/>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753665" y="5046266"/>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0" name="Text Box 20"/>
          <p:cNvSpPr txBox="1">
            <a:spLocks noChangeArrowheads="1"/>
          </p:cNvSpPr>
          <p:nvPr/>
        </p:nvSpPr>
        <p:spPr bwMode="auto">
          <a:xfrm>
            <a:off x="1545827" y="5067467"/>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Campus one-card pass system</a:t>
            </a:r>
            <a:endParaRPr lang="zh-CN" altLang="en-US" sz="2200" dirty="0">
              <a:solidFill>
                <a:schemeClr val="tx1"/>
              </a:solidFill>
              <a:latin typeface="微软雅黑" pitchFamily="34" charset="-122"/>
              <a:ea typeface="微软雅黑" pitchFamily="34" charset="-122"/>
            </a:endParaRPr>
          </a:p>
        </p:txBody>
      </p:sp>
      <p:sp>
        <p:nvSpPr>
          <p:cNvPr id="61" name="Rectangle 19"/>
          <p:cNvSpPr>
            <a:spLocks noChangeArrowheads="1"/>
          </p:cNvSpPr>
          <p:nvPr/>
        </p:nvSpPr>
        <p:spPr bwMode="auto">
          <a:xfrm>
            <a:off x="1052115" y="5597350"/>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2" name="Rectangle 19"/>
          <p:cNvSpPr>
            <a:spLocks noChangeArrowheads="1"/>
          </p:cNvSpPr>
          <p:nvPr/>
        </p:nvSpPr>
        <p:spPr bwMode="auto">
          <a:xfrm>
            <a:off x="753665" y="5597350"/>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3" name="Text Box 20"/>
          <p:cNvSpPr txBox="1">
            <a:spLocks noChangeArrowheads="1"/>
          </p:cNvSpPr>
          <p:nvPr/>
        </p:nvSpPr>
        <p:spPr bwMode="auto">
          <a:xfrm>
            <a:off x="1545827" y="5613224"/>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anose="020B0503020204020204" pitchFamily="34" charset="-122"/>
                <a:ea typeface="微软雅黑" panose="020B0503020204020204" pitchFamily="34" charset="-122"/>
              </a:rPr>
              <a:t>Predominance </a:t>
            </a:r>
            <a:r>
              <a:rPr lang="en-US" altLang="zh-CN" sz="2200" dirty="0">
                <a:solidFill>
                  <a:schemeClr val="tx1"/>
                </a:solidFill>
                <a:latin typeface="微软雅黑" panose="020B0503020204020204" pitchFamily="34" charset="-122"/>
                <a:ea typeface="微软雅黑" panose="020B0503020204020204" pitchFamily="34" charset="-122"/>
              </a:rPr>
              <a:t>and </a:t>
            </a:r>
            <a:r>
              <a:rPr lang="en-US" altLang="zh-CN" sz="2200" dirty="0" smtClean="0">
                <a:solidFill>
                  <a:schemeClr val="tx1"/>
                </a:solidFill>
                <a:latin typeface="微软雅黑" panose="020B0503020204020204" pitchFamily="34" charset="-122"/>
                <a:ea typeface="微软雅黑" panose="020B0503020204020204" pitchFamily="34" charset="-122"/>
              </a:rPr>
              <a:t>Characteristics</a:t>
            </a:r>
            <a:endParaRPr lang="zh-CN" altLang="en-US" sz="2200" dirty="0">
              <a:solidFill>
                <a:schemeClr val="tx1"/>
              </a:solidFill>
              <a:latin typeface="微软雅黑" pitchFamily="34" charset="-122"/>
              <a:ea typeface="微软雅黑" pitchFamily="34" charset="-122"/>
            </a:endParaRPr>
          </a:p>
        </p:txBody>
      </p:sp>
      <p:sp>
        <p:nvSpPr>
          <p:cNvPr id="64" name="Rectangle 19"/>
          <p:cNvSpPr>
            <a:spLocks noChangeArrowheads="1"/>
          </p:cNvSpPr>
          <p:nvPr/>
        </p:nvSpPr>
        <p:spPr bwMode="auto">
          <a:xfrm>
            <a:off x="1051717" y="6133802"/>
            <a:ext cx="7047876" cy="463550"/>
          </a:xfrm>
          <a:prstGeom prst="rect">
            <a:avLst/>
          </a:prstGeom>
          <a:solidFill>
            <a:schemeClr val="bg1">
              <a:lumMod val="85000"/>
            </a:schemeClr>
          </a:solidFill>
          <a:ln>
            <a:noFill/>
          </a:ln>
          <a:extLst/>
        </p:spPr>
        <p:txBody>
          <a:bodyPr wrap="none" anchor="ct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endParaRPr lang="zh-CN" altLang="en-US" sz="2200" dirty="0">
              <a:solidFill>
                <a:schemeClr val="tx1"/>
              </a:solidFill>
              <a:latin typeface="微软雅黑" panose="020B0503020204020204" pitchFamily="34" charset="-122"/>
              <a:ea typeface="微软雅黑" panose="020B0503020204020204" pitchFamily="34" charset="-122"/>
            </a:endParaRPr>
          </a:p>
        </p:txBody>
      </p:sp>
      <p:sp>
        <p:nvSpPr>
          <p:cNvPr id="65" name="Rectangle 19"/>
          <p:cNvSpPr>
            <a:spLocks noChangeArrowheads="1"/>
          </p:cNvSpPr>
          <p:nvPr/>
        </p:nvSpPr>
        <p:spPr bwMode="auto">
          <a:xfrm>
            <a:off x="753267" y="6133802"/>
            <a:ext cx="298450" cy="463550"/>
          </a:xfrm>
          <a:prstGeom prst="rect">
            <a:avLst/>
          </a:prstGeom>
          <a:solidFill>
            <a:srgbClr val="EA570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200">
              <a:solidFill>
                <a:schemeClr val="tx1"/>
              </a:solidFill>
              <a:latin typeface="微软雅黑" pitchFamily="34" charset="-122"/>
              <a:ea typeface="微软雅黑" pitchFamily="34" charset="-122"/>
            </a:endParaRPr>
          </a:p>
        </p:txBody>
      </p:sp>
      <p:sp>
        <p:nvSpPr>
          <p:cNvPr id="66" name="Text Box 20"/>
          <p:cNvSpPr txBox="1">
            <a:spLocks noChangeArrowheads="1"/>
          </p:cNvSpPr>
          <p:nvPr/>
        </p:nvSpPr>
        <p:spPr bwMode="auto">
          <a:xfrm>
            <a:off x="1545429" y="6155003"/>
            <a:ext cx="6554164" cy="43088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a:lstStyle>
          <a:p>
            <a:pPr>
              <a:spcBef>
                <a:spcPct val="50000"/>
              </a:spcBef>
              <a:defRPr/>
            </a:pPr>
            <a:r>
              <a:rPr lang="en-US" altLang="zh-CN" sz="2200" dirty="0" smtClean="0">
                <a:solidFill>
                  <a:schemeClr val="tx1"/>
                </a:solidFill>
                <a:latin typeface="微软雅黑" pitchFamily="34" charset="-122"/>
                <a:ea typeface="微软雅黑" pitchFamily="34" charset="-122"/>
              </a:rPr>
              <a:t>Company introduction</a:t>
            </a:r>
            <a:endParaRPr lang="zh-CN" altLang="en-US" sz="2200" dirty="0">
              <a:solidFill>
                <a:schemeClr val="tx1"/>
              </a:solidFill>
              <a:latin typeface="微软雅黑" pitchFamily="34" charset="-122"/>
              <a:ea typeface="微软雅黑" pitchFamily="34" charset="-122"/>
            </a:endParaRPr>
          </a:p>
        </p:txBody>
      </p:sp>
      <p:sp>
        <p:nvSpPr>
          <p:cNvPr id="59" name="矩形 47"/>
          <p:cNvSpPr>
            <a:spLocks noChangeArrowheads="1"/>
          </p:cNvSpPr>
          <p:nvPr/>
        </p:nvSpPr>
        <p:spPr bwMode="auto">
          <a:xfrm>
            <a:off x="754062" y="2780928"/>
            <a:ext cx="7346330" cy="4651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79200" tIns="39600" rIns="79200" bIns="39600">
            <a:spAutoFit/>
          </a:bodyPr>
          <a:lstStyle/>
          <a:p>
            <a:pPr defTabSz="801688"/>
            <a:endParaRPr lang="zh-CN" altLang="en-US">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754188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方正科技">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方正ITppt模版11">
      <a:majorFont>
        <a:latin typeface="FrutigerNext LT Medium"/>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方正ITppt模版11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方正ITppt模版11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方正ITppt模版11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方正ITppt模版11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方正ITppt模版11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方正ITppt模版11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方正ITppt模版11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方正ITppt模版11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方正ITppt模版11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方正ITppt模版11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方正ITppt模版11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方正ITppt模版11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方正ITppt模版11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方正科技</Template>
  <TotalTime>17109</TotalTime>
  <Words>3378</Words>
  <Application>Microsoft Office PowerPoint</Application>
  <PresentationFormat>全屏显示(4:3)</PresentationFormat>
  <Paragraphs>419</Paragraphs>
  <Slides>23</Slides>
  <Notes>20</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23</vt:i4>
      </vt:variant>
    </vt:vector>
  </HeadingPairs>
  <TitlesOfParts>
    <vt:vector size="27" baseType="lpstr">
      <vt:lpstr>PPT template</vt:lpstr>
      <vt:lpstr>1_方正科技</vt:lpstr>
      <vt:lpstr>2_自定义设计方案</vt:lpstr>
      <vt:lpstr>演示文稿</vt:lpstr>
      <vt:lpstr>Smart Education</vt:lpstr>
      <vt:lpstr>Contents</vt:lpstr>
      <vt:lpstr>Founder Smart Education overview</vt:lpstr>
      <vt:lpstr>Contents</vt:lpstr>
      <vt:lpstr>Founder Smart Education : a big tree</vt:lpstr>
      <vt:lpstr>Founder Smart Education : a big tree</vt:lpstr>
      <vt:lpstr>Contents</vt:lpstr>
      <vt:lpstr>Home-School interaction platform</vt:lpstr>
      <vt:lpstr>Contents</vt:lpstr>
      <vt:lpstr>Smart learning service platform</vt:lpstr>
      <vt:lpstr>Contents</vt:lpstr>
      <vt:lpstr>Education big data platform</vt:lpstr>
      <vt:lpstr>Contents</vt:lpstr>
      <vt:lpstr>Education resources service platform</vt:lpstr>
      <vt:lpstr>Contents</vt:lpstr>
      <vt:lpstr>Education management service  platform</vt:lpstr>
      <vt:lpstr>Contents</vt:lpstr>
      <vt:lpstr>Campus one-card pass system</vt:lpstr>
      <vt:lpstr>Contents</vt:lpstr>
      <vt:lpstr>Predominance and Characteristics</vt:lpstr>
      <vt:lpstr>Contents</vt:lpstr>
      <vt:lpstr>Company introduction</vt:lpstr>
      <vt:lpstr>PowerPoint 演示文稿</vt:lpstr>
    </vt:vector>
  </TitlesOfParts>
  <Company>方正国际</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方正飞鸿云构件业务开发平台介绍_通用版V1.2</dc:title>
  <dc:creator>王长尧</dc:creator>
  <cp:lastModifiedBy>cm</cp:lastModifiedBy>
  <cp:revision>1532</cp:revision>
  <dcterms:created xsi:type="dcterms:W3CDTF">2010-09-06T09:51:08Z</dcterms:created>
  <dcterms:modified xsi:type="dcterms:W3CDTF">2016-05-20T04:55:29Z</dcterms:modified>
</cp:coreProperties>
</file>