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6" r:id="rId4"/>
    <p:sldId id="259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B"/>
    <a:srgbClr val="56575B"/>
    <a:srgbClr val="FFCC03"/>
    <a:srgbClr val="E4052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84" d="100"/>
          <a:sy n="84" d="100"/>
        </p:scale>
        <p:origin x="-966" y="318"/>
      </p:cViewPr>
      <p:guideLst>
        <p:guide orient="horz" pos="2160"/>
        <p:guide orient="horz" pos="890"/>
        <p:guide pos="2880"/>
        <p:guide pos="340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FF474-FAE3-4547-BF72-8A68EF3D3E23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E950D-3A59-4A6D-ACEE-A9B43A32E0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722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://blog.sina.com.cn/9ippt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0043" y="3933056"/>
            <a:ext cx="9154043" cy="2924944"/>
          </a:xfrm>
          <a:prstGeom prst="rect">
            <a:avLst/>
          </a:prstGeom>
          <a:solidFill>
            <a:srgbClr val="565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10 Imagen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9687"/>
            <a:ext cx="3986213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0" y="3969072"/>
            <a:ext cx="3240000" cy="252016"/>
          </a:xfrm>
          <a:prstGeom prst="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957907" y="3969072"/>
            <a:ext cx="3240000" cy="252016"/>
          </a:xfrm>
          <a:prstGeom prst="rect">
            <a:avLst/>
          </a:prstGeom>
          <a:solidFill>
            <a:srgbClr val="FF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915815" y="3969072"/>
            <a:ext cx="3240000" cy="252016"/>
          </a:xfrm>
          <a:prstGeom prst="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4245333"/>
            <a:ext cx="7988424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CC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590" y="5877109"/>
            <a:ext cx="7665882" cy="8164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09EDB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855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630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53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122780"/>
            <a:ext cx="3240000" cy="108000"/>
          </a:xfrm>
          <a:prstGeom prst="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rgbClr val="56575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8219256" cy="45365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rgbClr val="56575B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rgbClr val="56575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56575B"/>
                </a:solidFill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rgbClr val="56575B"/>
                </a:solidFill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rgbClr val="56575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rgbClr val="565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957907" y="6122780"/>
            <a:ext cx="3240000" cy="108000"/>
          </a:xfrm>
          <a:prstGeom prst="rect">
            <a:avLst/>
          </a:prstGeom>
          <a:solidFill>
            <a:srgbClr val="FF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71842" y="6356350"/>
            <a:ext cx="8571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CC0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5915815" y="6122780"/>
            <a:ext cx="3240000" cy="108000"/>
          </a:xfrm>
          <a:prstGeom prst="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43 Imagen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8942" y="6348413"/>
            <a:ext cx="36353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44 Imagen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6356350"/>
            <a:ext cx="3635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>
            <a:hlinkClick r:id="rId4"/>
          </p:cNvPr>
          <p:cNvSpPr txBox="1"/>
          <p:nvPr/>
        </p:nvSpPr>
        <p:spPr>
          <a:xfrm>
            <a:off x="924244" y="6372623"/>
            <a:ext cx="359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http://blog.sina.com.cn/9ippt </a:t>
            </a:r>
            <a:endParaRPr lang="zh-CN" altLang="en-US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ackgroundRemoval t="7857" b="90000" l="4286" r="93571">
                        <a14:foregroundMark x1="38571" y1="25000" x2="38571" y2="25000"/>
                        <a14:foregroundMark x1="23571" y1="35714" x2="23571" y2="35714"/>
                        <a14:foregroundMark x1="8571" y1="57857" x2="8571" y2="57857"/>
                        <a14:foregroundMark x1="12143" y1="79286" x2="12143" y2="79286"/>
                        <a14:foregroundMark x1="37143" y1="87857" x2="37143" y2="87857"/>
                        <a14:foregroundMark x1="75000" y1="71429" x2="75000" y2="71429"/>
                        <a14:foregroundMark x1="81429" y1="55000" x2="81429" y2="55000"/>
                        <a14:foregroundMark x1="65000" y1="45000" x2="65000" y2="45000"/>
                        <a14:foregroundMark x1="61429" y1="36429" x2="61429" y2="36429"/>
                        <a14:foregroundMark x1="45714" y1="41429" x2="45714" y2="41429"/>
                        <a14:foregroundMark x1="45000" y1="29286" x2="45000" y2="29286"/>
                        <a14:foregroundMark x1="66429" y1="12143" x2="66429" y2="12143"/>
                        <a14:foregroundMark x1="88571" y1="11429" x2="93571" y2="7857"/>
                        <a14:foregroundMark x1="90714" y1="37857" x2="90714" y2="37857"/>
                        <a14:foregroundMark x1="79286" y1="29286" x2="79286" y2="29286"/>
                        <a14:foregroundMark x1="71429" y1="33571" x2="71429" y2="33571"/>
                        <a14:foregroundMark x1="43571" y1="61429" x2="43571" y2="61429"/>
                        <a14:foregroundMark x1="45000" y1="70714" x2="45000" y2="70714"/>
                        <a14:foregroundMark x1="38571" y1="75714" x2="38571" y2="75714"/>
                        <a14:foregroundMark x1="35714" y1="61429" x2="35714" y2="61429"/>
                        <a14:foregroundMark x1="72143" y1="24286" x2="72143" y2="24286"/>
                        <a14:foregroundMark x1="76429" y1="14286" x2="76429" y2="14286"/>
                        <a14:foregroundMark x1="81429" y1="17857" x2="81429" y2="17857"/>
                        <a14:foregroundMark x1="35000" y1="41429" x2="35000" y2="41429"/>
                        <a14:foregroundMark x1="71429" y1="57857" x2="71429" y2="57857"/>
                        <a14:backgroundMark x1="714" y1="0" x2="714" y2="0"/>
                        <a14:backgroundMark x1="89286" y1="12143" x2="89286" y2="12143"/>
                        <a14:backgroundMark x1="89286" y1="10714" x2="89286" y2="10714"/>
                        <a14:backgroundMark x1="90000" y1="11429" x2="94286" y2="6429"/>
                        <a14:backgroundMark x1="90714" y1="7857" x2="90714" y2="7857"/>
                        <a14:backgroundMark x1="90000" y1="9286" x2="90000" y2="9286"/>
                        <a14:backgroundMark x1="88571" y1="10714" x2="88571" y2="10714"/>
                        <a14:backgroundMark x1="88571" y1="12143" x2="88571" y2="12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96" y="6355637"/>
            <a:ext cx="341748" cy="3417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270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FFCC0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9EDB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42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88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81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966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73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215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67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4C48C8A-77FD-4366-8117-A766F7C94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09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9ipp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39552" y="5229200"/>
            <a:ext cx="7920236" cy="1008112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  <p:sp>
        <p:nvSpPr>
          <p:cNvPr id="7" name="9 CuadroTexto"/>
          <p:cNvSpPr txBox="1">
            <a:spLocks noChangeArrowheads="1"/>
          </p:cNvSpPr>
          <p:nvPr/>
        </p:nvSpPr>
        <p:spPr bwMode="auto">
          <a:xfrm>
            <a:off x="4000496" y="1214422"/>
            <a:ext cx="485778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7F7F7F"/>
                </a:solidFill>
                <a:latin typeface="Calibri" pitchFamily="34" charset="0"/>
              </a:rPr>
              <a:t>Company Introduction</a:t>
            </a:r>
          </a:p>
          <a:p>
            <a:endParaRPr lang="es-ES" altLang="zh-CN" sz="14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24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571480"/>
            <a:ext cx="8219256" cy="4536505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</a:rPr>
              <a:t>Hello, my name is 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yulei</a:t>
            </a:r>
            <a:r>
              <a:rPr lang="en-US" altLang="zh-CN" sz="4000" dirty="0" smtClean="0">
                <a:solidFill>
                  <a:schemeClr val="tx1"/>
                </a:solidFill>
              </a:rPr>
              <a:t>. I will introduce my company in brief.</a:t>
            </a:r>
          </a:p>
        </p:txBody>
      </p:sp>
    </p:spTree>
    <p:extLst>
      <p:ext uri="{BB962C8B-B14F-4D97-AF65-F5344CB8AC3E}">
        <p14:creationId xmlns="" xmlns:p14="http://schemas.microsoft.com/office/powerpoint/2010/main" val="3896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half" idx="1"/>
          </p:nvPr>
        </p:nvSpPr>
        <p:spPr>
          <a:xfrm>
            <a:off x="714348" y="571480"/>
            <a:ext cx="7715304" cy="4572032"/>
          </a:xfrm>
        </p:spPr>
        <p:txBody>
          <a:bodyPr/>
          <a:lstStyle/>
          <a:p>
            <a:pPr algn="l"/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The name of my company is Suzhou </a:t>
            </a:r>
            <a:r>
              <a:rPr lang="en-US" altLang="zh-CN" sz="4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BeyondCent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Software Corporation Limited. It is located in </a:t>
            </a:r>
            <a:r>
              <a:rPr lang="en-US" altLang="zh-CN" sz="4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Dushu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lake advanced education area, Suzhou industry park.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8C8A-77FD-4366-8117-A766F7C94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1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766" y="428604"/>
            <a:ext cx="7674448" cy="4872604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</a:rPr>
              <a:t>And it has a branch in Beijing. My company is a private ,small company. The number of total employee is less one hundred. My colleagues are very friendly ,so we get along with 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8C8A-77FD-4366-8117-A766F7C94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77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928662" y="571480"/>
            <a:ext cx="735811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ES" altLang="zh-CN" sz="4000" dirty="0" smtClean="0">
                <a:solidFill>
                  <a:srgbClr val="404040"/>
                </a:solidFill>
                <a:latin typeface="Calibri" pitchFamily="34" charset="0"/>
              </a:rPr>
              <a:t>each other very well. My company is a professional software development company, the main product include cloud store and other internet business produt. In the internet area, the competition is become tenser and tenser.</a:t>
            </a:r>
            <a:endParaRPr lang="es-ES" altLang="zh-CN" sz="4000" dirty="0">
              <a:solidFill>
                <a:srgbClr val="404040"/>
              </a:solidFill>
              <a:latin typeface="Calibri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8C8A-77FD-4366-8117-A766F7C94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835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8C8A-77FD-4366-8117-A766F7C94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76" y="642918"/>
            <a:ext cx="7215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From long-term perspective, with  the development of internet economy, </a:t>
            </a:r>
            <a:r>
              <a:rPr lang="en-US" altLang="zh-CN" sz="4000" smtClean="0"/>
              <a:t>I </a:t>
            </a:r>
            <a:r>
              <a:rPr lang="en-US" altLang="zh-CN" sz="4000" smtClean="0"/>
              <a:t>believe</a:t>
            </a:r>
            <a:r>
              <a:rPr lang="en-US" altLang="zh-CN" sz="4000" smtClean="0"/>
              <a:t> </a:t>
            </a:r>
            <a:r>
              <a:rPr lang="en-US" altLang="zh-CN" sz="4000" dirty="0" smtClean="0"/>
              <a:t>my company has a </a:t>
            </a:r>
            <a:r>
              <a:rPr lang="en-US" altLang="zh-CN" sz="4000" smtClean="0"/>
              <a:t>great future. </a:t>
            </a:r>
            <a:endParaRPr lang="zh-CN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0324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00" y="620688"/>
            <a:ext cx="3528392" cy="1470025"/>
          </a:xfrm>
        </p:spPr>
        <p:txBody>
          <a:bodyPr/>
          <a:lstStyle/>
          <a:p>
            <a:r>
              <a:rPr lang="en-US" altLang="zh-CN" sz="7200" b="0" dirty="0" smtClean="0">
                <a:solidFill>
                  <a:srgbClr val="56575B"/>
                </a:solidFill>
                <a:latin typeface="Impact" pitchFamily="34" charset="0"/>
              </a:rPr>
              <a:t>Thanks</a:t>
            </a:r>
            <a:endParaRPr lang="zh-CN" altLang="en-US" sz="7200" b="0" dirty="0">
              <a:solidFill>
                <a:srgbClr val="56575B"/>
              </a:solidFill>
              <a:latin typeface="Impact" pitchFamily="34" charset="0"/>
            </a:endParaRPr>
          </a:p>
        </p:txBody>
      </p:sp>
      <p:grpSp>
        <p:nvGrpSpPr>
          <p:cNvPr id="14" name="组合 18"/>
          <p:cNvGrpSpPr/>
          <p:nvPr/>
        </p:nvGrpSpPr>
        <p:grpSpPr>
          <a:xfrm>
            <a:off x="3491880" y="6269250"/>
            <a:ext cx="4033414" cy="400110"/>
            <a:chOff x="3080539" y="4874144"/>
            <a:chExt cx="4033414" cy="400110"/>
          </a:xfrm>
        </p:grpSpPr>
        <p:pic>
          <p:nvPicPr>
            <p:cNvPr id="15" name="图片 14" descr="邮件.png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080539" y="4894199"/>
              <a:ext cx="360000" cy="360000"/>
            </a:xfrm>
            <a:prstGeom prst="rect">
              <a:avLst/>
            </a:prstGeom>
          </p:spPr>
        </p:pic>
        <p:sp>
          <p:nvSpPr>
            <p:cNvPr id="16" name="TextBox 15">
              <a:hlinkClick r:id="rId3"/>
            </p:cNvPr>
            <p:cNvSpPr txBox="1"/>
            <p:nvPr/>
          </p:nvSpPr>
          <p:spPr>
            <a:xfrm>
              <a:off x="3514052" y="4874144"/>
              <a:ext cx="359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http://blog.sina.com.cn/9ippt </a:t>
              </a:r>
              <a:endParaRPr lang="zh-CN" alt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47117" y="6315417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更多原创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，请关注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81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154</Words>
  <Application>Microsoft Office PowerPoint</Application>
  <PresentationFormat>全屏显示(4:3)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 </vt:lpstr>
      <vt:lpstr>幻灯片 2</vt:lpstr>
      <vt:lpstr>幻灯片 3</vt:lpstr>
      <vt:lpstr>幻灯片 4</vt:lpstr>
      <vt:lpstr>幻灯片 5</vt:lpstr>
      <vt:lpstr>幻灯片 6</vt:lpstr>
      <vt:lpstr>Thanks</vt:lpstr>
    </vt:vector>
  </TitlesOfParts>
  <Company>SENIOR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RGB：0,158,259</dc:title>
  <dc:creator>Guo Baocheng</dc:creator>
  <cp:lastModifiedBy>Administrator</cp:lastModifiedBy>
  <cp:revision>41</cp:revision>
  <dcterms:created xsi:type="dcterms:W3CDTF">2012-03-02T05:45:22Z</dcterms:created>
  <dcterms:modified xsi:type="dcterms:W3CDTF">2016-05-19T07:19:43Z</dcterms:modified>
</cp:coreProperties>
</file>