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0793A3-2F8A-4308-8ACD-1B4F4248106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8E95280-CF55-4F82-A31A-8F8C11263A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en-US" altLang="zh-CN" dirty="0" smtClean="0"/>
              <a:t>Who am I?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2128"/>
          </a:xfrm>
        </p:spPr>
        <p:txBody>
          <a:bodyPr/>
          <a:lstStyle/>
          <a:p>
            <a:r>
              <a:rPr lang="en-US" altLang="zh-CN" dirty="0" smtClean="0"/>
              <a:t>B2B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2" y="1600200"/>
            <a:ext cx="6308175" cy="4525963"/>
          </a:xfrm>
        </p:spPr>
      </p:pic>
    </p:spTree>
    <p:extLst>
      <p:ext uri="{BB962C8B-B14F-4D97-AF65-F5344CB8AC3E}">
        <p14:creationId xmlns:p14="http://schemas.microsoft.com/office/powerpoint/2010/main" val="312098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2088232"/>
          </a:xfrm>
        </p:spPr>
        <p:txBody>
          <a:bodyPr/>
          <a:lstStyle/>
          <a:p>
            <a:r>
              <a:rPr lang="en-US" altLang="zh-CN" dirty="0" smtClean="0"/>
              <a:t>Why I want to resign?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16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2376264"/>
          </a:xfrm>
        </p:spPr>
        <p:txBody>
          <a:bodyPr/>
          <a:lstStyle/>
          <a:p>
            <a:r>
              <a:rPr lang="en-US" altLang="zh-CN" dirty="0" smtClean="0"/>
              <a:t>Where will I go?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4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Creative Industrial Park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2764904"/>
          </a:xfrm>
        </p:spPr>
        <p:txBody>
          <a:bodyPr/>
          <a:lstStyle/>
          <a:p>
            <a:r>
              <a:rPr lang="zh-CN" altLang="en-US" sz="9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汇贾</a:t>
            </a:r>
            <a:endParaRPr lang="zh-CN" altLang="en-US" sz="9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4904"/>
            <a:ext cx="2081560" cy="2081560"/>
          </a:xfrm>
        </p:spPr>
      </p:pic>
    </p:spTree>
    <p:extLst>
      <p:ext uri="{BB962C8B-B14F-4D97-AF65-F5344CB8AC3E}">
        <p14:creationId xmlns:p14="http://schemas.microsoft.com/office/powerpoint/2010/main" val="202254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2088232"/>
          </a:xfrm>
        </p:spPr>
        <p:txBody>
          <a:bodyPr/>
          <a:lstStyle/>
          <a:p>
            <a:r>
              <a:rPr lang="zh-CN" altLang="en-US" dirty="0" smtClean="0"/>
              <a:t>李明     </a:t>
            </a:r>
            <a:r>
              <a:rPr lang="en-US" altLang="zh-CN" dirty="0" smtClean="0"/>
              <a:t>Seth Lee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29" y="2526305"/>
            <a:ext cx="2500541" cy="2918919"/>
          </a:xfrm>
        </p:spPr>
      </p:pic>
    </p:spTree>
    <p:extLst>
      <p:ext uri="{BB962C8B-B14F-4D97-AF65-F5344CB8AC3E}">
        <p14:creationId xmlns:p14="http://schemas.microsoft.com/office/powerpoint/2010/main" val="34528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61048"/>
          </a:xfrm>
        </p:spPr>
        <p:txBody>
          <a:bodyPr/>
          <a:lstStyle/>
          <a:p>
            <a:r>
              <a:rPr lang="en-US" altLang="zh-CN" dirty="0" smtClean="0"/>
              <a:t>Where did I work before?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TusPark</a:t>
            </a:r>
            <a:r>
              <a:rPr lang="en-US" altLang="zh-CN" dirty="0" smtClean="0"/>
              <a:t>  </a:t>
            </a:r>
            <a:r>
              <a:rPr lang="en-US" altLang="zh-CN" sz="2400" dirty="0" smtClean="0"/>
              <a:t>U-CENTER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9" y="1600200"/>
            <a:ext cx="7686102" cy="4525963"/>
          </a:xfrm>
        </p:spPr>
      </p:pic>
    </p:spTree>
    <p:extLst>
      <p:ext uri="{BB962C8B-B14F-4D97-AF65-F5344CB8AC3E}">
        <p14:creationId xmlns:p14="http://schemas.microsoft.com/office/powerpoint/2010/main" val="1892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2664296"/>
          </a:xfrm>
        </p:spPr>
        <p:txBody>
          <a:bodyPr/>
          <a:lstStyle/>
          <a:p>
            <a:r>
              <a:rPr lang="en-US" altLang="zh-CN" dirty="0" smtClean="0"/>
              <a:t>NUFRONT</a:t>
            </a:r>
            <a:br>
              <a:rPr lang="en-US" altLang="zh-CN" dirty="0" smtClean="0"/>
            </a:br>
            <a:r>
              <a:rPr lang="en-US" altLang="zh-CN" sz="2000" dirty="0" smtClean="0">
                <a:effectLst/>
              </a:rPr>
              <a:t>Founded </a:t>
            </a:r>
            <a:r>
              <a:rPr lang="en-US" altLang="zh-CN" sz="2000" dirty="0">
                <a:effectLst/>
              </a:rPr>
              <a:t>in 2004, a high tech company dedicated in the areas of wireless broadband communication and IC design.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8229600" cy="2429435"/>
          </a:xfrm>
        </p:spPr>
      </p:pic>
    </p:spTree>
    <p:extLst>
      <p:ext uri="{BB962C8B-B14F-4D97-AF65-F5344CB8AC3E}">
        <p14:creationId xmlns:p14="http://schemas.microsoft.com/office/powerpoint/2010/main" val="41857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087" y="548680"/>
            <a:ext cx="3008313" cy="1813520"/>
          </a:xfrm>
        </p:spPr>
        <p:txBody>
          <a:bodyPr/>
          <a:lstStyle/>
          <a:p>
            <a:r>
              <a:rPr lang="en-US" altLang="zh-CN" dirty="0" smtClean="0"/>
              <a:t>Daily Work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07087" y="2438401"/>
            <a:ext cx="3008313" cy="336686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RF and MCU 3in1 SoC (NL6621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Routers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STA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wireless cards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1556792"/>
            <a:ext cx="4791075" cy="3590925"/>
          </a:xfrm>
        </p:spPr>
      </p:pic>
      <p:sp>
        <p:nvSpPr>
          <p:cNvPr id="7" name="AutoShape 2" descr="https://set1.mail.qq.com/cgi-bin/viewfile?f=471F0898B71A39559C054E22A37DD5BC388E7488FBC0514D3F222B8F9EEF1C974F3F3314D1E4EED4015CCD25F47CBEA2BD039ECC80DD35A8EB7748E32C16E0AE1F3E42CFCDF50D615E1BFA79800CBE5E7FD6CDE55CA512D0AFC23189BE966DCB&amp;mailid=ZC4504-NFNWGwZ23KTTVlEDfW_YJ3b&amp;sid=cxTyiZSh4ZmlKS55&amp;net=8145820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573016"/>
          </a:xfrm>
        </p:spPr>
        <p:txBody>
          <a:bodyPr/>
          <a:lstStyle/>
          <a:p>
            <a:r>
              <a:rPr lang="en-US" altLang="zh-CN" sz="4800" dirty="0" smtClean="0"/>
              <a:t>What about my current job?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193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800200"/>
          </a:xfrm>
        </p:spPr>
        <p:txBody>
          <a:bodyPr/>
          <a:lstStyle/>
          <a:p>
            <a:r>
              <a:rPr lang="en-US" altLang="zh-CN" dirty="0" smtClean="0"/>
              <a:t>CHIPMORE</a:t>
            </a:r>
            <a:br>
              <a:rPr lang="en-US" altLang="zh-CN" dirty="0" smtClean="0"/>
            </a:br>
            <a:r>
              <a:rPr lang="en-US" altLang="zh-CN" sz="2800" dirty="0" smtClean="0"/>
              <a:t>Also founded in 2004, but it’s an IC factory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2419697"/>
            <a:ext cx="5591175" cy="3457575"/>
          </a:xfrm>
        </p:spPr>
      </p:pic>
    </p:spTree>
    <p:extLst>
      <p:ext uri="{BB962C8B-B14F-4D97-AF65-F5344CB8AC3E}">
        <p14:creationId xmlns:p14="http://schemas.microsoft.com/office/powerpoint/2010/main" val="11712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4136"/>
          </a:xfrm>
        </p:spPr>
        <p:txBody>
          <a:bodyPr/>
          <a:lstStyle/>
          <a:p>
            <a:r>
              <a:rPr lang="en-US" altLang="zh-CN" dirty="0" smtClean="0"/>
              <a:t>Production line operator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611560" y="1600200"/>
            <a:ext cx="8078415" cy="388640"/>
          </a:xfrm>
        </p:spPr>
        <p:txBody>
          <a:bodyPr/>
          <a:lstStyle/>
          <a:p>
            <a:r>
              <a:rPr lang="en-US" altLang="zh-CN" dirty="0" smtClean="0"/>
              <a:t>Dust-free production workshop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2" y="2212975"/>
            <a:ext cx="2934891" cy="391318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55" y="2212975"/>
            <a:ext cx="2934891" cy="3913188"/>
          </a:xfrm>
        </p:spPr>
      </p:pic>
    </p:spTree>
    <p:extLst>
      <p:ext uri="{BB962C8B-B14F-4D97-AF65-F5344CB8AC3E}">
        <p14:creationId xmlns:p14="http://schemas.microsoft.com/office/powerpoint/2010/main" val="4120385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1480</TotalTime>
  <Words>71</Words>
  <Application>Microsoft Office PowerPoint</Application>
  <PresentationFormat>全屏显示(4:3)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主管人员</vt:lpstr>
      <vt:lpstr>Who am I?</vt:lpstr>
      <vt:lpstr>李明     Seth Lee </vt:lpstr>
      <vt:lpstr>Where did I work before?</vt:lpstr>
      <vt:lpstr>          TusPark  U-CENTER</vt:lpstr>
      <vt:lpstr>NUFRONT Founded in 2004, a high tech company dedicated in the areas of wireless broadband communication and IC design.</vt:lpstr>
      <vt:lpstr>Daily Work</vt:lpstr>
      <vt:lpstr>What about my current job?</vt:lpstr>
      <vt:lpstr>CHIPMORE Also founded in 2004, but it’s an IC factory</vt:lpstr>
      <vt:lpstr>Production line operator</vt:lpstr>
      <vt:lpstr>B2B</vt:lpstr>
      <vt:lpstr>Why I want to resign?</vt:lpstr>
      <vt:lpstr>Where will I go?</vt:lpstr>
      <vt:lpstr>Creative Industrial Park</vt:lpstr>
      <vt:lpstr>Thank you!</vt:lpstr>
    </vt:vector>
  </TitlesOfParts>
  <Company>CMTC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匿名用户</dc:creator>
  <cp:lastModifiedBy>匿名用户</cp:lastModifiedBy>
  <cp:revision>22</cp:revision>
  <dcterms:created xsi:type="dcterms:W3CDTF">2016-05-18T06:50:25Z</dcterms:created>
  <dcterms:modified xsi:type="dcterms:W3CDTF">2016-05-19T07:32:24Z</dcterms:modified>
</cp:coreProperties>
</file>