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Introduce Myself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3356992"/>
            <a:ext cx="5688632" cy="1512168"/>
          </a:xfrm>
        </p:spPr>
        <p:txBody>
          <a:bodyPr>
            <a:noAutofit/>
          </a:bodyPr>
          <a:lstStyle/>
          <a:p>
            <a:r>
              <a:rPr lang="en-US" altLang="zh-CN" sz="4000" b="1" dirty="0" smtClean="0"/>
              <a:t>Hello everyone</a:t>
            </a:r>
          </a:p>
          <a:p>
            <a:r>
              <a:rPr lang="en-US" altLang="zh-CN" sz="4000" b="1" dirty="0"/>
              <a:t>Speaker </a:t>
            </a:r>
            <a:r>
              <a:rPr lang="zh-CN" altLang="en-US" sz="4000" b="1" dirty="0" smtClean="0"/>
              <a:t>：</a:t>
            </a:r>
            <a:r>
              <a:rPr lang="en-US" altLang="zh-CN" sz="4000" b="1" dirty="0" err="1" smtClean="0"/>
              <a:t>zhaozhimin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439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500" b="1" dirty="0">
                <a:effectLst/>
              </a:rPr>
              <a:t>First introduced</a:t>
            </a:r>
            <a:endParaRPr lang="zh-CN" altLang="en-US" sz="45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457200">
              <a:buNone/>
            </a:pPr>
            <a:r>
              <a:rPr lang="en-US" altLang="zh-CN" sz="2800" b="1" dirty="0"/>
              <a:t>Hello everyone, my name is Zhao </a:t>
            </a:r>
            <a:r>
              <a:rPr lang="en-US" altLang="zh-CN" sz="2800" b="1" dirty="0" err="1"/>
              <a:t>Zhimin</a:t>
            </a:r>
            <a:r>
              <a:rPr lang="en-US" altLang="zh-CN" sz="2800" b="1" dirty="0"/>
              <a:t>, my hometown </a:t>
            </a:r>
            <a:r>
              <a:rPr lang="en-US" altLang="zh-CN" sz="2800" b="1" dirty="0" smtClean="0"/>
              <a:t>is </a:t>
            </a:r>
            <a:r>
              <a:rPr lang="en-US" altLang="zh-CN" sz="2800" b="1" dirty="0" err="1" smtClean="0"/>
              <a:t>DanYang</a:t>
            </a:r>
            <a:r>
              <a:rPr lang="en-US" altLang="zh-CN" sz="2800" b="1" dirty="0" smtClean="0"/>
              <a:t>.</a:t>
            </a:r>
          </a:p>
          <a:p>
            <a:pPr marL="82296" indent="457200">
              <a:buNone/>
            </a:pPr>
            <a:r>
              <a:rPr lang="en-US" altLang="zh-CN" sz="2800" b="1" dirty="0" smtClean="0"/>
              <a:t>Now</a:t>
            </a:r>
            <a:r>
              <a:rPr lang="en-US" altLang="zh-CN" sz="2800" b="1" dirty="0" smtClean="0"/>
              <a:t>,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I work in </a:t>
            </a:r>
            <a:r>
              <a:rPr lang="en-US" altLang="zh-CN" sz="2800" b="1" dirty="0"/>
              <a:t>a university 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in Suzhou. </a:t>
            </a:r>
            <a:r>
              <a:rPr lang="en-US" altLang="zh-CN" sz="2800" b="1" dirty="0" smtClean="0"/>
              <a:t>I am </a:t>
            </a:r>
            <a:r>
              <a:rPr lang="en-US" altLang="zh-CN" sz="2800" b="1" dirty="0"/>
              <a:t>a </a:t>
            </a:r>
            <a:r>
              <a:rPr lang="en-US" altLang="zh-CN" sz="2800" b="1" dirty="0" smtClean="0"/>
              <a:t>computer teacher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279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Character 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457200">
              <a:buNone/>
            </a:pPr>
            <a:r>
              <a:rPr lang="en-US" altLang="zh-CN" sz="2400" b="1" dirty="0" smtClean="0"/>
              <a:t>I am </a:t>
            </a:r>
            <a:r>
              <a:rPr lang="en-US" altLang="zh-CN" sz="2400" b="1" dirty="0" smtClean="0"/>
              <a:t>bright</a:t>
            </a:r>
            <a:r>
              <a:rPr lang="en-US" altLang="zh-CN" sz="2400" b="1" dirty="0"/>
              <a:t>, </a:t>
            </a:r>
            <a:r>
              <a:rPr lang="en-US" altLang="zh-CN" sz="2400" b="1" dirty="0" smtClean="0"/>
              <a:t>geniality, </a:t>
            </a:r>
            <a:r>
              <a:rPr lang="en-US" altLang="zh-CN" sz="2400" b="1" dirty="0"/>
              <a:t>good-hearted, </a:t>
            </a:r>
            <a:r>
              <a:rPr lang="en-US" altLang="zh-CN" sz="2400" b="1" dirty="0" smtClean="0"/>
              <a:t>mature </a:t>
            </a:r>
            <a:r>
              <a:rPr lang="en-US" altLang="zh-CN" sz="2400" b="1" dirty="0"/>
              <a:t>and </a:t>
            </a:r>
            <a:r>
              <a:rPr lang="en-US" altLang="zh-CN" sz="2400" b="1" dirty="0" smtClean="0"/>
              <a:t>have a strong sense of responsibility. </a:t>
            </a:r>
            <a:endParaRPr lang="en-US" altLang="zh-CN" sz="2400" b="1" dirty="0" smtClean="0"/>
          </a:p>
          <a:p>
            <a:pPr marL="82296" indent="457200">
              <a:buNone/>
            </a:pPr>
            <a:r>
              <a:rPr lang="en-US" altLang="zh-CN" sz="2400" b="1" dirty="0" smtClean="0"/>
              <a:t>I am good at </a:t>
            </a:r>
            <a:r>
              <a:rPr lang="en-US" altLang="zh-CN" sz="2400" b="1" dirty="0" err="1" smtClean="0"/>
              <a:t>learning.In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school </a:t>
            </a:r>
            <a:r>
              <a:rPr lang="en-US" altLang="zh-CN" sz="2400" b="1" dirty="0" smtClean="0"/>
              <a:t>I grasped a lot of computer skillfully and I familiar with windows </a:t>
            </a:r>
            <a:r>
              <a:rPr lang="en-US" altLang="zh-CN" sz="2400" b="1" dirty="0" err="1" smtClean="0"/>
              <a:t>system,office</a:t>
            </a:r>
            <a:r>
              <a:rPr lang="en-US" altLang="zh-CN" sz="2400" b="1" dirty="0" smtClean="0"/>
              <a:t> software and resources. I can also operate some of the image </a:t>
            </a:r>
            <a:r>
              <a:rPr lang="en-US" altLang="zh-CN" sz="2400" b="1" dirty="0" err="1" smtClean="0"/>
              <a:t>softwares</a:t>
            </a:r>
            <a:r>
              <a:rPr lang="en-US" altLang="zh-CN" sz="2400" b="1" dirty="0" smtClean="0"/>
              <a:t>. For example </a:t>
            </a:r>
            <a:r>
              <a:rPr lang="en-US" altLang="zh-CN" sz="2400" b="1" dirty="0" err="1" smtClean="0"/>
              <a:t>AutoCAD,Photoshop</a:t>
            </a:r>
            <a:r>
              <a:rPr lang="en-US" altLang="zh-CN" sz="2400" b="1" dirty="0" smtClean="0"/>
              <a:t> and so on.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97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effectLst/>
              </a:rPr>
              <a:t>Introduction of work Company</a:t>
            </a:r>
            <a:r>
              <a:rPr lang="en-US" altLang="zh-CN" dirty="0">
                <a:effectLst/>
              </a:rPr>
              <a:t> </a:t>
            </a:r>
            <a:r>
              <a:rPr lang="en-US" altLang="zh-CN" b="1" dirty="0" smtClean="0">
                <a:effectLst/>
              </a:rPr>
              <a:t>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457200">
              <a:buNone/>
            </a:pPr>
            <a:r>
              <a:rPr lang="en-US" altLang="zh-CN" sz="2800" b="1" dirty="0"/>
              <a:t>My work place is located in </a:t>
            </a:r>
            <a:r>
              <a:rPr lang="en-US" altLang="zh-CN" sz="2800" b="1" dirty="0" smtClean="0"/>
              <a:t>Suzhou </a:t>
            </a:r>
            <a:r>
              <a:rPr lang="en-US" altLang="zh-CN" sz="2800" b="1" dirty="0"/>
              <a:t>city high tech </a:t>
            </a:r>
            <a:r>
              <a:rPr lang="en-US" altLang="zh-CN" sz="2800" b="1" dirty="0" smtClean="0"/>
              <a:t>Zone.</a:t>
            </a:r>
          </a:p>
          <a:p>
            <a:pPr marL="82296" indent="457200">
              <a:buNone/>
            </a:pPr>
            <a:r>
              <a:rPr lang="en-US" altLang="zh-CN" sz="2800" b="1" dirty="0"/>
              <a:t>My school is not very </a:t>
            </a:r>
            <a:r>
              <a:rPr lang="en-US" altLang="zh-CN" sz="2800" b="1" dirty="0" err="1" smtClean="0"/>
              <a:t>large,but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it </a:t>
            </a:r>
            <a:r>
              <a:rPr lang="en-US" altLang="zh-CN" sz="2800" b="1" dirty="0" smtClean="0"/>
              <a:t>is 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surrounded by a stream</a:t>
            </a:r>
            <a:r>
              <a:rPr lang="en-US" altLang="zh-CN" sz="2800" b="1" dirty="0" smtClean="0"/>
              <a:t>.</a:t>
            </a:r>
          </a:p>
          <a:p>
            <a:pPr marL="82296" indent="457200">
              <a:buNone/>
            </a:pPr>
            <a:r>
              <a:rPr lang="en-US" altLang="zh-CN" sz="2800" b="1" dirty="0" smtClean="0"/>
              <a:t>The </a:t>
            </a:r>
            <a:r>
              <a:rPr lang="en-US" altLang="zh-CN" sz="2800" b="1" dirty="0"/>
              <a:t>school is not far from </a:t>
            </a:r>
            <a:r>
              <a:rPr lang="en-US" altLang="zh-CN" sz="2800" b="1" dirty="0" smtClean="0"/>
              <a:t>a mountain</a:t>
            </a:r>
            <a:endParaRPr lang="en-US" altLang="zh-CN" sz="2800" b="1" dirty="0" smtClean="0"/>
          </a:p>
          <a:p>
            <a:pPr marL="82296" indent="457200">
              <a:buNone/>
            </a:pPr>
            <a:r>
              <a:rPr lang="en-US" altLang="zh-CN" sz="2800" b="1" dirty="0"/>
              <a:t>We often go for a walk in the mountains at night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  <a:p>
            <a:pPr marL="82296" indent="457200">
              <a:buNone/>
            </a:pPr>
            <a:r>
              <a:rPr lang="en-US" altLang="zh-CN" sz="2800" b="1" dirty="0"/>
              <a:t>There are </a:t>
            </a:r>
            <a:r>
              <a:rPr lang="en-US" altLang="zh-CN" sz="2800" b="1" dirty="0" smtClean="0"/>
              <a:t>three </a:t>
            </a:r>
            <a:r>
              <a:rPr lang="en-US" altLang="zh-CN" sz="2800" b="1" dirty="0"/>
              <a:t>colleagues in my </a:t>
            </a:r>
            <a:r>
              <a:rPr lang="en-US" altLang="zh-CN" sz="2800" b="1" dirty="0" err="1" smtClean="0"/>
              <a:t>office.We</a:t>
            </a:r>
            <a:r>
              <a:rPr lang="en-US" altLang="zh-CN" sz="2800" b="1" dirty="0" smtClean="0"/>
              <a:t> get along really </a:t>
            </a:r>
            <a:r>
              <a:rPr lang="en-US" altLang="zh-CN" sz="2800" b="1" dirty="0" smtClean="0"/>
              <a:t>well with each other.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415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Introduce work experience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457200">
              <a:buNone/>
            </a:pPr>
            <a:r>
              <a:rPr lang="en-US" altLang="zh-CN" sz="2800" b="1" dirty="0"/>
              <a:t>My work </a:t>
            </a:r>
            <a:r>
              <a:rPr lang="en-US" altLang="zh-CN" sz="2800" b="1" dirty="0" smtClean="0"/>
              <a:t>experiences are very </a:t>
            </a:r>
            <a:r>
              <a:rPr lang="en-US" altLang="zh-CN" sz="2800" b="1" dirty="0" smtClean="0"/>
              <a:t>simple.</a:t>
            </a:r>
          </a:p>
          <a:p>
            <a:pPr marL="82296" indent="457200">
              <a:buNone/>
            </a:pPr>
            <a:r>
              <a:rPr lang="en-US" altLang="zh-CN" sz="2800" b="1" dirty="0" smtClean="0"/>
              <a:t>At</a:t>
            </a:r>
            <a:r>
              <a:rPr lang="en-US" altLang="zh-CN" sz="2800" b="1" dirty="0" smtClean="0"/>
              <a:t> first I </a:t>
            </a:r>
            <a:r>
              <a:rPr lang="en-US" altLang="zh-CN" sz="2800" b="1" dirty="0"/>
              <a:t>was </a:t>
            </a:r>
            <a:r>
              <a:rPr lang="en-US" altLang="zh-CN" sz="2800" b="1" dirty="0" smtClean="0"/>
              <a:t>a Research and Development Laboratory Technician in shanghai.</a:t>
            </a:r>
            <a:endParaRPr lang="en-US" altLang="zh-CN" sz="2800" b="1" dirty="0" smtClean="0"/>
          </a:p>
          <a:p>
            <a:pPr marL="82296" indent="457200">
              <a:buNone/>
            </a:pPr>
            <a:r>
              <a:rPr lang="en-US" altLang="zh-CN" sz="2800" b="1" dirty="0"/>
              <a:t>For some reason, I left </a:t>
            </a:r>
            <a:r>
              <a:rPr lang="en-US" altLang="zh-CN" sz="2800" b="1" dirty="0" smtClean="0"/>
              <a:t>there and </a:t>
            </a:r>
            <a:r>
              <a:rPr lang="en-US" altLang="zh-CN" sz="2800" b="1" dirty="0"/>
              <a:t>came to Suzhou</a:t>
            </a:r>
            <a:r>
              <a:rPr lang="en-US" altLang="zh-CN" sz="2800" b="1" dirty="0" smtClean="0"/>
              <a:t>.</a:t>
            </a:r>
          </a:p>
          <a:p>
            <a:pPr marL="82296" indent="457200">
              <a:buNone/>
            </a:pPr>
            <a:r>
              <a:rPr lang="en-US" altLang="zh-CN" sz="2800" b="1" dirty="0"/>
              <a:t>I have been in Suzhou for almost two </a:t>
            </a:r>
            <a:r>
              <a:rPr lang="en-US" altLang="zh-CN" sz="2800" b="1" dirty="0" smtClean="0"/>
              <a:t>years.</a:t>
            </a:r>
            <a:r>
              <a:rPr lang="en-US" altLang="zh-CN" sz="2800" b="1" dirty="0"/>
              <a:t> I </a:t>
            </a:r>
            <a:r>
              <a:rPr lang="en-US" altLang="zh-CN" sz="2800" b="1" dirty="0" smtClean="0"/>
              <a:t>found </a:t>
            </a:r>
            <a:r>
              <a:rPr lang="en-US" altLang="zh-CN" sz="2800" b="1" dirty="0"/>
              <a:t>my knowledge </a:t>
            </a:r>
            <a:r>
              <a:rPr lang="en-US" altLang="zh-CN" sz="2800" b="1" dirty="0" smtClean="0"/>
              <a:t>was </a:t>
            </a:r>
            <a:r>
              <a:rPr lang="en-US" altLang="zh-CN" sz="2800" b="1" dirty="0"/>
              <a:t>far from enough</a:t>
            </a:r>
            <a:r>
              <a:rPr lang="en-US" altLang="zh-CN" sz="2800" b="1" dirty="0" smtClean="0"/>
              <a:t>.</a:t>
            </a:r>
            <a:r>
              <a:rPr lang="en-US" altLang="zh-CN" sz="2800" b="1" dirty="0"/>
              <a:t> So </a:t>
            </a:r>
            <a:r>
              <a:rPr lang="en-US" altLang="zh-CN" sz="2800" b="1" dirty="0" smtClean="0"/>
              <a:t>I was </a:t>
            </a:r>
            <a:r>
              <a:rPr lang="en-US" altLang="zh-CN" sz="2800" b="1" dirty="0"/>
              <a:t>going to work harder than anyone </a:t>
            </a:r>
            <a:r>
              <a:rPr lang="en-US" altLang="zh-CN" sz="2800" b="1" dirty="0" smtClean="0"/>
              <a:t>else.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056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Last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457200">
              <a:buNone/>
            </a:pPr>
            <a:r>
              <a:rPr lang="en-US" altLang="zh-CN" sz="2800" b="1" dirty="0"/>
              <a:t>I think everyone should have a </a:t>
            </a:r>
            <a:r>
              <a:rPr lang="en-US" altLang="zh-CN" sz="2800" b="1" dirty="0" smtClean="0"/>
              <a:t>goal.</a:t>
            </a:r>
            <a:r>
              <a:rPr lang="en-US" altLang="zh-CN" sz="2800" b="1" dirty="0"/>
              <a:t> Maybe your goal </a:t>
            </a:r>
            <a:r>
              <a:rPr lang="en-US" altLang="zh-CN" sz="2800" b="1" dirty="0" smtClean="0"/>
              <a:t>can </a:t>
            </a:r>
            <a:r>
              <a:rPr lang="en-US" altLang="zh-CN" sz="2800" b="1" dirty="0"/>
              <a:t>not be achieved </a:t>
            </a:r>
            <a:r>
              <a:rPr lang="en-US" altLang="zh-CN" sz="2800" b="1" dirty="0" smtClean="0"/>
              <a:t>immediately.</a:t>
            </a:r>
            <a:r>
              <a:rPr lang="en-US" altLang="zh-CN" sz="2800" b="1" dirty="0"/>
              <a:t> As long as we insist, there will always be a hope. </a:t>
            </a:r>
            <a:endParaRPr lang="en-US" altLang="zh-CN" sz="2800" b="1" dirty="0" smtClean="0"/>
          </a:p>
          <a:p>
            <a:pPr marL="82296" indent="457200">
              <a:buNone/>
            </a:pPr>
            <a:r>
              <a:rPr lang="en-US" altLang="zh-CN" sz="2800" b="1" dirty="0"/>
              <a:t>Finally, when the whole world betrays you, only knowledge will never betray </a:t>
            </a:r>
            <a:r>
              <a:rPr lang="en-US" altLang="zh-CN" sz="2800" b="1" dirty="0" smtClean="0"/>
              <a:t>you.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69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</TotalTime>
  <Words>275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夏至</vt:lpstr>
      <vt:lpstr>Introduce Myself</vt:lpstr>
      <vt:lpstr>First introduced</vt:lpstr>
      <vt:lpstr>Character introduction</vt:lpstr>
      <vt:lpstr>Introduction of work Company  </vt:lpstr>
      <vt:lpstr>Introduce work experience</vt:lpstr>
      <vt:lpstr>Last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Myself</dc:title>
  <dc:creator>zzm</dc:creator>
  <cp:lastModifiedBy>zzm</cp:lastModifiedBy>
  <cp:revision>12</cp:revision>
  <dcterms:created xsi:type="dcterms:W3CDTF">2016-05-08T14:17:09Z</dcterms:created>
  <dcterms:modified xsi:type="dcterms:W3CDTF">2016-05-12T11:20:50Z</dcterms:modified>
</cp:coreProperties>
</file>