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1"/>
  </p:sldMasterIdLst>
  <p:notesMasterIdLst>
    <p:notesMasterId r:id="rId9"/>
  </p:notesMasterIdLst>
  <p:sldIdLst>
    <p:sldId id="257" r:id="rId2"/>
    <p:sldId id="261" r:id="rId3"/>
    <p:sldId id="263" r:id="rId4"/>
    <p:sldId id="262" r:id="rId5"/>
    <p:sldId id="265" r:id="rId6"/>
    <p:sldId id="264" r:id="rId7"/>
    <p:sldId id="26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0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autoAdjust="0"/>
    <p:restoredTop sz="94496" autoAdjust="0"/>
  </p:normalViewPr>
  <p:slideViewPr>
    <p:cSldViewPr snapToGrid="0" snapToObjects="1" showGuides="1">
      <p:cViewPr varScale="1">
        <p:scale>
          <a:sx n="104" d="100"/>
          <a:sy n="104" d="100"/>
        </p:scale>
        <p:origin x="1740" y="114"/>
      </p:cViewPr>
      <p:guideLst>
        <p:guide orient="horz" pos="1102"/>
        <p:guide/>
      </p:guideLst>
    </p:cSldViewPr>
  </p:slideViewPr>
  <p:outlineViewPr>
    <p:cViewPr>
      <p:scale>
        <a:sx n="33" d="100"/>
        <a:sy n="33" d="100"/>
      </p:scale>
      <p:origin x="0" y="469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15D93D-3196-DB44-8429-08AE9E9D88F9}" type="datetimeFigureOut">
              <a:rPr lang="en-US" smtClean="0"/>
              <a:t>5/19/2016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3B508D-6EAD-6943-AC14-428D014B3714}" type="slidenum">
              <a:rPr lang="en-US" smtClean="0"/>
              <a:t>‹#›</a:t>
            </a:fld>
            <a:endParaRPr lang="en-US"/>
          </a:p>
        </p:txBody>
      </p:sp>
    </p:spTree>
    <p:extLst>
      <p:ext uri="{BB962C8B-B14F-4D97-AF65-F5344CB8AC3E}">
        <p14:creationId xmlns:p14="http://schemas.microsoft.com/office/powerpoint/2010/main" val="405990084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a:t>
            </a:r>
            <a:r>
              <a:rPr lang="en-US" baseline="0" dirty="0"/>
              <a:t> every one. I am glad to have to chance to give you a very brief introduction of my company. </a:t>
            </a:r>
          </a:p>
          <a:p>
            <a:r>
              <a:rPr lang="en-US" baseline="0" dirty="0"/>
              <a:t>It is my first to do a presentation in front of such huge crowd. I hope I could keep relaxed. </a:t>
            </a:r>
          </a:p>
          <a:p>
            <a:r>
              <a:rPr lang="en-US" baseline="0" dirty="0"/>
              <a:t>I am a coding farmer as well as a codes porter. So I copied words about my company from our website to my slides.</a:t>
            </a:r>
            <a:endParaRPr lang="en-US" dirty="0"/>
          </a:p>
        </p:txBody>
      </p:sp>
      <p:sp>
        <p:nvSpPr>
          <p:cNvPr id="4" name="Slide Number Placeholder 3"/>
          <p:cNvSpPr>
            <a:spLocks noGrp="1"/>
          </p:cNvSpPr>
          <p:nvPr>
            <p:ph type="sldNum" sz="quarter" idx="10"/>
          </p:nvPr>
        </p:nvSpPr>
        <p:spPr/>
        <p:txBody>
          <a:bodyPr/>
          <a:lstStyle/>
          <a:p>
            <a:fld id="{F53B508D-6EAD-6943-AC14-428D014B3714}" type="slidenum">
              <a:rPr lang="en-US" smtClean="0"/>
              <a:t>1</a:t>
            </a:fld>
            <a:endParaRPr lang="en-US"/>
          </a:p>
        </p:txBody>
      </p:sp>
    </p:spTree>
    <p:extLst>
      <p:ext uri="{BB962C8B-B14F-4D97-AF65-F5344CB8AC3E}">
        <p14:creationId xmlns:p14="http://schemas.microsoft.com/office/powerpoint/2010/main" val="223770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is a short agenda.</a:t>
            </a:r>
            <a:endParaRPr lang="en-US" dirty="0"/>
          </a:p>
        </p:txBody>
      </p:sp>
      <p:sp>
        <p:nvSpPr>
          <p:cNvPr id="4" name="Slide Number Placeholder 3"/>
          <p:cNvSpPr>
            <a:spLocks noGrp="1"/>
          </p:cNvSpPr>
          <p:nvPr>
            <p:ph type="sldNum" sz="quarter" idx="10"/>
          </p:nvPr>
        </p:nvSpPr>
        <p:spPr/>
        <p:txBody>
          <a:bodyPr/>
          <a:lstStyle/>
          <a:p>
            <a:fld id="{F53B508D-6EAD-6943-AC14-428D014B3714}" type="slidenum">
              <a:rPr lang="en-US" smtClean="0"/>
              <a:t>2</a:t>
            </a:fld>
            <a:endParaRPr lang="en-US"/>
          </a:p>
        </p:txBody>
      </p:sp>
    </p:spTree>
    <p:extLst>
      <p:ext uri="{BB962C8B-B14F-4D97-AF65-F5344CB8AC3E}">
        <p14:creationId xmlns:p14="http://schemas.microsoft.com/office/powerpoint/2010/main" val="3363852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At Rogers Corporation, we are passionate about helping the world's leading innovators solve their toughest material challenges and create a cleaner, safer, and more connected world.</a:t>
            </a:r>
          </a:p>
          <a:p>
            <a:r>
              <a:rPr lang="en-US" sz="1200" b="0" i="0" kern="1200" dirty="0">
                <a:solidFill>
                  <a:schemeClr val="tx1"/>
                </a:solidFill>
                <a:effectLst/>
                <a:latin typeface="+mn-lt"/>
                <a:ea typeface="+mn-ea"/>
                <a:cs typeface="+mn-cs"/>
              </a:rPr>
              <a:t>We are the world’s technology leaders in innovative solutions for power electronics, advanced foams for cushioning and protective sealing, and high-frequency printed circuit materials. When reliability, efficiency and performance are critical, design engineers partner with Rogers to develop and deliver the material technologies they require.</a:t>
            </a:r>
          </a:p>
          <a:p>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over 180 years, we have developed new solutions to empower our customers’ breakthroughs and help them create a cleaner, safer, and more connected world. Headquartered in Rogers, Connecticut, USA, we serve our customers and partners around the globe, and manufacture products in the U.S., China, Japan, Korea, Germany, Hungary and Belgium.</a:t>
            </a:r>
          </a:p>
          <a:p>
            <a:endParaRPr lang="en-US" dirty="0"/>
          </a:p>
        </p:txBody>
      </p:sp>
      <p:sp>
        <p:nvSpPr>
          <p:cNvPr id="4" name="Slide Number Placeholder 3"/>
          <p:cNvSpPr>
            <a:spLocks noGrp="1"/>
          </p:cNvSpPr>
          <p:nvPr>
            <p:ph type="sldNum" sz="quarter" idx="10"/>
          </p:nvPr>
        </p:nvSpPr>
        <p:spPr/>
        <p:txBody>
          <a:bodyPr/>
          <a:lstStyle/>
          <a:p>
            <a:fld id="{F53B508D-6EAD-6943-AC14-428D014B3714}" type="slidenum">
              <a:rPr lang="en-US" smtClean="0"/>
              <a:t>3</a:t>
            </a:fld>
            <a:endParaRPr lang="en-US"/>
          </a:p>
        </p:txBody>
      </p:sp>
    </p:spTree>
    <p:extLst>
      <p:ext uri="{BB962C8B-B14F-4D97-AF65-F5344CB8AC3E}">
        <p14:creationId xmlns:p14="http://schemas.microsoft.com/office/powerpoint/2010/main" val="4239566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Here is our growth path.</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1832</a:t>
            </a:r>
          </a:p>
          <a:p>
            <a:r>
              <a:rPr lang="en-US" sz="1200" b="0" i="0" kern="1200" dirty="0">
                <a:solidFill>
                  <a:schemeClr val="tx1"/>
                </a:solidFill>
                <a:effectLst/>
                <a:latin typeface="+mn-lt"/>
                <a:ea typeface="+mn-ea"/>
                <a:cs typeface="+mn-cs"/>
              </a:rPr>
              <a:t>Founded by Peter Rogers as a paper manufacturer</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1970</a:t>
            </a:r>
          </a:p>
          <a:p>
            <a:r>
              <a:rPr lang="en-US" sz="1200" b="0" i="0" kern="1200" dirty="0">
                <a:solidFill>
                  <a:schemeClr val="tx1"/>
                </a:solidFill>
                <a:effectLst/>
                <a:latin typeface="+mn-lt"/>
                <a:ea typeface="+mn-ea"/>
                <a:cs typeface="+mn-cs"/>
              </a:rPr>
              <a:t>Lurie Research &amp; Development Center Opens</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2003</a:t>
            </a:r>
          </a:p>
          <a:p>
            <a:r>
              <a:rPr lang="en-US" sz="1200" b="0" i="0" kern="1200" dirty="0">
                <a:solidFill>
                  <a:schemeClr val="tx1"/>
                </a:solidFill>
                <a:effectLst/>
                <a:latin typeface="+mn-lt"/>
                <a:ea typeface="+mn-ea"/>
                <a:cs typeface="+mn-cs"/>
              </a:rPr>
              <a:t>Opened facility in China and acquired full interest in </a:t>
            </a:r>
            <a:r>
              <a:rPr lang="en-US" sz="1200" b="0" i="0" kern="1200" dirty="0" err="1">
                <a:solidFill>
                  <a:schemeClr val="tx1"/>
                </a:solidFill>
                <a:effectLst/>
                <a:latin typeface="+mn-lt"/>
                <a:ea typeface="+mn-ea"/>
                <a:cs typeface="+mn-cs"/>
              </a:rPr>
              <a:t>Durel</a:t>
            </a:r>
            <a:endParaRPr lang="en-US" sz="120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2015</a:t>
            </a:r>
          </a:p>
          <a:p>
            <a:r>
              <a:rPr lang="en-US" sz="1200" b="0" i="0" kern="1200" dirty="0">
                <a:solidFill>
                  <a:schemeClr val="tx1"/>
                </a:solidFill>
                <a:effectLst/>
                <a:latin typeface="+mn-lt"/>
                <a:ea typeface="+mn-ea"/>
                <a:cs typeface="+mn-cs"/>
              </a:rPr>
              <a:t>Acquired Arlon circuit materials and engineered silicones</a:t>
            </a:r>
          </a:p>
          <a:p>
            <a:endParaRPr lang="en-US" dirty="0"/>
          </a:p>
        </p:txBody>
      </p:sp>
      <p:sp>
        <p:nvSpPr>
          <p:cNvPr id="4" name="Slide Number Placeholder 3"/>
          <p:cNvSpPr>
            <a:spLocks noGrp="1"/>
          </p:cNvSpPr>
          <p:nvPr>
            <p:ph type="sldNum" sz="quarter" idx="10"/>
          </p:nvPr>
        </p:nvSpPr>
        <p:spPr/>
        <p:txBody>
          <a:bodyPr/>
          <a:lstStyle/>
          <a:p>
            <a:fld id="{F53B508D-6EAD-6943-AC14-428D014B3714}" type="slidenum">
              <a:rPr lang="en-US" smtClean="0"/>
              <a:t>4</a:t>
            </a:fld>
            <a:endParaRPr lang="en-US"/>
          </a:p>
        </p:txBody>
      </p:sp>
    </p:spTree>
    <p:extLst>
      <p:ext uri="{BB962C8B-B14F-4D97-AF65-F5344CB8AC3E}">
        <p14:creationId xmlns:p14="http://schemas.microsoft.com/office/powerpoint/2010/main" val="1273559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a:solidFill>
                  <a:srgbClr val="FF0000"/>
                </a:solidFill>
              </a:rPr>
              <a:t>Applications:</a:t>
            </a:r>
          </a:p>
          <a:p>
            <a:r>
              <a:rPr lang="en-US" b="1" dirty="0"/>
              <a:t>ACS: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Applications</a:t>
            </a:r>
          </a:p>
          <a:p>
            <a:r>
              <a:rPr lang="en-US" sz="1200" b="0" i="0" kern="1200" dirty="0">
                <a:solidFill>
                  <a:schemeClr val="tx1"/>
                </a:solidFill>
                <a:effectLst/>
                <a:latin typeface="+mn-lt"/>
                <a:ea typeface="+mn-ea"/>
                <a:cs typeface="+mn-cs"/>
              </a:rPr>
              <a:t>Wireless Base Stations</a:t>
            </a:r>
          </a:p>
          <a:p>
            <a:r>
              <a:rPr lang="en-US" sz="1200" b="0" i="0" kern="1200" dirty="0">
                <a:solidFill>
                  <a:schemeClr val="tx1"/>
                </a:solidFill>
                <a:effectLst/>
                <a:latin typeface="+mn-lt"/>
                <a:ea typeface="+mn-ea"/>
                <a:cs typeface="+mn-cs"/>
              </a:rPr>
              <a:t>Aerospace &amp; Defense</a:t>
            </a:r>
          </a:p>
          <a:p>
            <a:r>
              <a:rPr lang="en-US" sz="1200" b="0" i="0" kern="1200" dirty="0">
                <a:solidFill>
                  <a:schemeClr val="tx1"/>
                </a:solidFill>
                <a:effectLst/>
                <a:latin typeface="+mn-lt"/>
                <a:ea typeface="+mn-ea"/>
                <a:cs typeface="+mn-cs"/>
              </a:rPr>
              <a:t>Automotive</a:t>
            </a:r>
          </a:p>
          <a:p>
            <a:r>
              <a:rPr lang="en-US" sz="1200" b="0" i="0" kern="1200" dirty="0">
                <a:solidFill>
                  <a:schemeClr val="tx1"/>
                </a:solidFill>
                <a:effectLst/>
                <a:latin typeface="+mn-lt"/>
                <a:ea typeface="+mn-ea"/>
                <a:cs typeface="+mn-cs"/>
              </a:rPr>
              <a:t>High Speed Digital</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EMS:</a:t>
            </a:r>
          </a:p>
          <a:p>
            <a:r>
              <a:rPr lang="en-US" sz="1200" b="0" i="0" kern="1200" dirty="0">
                <a:solidFill>
                  <a:schemeClr val="tx1"/>
                </a:solidFill>
                <a:effectLst/>
                <a:latin typeface="+mn-lt"/>
                <a:ea typeface="+mn-ea"/>
                <a:cs typeface="+mn-cs"/>
              </a:rPr>
              <a:t>Sealing</a:t>
            </a:r>
          </a:p>
          <a:p>
            <a:r>
              <a:rPr lang="en-US" sz="1200" b="0" i="0" kern="1200" dirty="0">
                <a:solidFill>
                  <a:schemeClr val="tx1"/>
                </a:solidFill>
                <a:effectLst/>
                <a:latin typeface="+mn-lt"/>
                <a:ea typeface="+mn-ea"/>
                <a:cs typeface="+mn-cs"/>
              </a:rPr>
              <a:t>Cushioning</a:t>
            </a:r>
          </a:p>
          <a:p>
            <a:r>
              <a:rPr lang="en-US" sz="1200" b="0" i="0" kern="1200" dirty="0">
                <a:solidFill>
                  <a:schemeClr val="tx1"/>
                </a:solidFill>
                <a:effectLst/>
                <a:latin typeface="+mn-lt"/>
                <a:ea typeface="+mn-ea"/>
                <a:cs typeface="+mn-cs"/>
              </a:rPr>
              <a:t>Energy Management</a:t>
            </a:r>
          </a:p>
          <a:p>
            <a:r>
              <a:rPr lang="en-US" sz="1200" b="0" i="0" kern="1200" dirty="0">
                <a:solidFill>
                  <a:schemeClr val="tx1"/>
                </a:solidFill>
                <a:effectLst/>
                <a:latin typeface="+mn-lt"/>
                <a:ea typeface="+mn-ea"/>
                <a:cs typeface="+mn-cs"/>
              </a:rPr>
              <a:t>Impact Protection</a:t>
            </a:r>
          </a:p>
          <a:p>
            <a:r>
              <a:rPr lang="en-US" sz="1200" b="0" i="0" kern="1200" dirty="0">
                <a:solidFill>
                  <a:schemeClr val="tx1"/>
                </a:solidFill>
                <a:effectLst/>
                <a:latin typeface="+mn-lt"/>
                <a:ea typeface="+mn-ea"/>
                <a:cs typeface="+mn-cs"/>
              </a:rPr>
              <a:t>Polishing</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PES:</a:t>
            </a:r>
          </a:p>
          <a:p>
            <a:r>
              <a:rPr lang="en-US" sz="1200" b="0" i="0" kern="1200" dirty="0">
                <a:solidFill>
                  <a:schemeClr val="tx1"/>
                </a:solidFill>
                <a:effectLst/>
                <a:latin typeface="+mn-lt"/>
                <a:ea typeface="+mn-ea"/>
                <a:cs typeface="+mn-cs"/>
              </a:rPr>
              <a:t>Intelligent power management devices such as Insulated Gate Bipolar Transistor (IGBT) modules that enable highly efficient power conversion required in wind, solar and hybrid electric vehicle applications.</a:t>
            </a:r>
          </a:p>
          <a:p>
            <a:r>
              <a:rPr lang="en-US" sz="1200" b="0" i="0" kern="1200" dirty="0">
                <a:solidFill>
                  <a:schemeClr val="tx1"/>
                </a:solidFill>
                <a:effectLst/>
                <a:latin typeface="+mn-lt"/>
                <a:ea typeface="+mn-ea"/>
                <a:cs typeface="+mn-cs"/>
              </a:rPr>
              <a:t>Tesla is our customer.</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53B508D-6EAD-6943-AC14-428D014B3714}" type="slidenum">
              <a:rPr lang="en-US" smtClean="0"/>
              <a:t>5</a:t>
            </a:fld>
            <a:endParaRPr lang="en-US"/>
          </a:p>
        </p:txBody>
      </p:sp>
    </p:spTree>
    <p:extLst>
      <p:ext uri="{BB962C8B-B14F-4D97-AF65-F5344CB8AC3E}">
        <p14:creationId xmlns:p14="http://schemas.microsoft.com/office/powerpoint/2010/main" val="2701823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Headquartered in Rogers, Connecticut, USA, we serve our customers and partners around the globe, and manufacture products in the U.S., China, Japan, Korea, Germany, Hungary and Belgium.</a:t>
            </a:r>
          </a:p>
        </p:txBody>
      </p:sp>
      <p:sp>
        <p:nvSpPr>
          <p:cNvPr id="4" name="Slide Number Placeholder 3"/>
          <p:cNvSpPr>
            <a:spLocks noGrp="1"/>
          </p:cNvSpPr>
          <p:nvPr>
            <p:ph type="sldNum" sz="quarter" idx="10"/>
          </p:nvPr>
        </p:nvSpPr>
        <p:spPr/>
        <p:txBody>
          <a:bodyPr/>
          <a:lstStyle/>
          <a:p>
            <a:fld id="{F53B508D-6EAD-6943-AC14-428D014B3714}" type="slidenum">
              <a:rPr lang="en-US" smtClean="0"/>
              <a:t>6</a:t>
            </a:fld>
            <a:endParaRPr lang="en-US"/>
          </a:p>
        </p:txBody>
      </p:sp>
    </p:spTree>
    <p:extLst>
      <p:ext uri="{BB962C8B-B14F-4D97-AF65-F5344CB8AC3E}">
        <p14:creationId xmlns:p14="http://schemas.microsoft.com/office/powerpoint/2010/main" val="3821070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3B508D-6EAD-6943-AC14-428D014B3714}" type="slidenum">
              <a:rPr lang="en-US" smtClean="0"/>
              <a:t>7</a:t>
            </a:fld>
            <a:endParaRPr lang="en-US"/>
          </a:p>
        </p:txBody>
      </p:sp>
    </p:spTree>
    <p:extLst>
      <p:ext uri="{BB962C8B-B14F-4D97-AF65-F5344CB8AC3E}">
        <p14:creationId xmlns:p14="http://schemas.microsoft.com/office/powerpoint/2010/main" val="32206604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eg"/><Relationship Id="rId10" Type="http://schemas.openxmlformats.org/officeDocument/2006/relationships/image" Target="../media/image9.png"/><Relationship Id="rId4" Type="http://schemas.openxmlformats.org/officeDocument/2006/relationships/image" Target="../media/image4.jpeg"/><Relationship Id="rId9"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3.jpeg"/><Relationship Id="rId12"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2.jpeg"/><Relationship Id="rId11" Type="http://schemas.openxmlformats.org/officeDocument/2006/relationships/image" Target="../media/image17.jpeg"/><Relationship Id="rId5" Type="http://schemas.openxmlformats.org/officeDocument/2006/relationships/image" Target="../media/image11.jpeg"/><Relationship Id="rId10" Type="http://schemas.openxmlformats.org/officeDocument/2006/relationships/image" Target="../media/image16.jpeg"/><Relationship Id="rId4" Type="http://schemas.openxmlformats.org/officeDocument/2006/relationships/image" Target="../media/image10.jpeg"/><Relationship Id="rId9" Type="http://schemas.openxmlformats.org/officeDocument/2006/relationships/image" Target="../media/image15.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lain Title">
    <p:spTree>
      <p:nvGrpSpPr>
        <p:cNvPr id="1" name=""/>
        <p:cNvGrpSpPr/>
        <p:nvPr/>
      </p:nvGrpSpPr>
      <p:grpSpPr>
        <a:xfrm>
          <a:off x="0" y="0"/>
          <a:ext cx="0" cy="0"/>
          <a:chOff x="0" y="0"/>
          <a:chExt cx="0" cy="0"/>
        </a:xfrm>
      </p:grpSpPr>
      <p:pic>
        <p:nvPicPr>
          <p:cNvPr id="9" name="Picture 8" descr="slidebg.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7" name="Title 1"/>
          <p:cNvSpPr>
            <a:spLocks noGrp="1"/>
          </p:cNvSpPr>
          <p:nvPr>
            <p:ph type="ctrTitle" hasCustomPrompt="1"/>
          </p:nvPr>
        </p:nvSpPr>
        <p:spPr>
          <a:xfrm>
            <a:off x="467234" y="2756622"/>
            <a:ext cx="8351748" cy="620067"/>
          </a:xfrm>
          <a:prstGeom prst="rect">
            <a:avLst/>
          </a:prstGeom>
        </p:spPr>
        <p:txBody>
          <a:bodyPr anchor="b">
            <a:noAutofit/>
          </a:bodyPr>
          <a:lstStyle>
            <a:lvl1pPr algn="r">
              <a:defRPr sz="3600" b="1" i="0">
                <a:solidFill>
                  <a:srgbClr val="009B67"/>
                </a:solidFill>
                <a:latin typeface="Calibri"/>
                <a:ea typeface="Arial" charset="0"/>
                <a:cs typeface="Calibri"/>
              </a:defRPr>
            </a:lvl1pPr>
          </a:lstStyle>
          <a:p>
            <a:r>
              <a:rPr lang="en-GB" dirty="0"/>
              <a:t>Presentation Title</a:t>
            </a:r>
            <a:endParaRPr lang="en-US" dirty="0"/>
          </a:p>
        </p:txBody>
      </p:sp>
      <p:pic>
        <p:nvPicPr>
          <p:cNvPr id="10" name="Picture 9" descr="Rogers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2255" y="5713691"/>
            <a:ext cx="1775025" cy="482639"/>
          </a:xfrm>
          <a:prstGeom prst="rect">
            <a:avLst/>
          </a:prstGeom>
        </p:spPr>
      </p:pic>
      <p:pic>
        <p:nvPicPr>
          <p:cNvPr id="6" name="Picture 5" descr="Rogers tagline whit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038993" y="6310914"/>
            <a:ext cx="3729424" cy="196518"/>
          </a:xfrm>
          <a:prstGeom prst="rect">
            <a:avLst/>
          </a:prstGeom>
        </p:spPr>
      </p:pic>
      <p:sp>
        <p:nvSpPr>
          <p:cNvPr id="7" name="Text Placeholder 6"/>
          <p:cNvSpPr>
            <a:spLocks noGrp="1"/>
          </p:cNvSpPr>
          <p:nvPr>
            <p:ph type="body" sz="quarter" idx="21" hasCustomPrompt="1"/>
          </p:nvPr>
        </p:nvSpPr>
        <p:spPr>
          <a:xfrm>
            <a:off x="467235" y="3331380"/>
            <a:ext cx="8351748" cy="571828"/>
          </a:xfrm>
          <a:prstGeom prst="rect">
            <a:avLst/>
          </a:prstGeom>
        </p:spPr>
        <p:txBody>
          <a:bodyPr>
            <a:normAutofit/>
          </a:bodyPr>
          <a:lstStyle>
            <a:lvl1pPr marL="0" indent="0" algn="r">
              <a:buNone/>
              <a:defRPr sz="1900" b="1" i="0">
                <a:solidFill>
                  <a:srgbClr val="717073"/>
                </a:solidFill>
              </a:defRPr>
            </a:lvl1pPr>
          </a:lstStyle>
          <a:p>
            <a:r>
              <a:rPr lang="en-US" dirty="0"/>
              <a:t>Subtitle</a:t>
            </a:r>
          </a:p>
        </p:txBody>
      </p:sp>
    </p:spTree>
    <p:extLst>
      <p:ext uri="{BB962C8B-B14F-4D97-AF65-F5344CB8AC3E}">
        <p14:creationId xmlns:p14="http://schemas.microsoft.com/office/powerpoint/2010/main" val="2644118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nner Title ">
    <p:spTree>
      <p:nvGrpSpPr>
        <p:cNvPr id="1" name=""/>
        <p:cNvGrpSpPr/>
        <p:nvPr/>
      </p:nvGrpSpPr>
      <p:grpSpPr>
        <a:xfrm>
          <a:off x="0" y="0"/>
          <a:ext cx="0" cy="0"/>
          <a:chOff x="0" y="0"/>
          <a:chExt cx="0" cy="0"/>
        </a:xfrm>
      </p:grpSpPr>
      <p:pic>
        <p:nvPicPr>
          <p:cNvPr id="16" name="Picture 15" descr="slidebg.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510"/>
            <a:ext cx="9144000" cy="6858000"/>
          </a:xfrm>
          <a:prstGeom prst="rect">
            <a:avLst/>
          </a:prstGeom>
        </p:spPr>
      </p:pic>
      <p:sp>
        <p:nvSpPr>
          <p:cNvPr id="10" name="Title 1"/>
          <p:cNvSpPr>
            <a:spLocks noGrp="1"/>
          </p:cNvSpPr>
          <p:nvPr>
            <p:ph type="ctrTitle" hasCustomPrompt="1"/>
          </p:nvPr>
        </p:nvSpPr>
        <p:spPr>
          <a:xfrm>
            <a:off x="432937" y="286320"/>
            <a:ext cx="8386045" cy="955794"/>
          </a:xfrm>
          <a:prstGeom prst="rect">
            <a:avLst/>
          </a:prstGeom>
        </p:spPr>
        <p:txBody>
          <a:bodyPr anchor="b">
            <a:normAutofit/>
          </a:bodyPr>
          <a:lstStyle>
            <a:lvl1pPr algn="r">
              <a:defRPr sz="3600" b="1" i="0">
                <a:solidFill>
                  <a:srgbClr val="009B67"/>
                </a:solidFill>
                <a:latin typeface="Calibri"/>
                <a:ea typeface="Arial" charset="0"/>
                <a:cs typeface="Calibri"/>
              </a:defRPr>
            </a:lvl1pPr>
          </a:lstStyle>
          <a:p>
            <a:r>
              <a:rPr lang="en-GB" dirty="0"/>
              <a:t>Presentation Title</a:t>
            </a:r>
            <a:endParaRPr lang="en-US" dirty="0"/>
          </a:p>
        </p:txBody>
      </p:sp>
      <p:sp>
        <p:nvSpPr>
          <p:cNvPr id="4" name="Picture Placeholder 3"/>
          <p:cNvSpPr>
            <a:spLocks noGrp="1"/>
          </p:cNvSpPr>
          <p:nvPr>
            <p:ph type="pic" sz="quarter" idx="22"/>
          </p:nvPr>
        </p:nvSpPr>
        <p:spPr>
          <a:xfrm>
            <a:off x="0" y="2055813"/>
            <a:ext cx="9144000" cy="2357437"/>
          </a:xfrm>
          <a:prstGeom prst="rect">
            <a:avLst/>
          </a:prstGeom>
        </p:spPr>
        <p:txBody>
          <a:bodyPr vert="horz" anchor="ctr" anchorCtr="1"/>
          <a:lstStyle>
            <a:lvl1pPr marL="0" indent="0" algn="ctr">
              <a:buFontTx/>
              <a:buNone/>
              <a:defRPr/>
            </a:lvl1pPr>
          </a:lstStyle>
          <a:p>
            <a:endParaRPr lang="en-US" dirty="0"/>
          </a:p>
        </p:txBody>
      </p:sp>
      <p:pic>
        <p:nvPicPr>
          <p:cNvPr id="22" name="Picture 21" descr="Rogers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2255" y="5713691"/>
            <a:ext cx="1775025" cy="482639"/>
          </a:xfrm>
          <a:prstGeom prst="rect">
            <a:avLst/>
          </a:prstGeom>
        </p:spPr>
      </p:pic>
      <p:pic>
        <p:nvPicPr>
          <p:cNvPr id="8" name="Picture 7" descr="Rogers tagline whit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038993" y="6310914"/>
            <a:ext cx="3729424" cy="196518"/>
          </a:xfrm>
          <a:prstGeom prst="rect">
            <a:avLst/>
          </a:prstGeom>
        </p:spPr>
      </p:pic>
      <p:sp>
        <p:nvSpPr>
          <p:cNvPr id="9" name="Text Placeholder 6"/>
          <p:cNvSpPr>
            <a:spLocks noGrp="1"/>
          </p:cNvSpPr>
          <p:nvPr>
            <p:ph type="body" sz="quarter" idx="21" hasCustomPrompt="1"/>
          </p:nvPr>
        </p:nvSpPr>
        <p:spPr>
          <a:xfrm>
            <a:off x="419313" y="1150718"/>
            <a:ext cx="8399670" cy="571828"/>
          </a:xfrm>
          <a:prstGeom prst="rect">
            <a:avLst/>
          </a:prstGeom>
        </p:spPr>
        <p:txBody>
          <a:bodyPr>
            <a:normAutofit/>
          </a:bodyPr>
          <a:lstStyle>
            <a:lvl1pPr marL="0" indent="0" algn="r">
              <a:buNone/>
              <a:defRPr sz="1900" b="1" i="0">
                <a:solidFill>
                  <a:srgbClr val="717073"/>
                </a:solidFill>
              </a:defRPr>
            </a:lvl1pPr>
          </a:lstStyle>
          <a:p>
            <a:r>
              <a:rPr lang="en-US" dirty="0"/>
              <a:t>Subtitle</a:t>
            </a:r>
          </a:p>
        </p:txBody>
      </p:sp>
    </p:spTree>
    <p:extLst>
      <p:ext uri="{BB962C8B-B14F-4D97-AF65-F5344CB8AC3E}">
        <p14:creationId xmlns:p14="http://schemas.microsoft.com/office/powerpoint/2010/main" val="1822574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nner Title Placed Images">
    <p:spTree>
      <p:nvGrpSpPr>
        <p:cNvPr id="1" name=""/>
        <p:cNvGrpSpPr/>
        <p:nvPr/>
      </p:nvGrpSpPr>
      <p:grpSpPr>
        <a:xfrm>
          <a:off x="0" y="0"/>
          <a:ext cx="0" cy="0"/>
          <a:chOff x="0" y="0"/>
          <a:chExt cx="0" cy="0"/>
        </a:xfrm>
      </p:grpSpPr>
      <p:pic>
        <p:nvPicPr>
          <p:cNvPr id="16" name="Picture 15" descr="slidebg.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ext Placeholder 6"/>
          <p:cNvSpPr>
            <a:spLocks noGrp="1"/>
          </p:cNvSpPr>
          <p:nvPr>
            <p:ph type="body" sz="quarter" idx="21" hasCustomPrompt="1"/>
          </p:nvPr>
        </p:nvSpPr>
        <p:spPr>
          <a:xfrm>
            <a:off x="4995831" y="1150718"/>
            <a:ext cx="3823151" cy="571828"/>
          </a:xfrm>
          <a:prstGeom prst="rect">
            <a:avLst/>
          </a:prstGeom>
        </p:spPr>
        <p:txBody>
          <a:bodyPr>
            <a:normAutofit/>
          </a:bodyPr>
          <a:lstStyle>
            <a:lvl1pPr marL="0" indent="0" algn="r">
              <a:buNone/>
              <a:defRPr sz="1900" b="1" i="0">
                <a:solidFill>
                  <a:srgbClr val="717073"/>
                </a:solidFill>
              </a:defRPr>
            </a:lvl1pPr>
          </a:lstStyle>
          <a:p>
            <a:r>
              <a:rPr lang="en-US" dirty="0"/>
              <a:t>Subtitle</a:t>
            </a:r>
          </a:p>
        </p:txBody>
      </p:sp>
      <p:sp>
        <p:nvSpPr>
          <p:cNvPr id="10" name="Title 1"/>
          <p:cNvSpPr>
            <a:spLocks noGrp="1"/>
          </p:cNvSpPr>
          <p:nvPr>
            <p:ph type="ctrTitle" hasCustomPrompt="1"/>
          </p:nvPr>
        </p:nvSpPr>
        <p:spPr>
          <a:xfrm>
            <a:off x="432937" y="286320"/>
            <a:ext cx="8386045" cy="955794"/>
          </a:xfrm>
          <a:prstGeom prst="rect">
            <a:avLst/>
          </a:prstGeom>
        </p:spPr>
        <p:txBody>
          <a:bodyPr anchor="b">
            <a:normAutofit/>
          </a:bodyPr>
          <a:lstStyle>
            <a:lvl1pPr algn="r">
              <a:defRPr sz="3600" b="1" i="0">
                <a:solidFill>
                  <a:srgbClr val="009B67"/>
                </a:solidFill>
                <a:latin typeface="Calibri"/>
                <a:ea typeface="Arial" charset="0"/>
                <a:cs typeface="Calibri"/>
              </a:defRPr>
            </a:lvl1pPr>
          </a:lstStyle>
          <a:p>
            <a:r>
              <a:rPr lang="en-GB" dirty="0"/>
              <a:t>Presentation Title</a:t>
            </a:r>
            <a:endParaRPr lang="en-US" dirty="0"/>
          </a:p>
        </p:txBody>
      </p:sp>
      <p:pic>
        <p:nvPicPr>
          <p:cNvPr id="19" name="Picture 18" descr="Rogers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2255" y="5713691"/>
            <a:ext cx="1775025" cy="482639"/>
          </a:xfrm>
          <a:prstGeom prst="rect">
            <a:avLst/>
          </a:prstGeom>
        </p:spPr>
      </p:pic>
      <p:pic>
        <p:nvPicPr>
          <p:cNvPr id="2" name="Picture 1" descr="shutterstock_256977730.jpg"/>
          <p:cNvPicPr>
            <a:picLocks/>
          </p:cNvPicPr>
          <p:nvPr userDrawn="1"/>
        </p:nvPicPr>
        <p:blipFill rotWithShape="1">
          <a:blip r:embed="rId4" cstate="email">
            <a:extLst>
              <a:ext uri="{28A0092B-C50C-407E-A947-70E740481C1C}">
                <a14:useLocalDpi xmlns:a14="http://schemas.microsoft.com/office/drawing/2010/main" val="0"/>
              </a:ext>
            </a:extLst>
          </a:blip>
          <a:srcRect/>
          <a:stretch/>
        </p:blipFill>
        <p:spPr>
          <a:xfrm>
            <a:off x="6157913" y="2087509"/>
            <a:ext cx="2994334" cy="2350008"/>
          </a:xfrm>
          <a:prstGeom prst="rect">
            <a:avLst/>
          </a:prstGeom>
        </p:spPr>
      </p:pic>
      <p:pic>
        <p:nvPicPr>
          <p:cNvPr id="23" name="Picture 22" descr="power dark.jpg"/>
          <p:cNvPicPr>
            <a:picLocks/>
          </p:cNvPicPr>
          <p:nvPr userDrawn="1"/>
        </p:nvPicPr>
        <p:blipFill rotWithShape="1">
          <a:blip r:embed="rId5" cstate="email">
            <a:extLst>
              <a:ext uri="{28A0092B-C50C-407E-A947-70E740481C1C}">
                <a14:useLocalDpi xmlns:a14="http://schemas.microsoft.com/office/drawing/2010/main" val="0"/>
              </a:ext>
            </a:extLst>
          </a:blip>
          <a:srcRect/>
          <a:stretch/>
        </p:blipFill>
        <p:spPr>
          <a:xfrm>
            <a:off x="0" y="2087263"/>
            <a:ext cx="2990088" cy="2350254"/>
          </a:xfrm>
          <a:prstGeom prst="rect">
            <a:avLst/>
          </a:prstGeom>
        </p:spPr>
      </p:pic>
      <p:pic>
        <p:nvPicPr>
          <p:cNvPr id="20" name="Picture 19" descr="power white.png"/>
          <p:cNvPicPr>
            <a:picLocks noChangeAspect="1"/>
          </p:cNvPicPr>
          <p:nvPr userDrawn="1"/>
        </p:nvPicPr>
        <p:blipFill>
          <a:blip r:embed="rId6" cstate="email">
            <a:extLst>
              <a:ext uri="{28A0092B-C50C-407E-A947-70E740481C1C}">
                <a14:useLocalDpi xmlns:a14="http://schemas.microsoft.com/office/drawing/2010/main" val="0"/>
              </a:ext>
            </a:extLst>
          </a:blip>
          <a:stretch>
            <a:fillRect/>
          </a:stretch>
        </p:blipFill>
        <p:spPr>
          <a:xfrm>
            <a:off x="955001" y="3996072"/>
            <a:ext cx="1074456" cy="457216"/>
          </a:xfrm>
          <a:prstGeom prst="rect">
            <a:avLst/>
          </a:prstGeom>
        </p:spPr>
      </p:pic>
      <p:pic>
        <p:nvPicPr>
          <p:cNvPr id="5" name="Picture 4" descr="protect dark.jpg"/>
          <p:cNvPicPr>
            <a:picLocks/>
          </p:cNvPicPr>
          <p:nvPr userDrawn="1"/>
        </p:nvPicPr>
        <p:blipFill rotWithShape="1">
          <a:blip r:embed="rId7" cstate="email">
            <a:extLst>
              <a:ext uri="{28A0092B-C50C-407E-A947-70E740481C1C}">
                <a14:useLocalDpi xmlns:a14="http://schemas.microsoft.com/office/drawing/2010/main" val="0"/>
              </a:ext>
            </a:extLst>
          </a:blip>
          <a:srcRect/>
          <a:stretch/>
        </p:blipFill>
        <p:spPr>
          <a:xfrm>
            <a:off x="3074385" y="2094613"/>
            <a:ext cx="2999232" cy="2342904"/>
          </a:xfrm>
          <a:prstGeom prst="rect">
            <a:avLst/>
          </a:prstGeom>
        </p:spPr>
      </p:pic>
      <p:pic>
        <p:nvPicPr>
          <p:cNvPr id="21" name="Picture 20" descr="protect white.png"/>
          <p:cNvPicPr>
            <a:picLocks noChangeAspect="1"/>
          </p:cNvPicPr>
          <p:nvPr userDrawn="1"/>
        </p:nvPicPr>
        <p:blipFill>
          <a:blip r:embed="rId8" cstate="email">
            <a:extLst>
              <a:ext uri="{28A0092B-C50C-407E-A947-70E740481C1C}">
                <a14:useLocalDpi xmlns:a14="http://schemas.microsoft.com/office/drawing/2010/main" val="0"/>
              </a:ext>
            </a:extLst>
          </a:blip>
          <a:stretch>
            <a:fillRect/>
          </a:stretch>
        </p:blipFill>
        <p:spPr>
          <a:xfrm>
            <a:off x="3935851" y="3996072"/>
            <a:ext cx="1271059" cy="457216"/>
          </a:xfrm>
          <a:prstGeom prst="rect">
            <a:avLst/>
          </a:prstGeom>
        </p:spPr>
      </p:pic>
      <p:pic>
        <p:nvPicPr>
          <p:cNvPr id="13" name="Picture 12" descr="Rogers tagline white.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5038993" y="6310914"/>
            <a:ext cx="3729424" cy="196518"/>
          </a:xfrm>
          <a:prstGeom prst="rect">
            <a:avLst/>
          </a:prstGeom>
        </p:spPr>
      </p:pic>
      <p:pic>
        <p:nvPicPr>
          <p:cNvPr id="1026" name="Picture 2"/>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t="19490" b="21596"/>
          <a:stretch/>
        </p:blipFill>
        <p:spPr bwMode="auto">
          <a:xfrm>
            <a:off x="6929802" y="3996072"/>
            <a:ext cx="1633537" cy="441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6503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eeting Details and Photo">
    <p:spTree>
      <p:nvGrpSpPr>
        <p:cNvPr id="1" name=""/>
        <p:cNvGrpSpPr/>
        <p:nvPr/>
      </p:nvGrpSpPr>
      <p:grpSpPr>
        <a:xfrm>
          <a:off x="0" y="0"/>
          <a:ext cx="0" cy="0"/>
          <a:chOff x="0" y="0"/>
          <a:chExt cx="0" cy="0"/>
        </a:xfrm>
      </p:grpSpPr>
      <p:pic>
        <p:nvPicPr>
          <p:cNvPr id="16" name="Picture 15" descr="slidebg.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Picture Placeholder 3"/>
          <p:cNvSpPr>
            <a:spLocks noGrp="1"/>
          </p:cNvSpPr>
          <p:nvPr>
            <p:ph type="pic" sz="quarter" idx="24"/>
          </p:nvPr>
        </p:nvSpPr>
        <p:spPr>
          <a:xfrm>
            <a:off x="4653280" y="1354138"/>
            <a:ext cx="4129088" cy="4129633"/>
          </a:xfrm>
          <a:prstGeom prst="rect">
            <a:avLst/>
          </a:prstGeom>
        </p:spPr>
        <p:txBody>
          <a:bodyPr anchor="ctr" anchorCtr="1"/>
          <a:lstStyle>
            <a:lvl1pPr marL="0" indent="0" algn="ctr">
              <a:buFontTx/>
              <a:buNone/>
              <a:defRPr b="0" i="0"/>
            </a:lvl1pPr>
          </a:lstStyle>
          <a:p>
            <a:endParaRPr lang="en-US" dirty="0"/>
          </a:p>
        </p:txBody>
      </p:sp>
      <p:pic>
        <p:nvPicPr>
          <p:cNvPr id="13" name="Picture 12" descr="Rogers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2255" y="5713691"/>
            <a:ext cx="1775025" cy="482639"/>
          </a:xfrm>
          <a:prstGeom prst="rect">
            <a:avLst/>
          </a:prstGeom>
        </p:spPr>
      </p:pic>
      <p:pic>
        <p:nvPicPr>
          <p:cNvPr id="9" name="Picture 8" descr="Rogers tagline whit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038993" y="6310914"/>
            <a:ext cx="3729424" cy="196518"/>
          </a:xfrm>
          <a:prstGeom prst="rect">
            <a:avLst/>
          </a:prstGeom>
        </p:spPr>
      </p:pic>
      <p:sp>
        <p:nvSpPr>
          <p:cNvPr id="11" name="Text Placeholder 5"/>
          <p:cNvSpPr>
            <a:spLocks noGrp="1"/>
          </p:cNvSpPr>
          <p:nvPr>
            <p:ph type="body" sz="quarter" idx="20" hasCustomPrompt="1"/>
          </p:nvPr>
        </p:nvSpPr>
        <p:spPr>
          <a:xfrm>
            <a:off x="432937" y="1902735"/>
            <a:ext cx="3823151" cy="571828"/>
          </a:xfrm>
          <a:prstGeom prst="rect">
            <a:avLst/>
          </a:prstGeom>
        </p:spPr>
        <p:txBody>
          <a:bodyPr>
            <a:noAutofit/>
          </a:bodyPr>
          <a:lstStyle>
            <a:lvl1pPr marL="0" indent="0" algn="r">
              <a:buNone/>
              <a:defRPr sz="3000" b="1" i="0" baseline="0">
                <a:solidFill>
                  <a:srgbClr val="009B67"/>
                </a:solidFill>
              </a:defRPr>
            </a:lvl1pPr>
          </a:lstStyle>
          <a:p>
            <a:r>
              <a:rPr lang="en-US" dirty="0"/>
              <a:t>Presentation Title</a:t>
            </a:r>
          </a:p>
        </p:txBody>
      </p:sp>
      <p:sp>
        <p:nvSpPr>
          <p:cNvPr id="12" name="Text Placeholder 6"/>
          <p:cNvSpPr>
            <a:spLocks noGrp="1"/>
          </p:cNvSpPr>
          <p:nvPr>
            <p:ph type="body" sz="quarter" idx="21" hasCustomPrompt="1"/>
          </p:nvPr>
        </p:nvSpPr>
        <p:spPr>
          <a:xfrm>
            <a:off x="432937" y="2483179"/>
            <a:ext cx="3823151" cy="571828"/>
          </a:xfrm>
          <a:prstGeom prst="rect">
            <a:avLst/>
          </a:prstGeom>
        </p:spPr>
        <p:txBody>
          <a:bodyPr>
            <a:normAutofit/>
          </a:bodyPr>
          <a:lstStyle>
            <a:lvl1pPr marL="0" indent="0" algn="r">
              <a:buNone/>
              <a:defRPr sz="1900" b="1" i="0">
                <a:solidFill>
                  <a:srgbClr val="717073"/>
                </a:solidFill>
              </a:defRPr>
            </a:lvl1pPr>
          </a:lstStyle>
          <a:p>
            <a:r>
              <a:rPr lang="en-US" dirty="0"/>
              <a:t>Subtitle</a:t>
            </a:r>
          </a:p>
        </p:txBody>
      </p:sp>
    </p:spTree>
    <p:extLst>
      <p:ext uri="{BB962C8B-B14F-4D97-AF65-F5344CB8AC3E}">
        <p14:creationId xmlns:p14="http://schemas.microsoft.com/office/powerpoint/2010/main" val="3684564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eting Details and Placed Images">
    <p:spTree>
      <p:nvGrpSpPr>
        <p:cNvPr id="1" name=""/>
        <p:cNvGrpSpPr/>
        <p:nvPr/>
      </p:nvGrpSpPr>
      <p:grpSpPr>
        <a:xfrm>
          <a:off x="0" y="0"/>
          <a:ext cx="0" cy="0"/>
          <a:chOff x="0" y="0"/>
          <a:chExt cx="0" cy="0"/>
        </a:xfrm>
      </p:grpSpPr>
      <p:pic>
        <p:nvPicPr>
          <p:cNvPr id="16" name="Picture 15" descr="slidebg.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descr="Rogers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2255" y="5713691"/>
            <a:ext cx="1775025" cy="482639"/>
          </a:xfrm>
          <a:prstGeom prst="rect">
            <a:avLst/>
          </a:prstGeom>
        </p:spPr>
      </p:pic>
      <p:grpSp>
        <p:nvGrpSpPr>
          <p:cNvPr id="46" name="Group 45"/>
          <p:cNvGrpSpPr/>
          <p:nvPr userDrawn="1"/>
        </p:nvGrpSpPr>
        <p:grpSpPr>
          <a:xfrm>
            <a:off x="4594806" y="1362098"/>
            <a:ext cx="4130126" cy="4089586"/>
            <a:chOff x="4594806" y="1362098"/>
            <a:chExt cx="4130126" cy="4089586"/>
          </a:xfrm>
        </p:grpSpPr>
        <p:pic>
          <p:nvPicPr>
            <p:cNvPr id="47" name="Picture Placeholder 36"/>
            <p:cNvPicPr>
              <a:picLocks noChangeAspect="1"/>
            </p:cNvPicPr>
            <p:nvPr/>
          </p:nvPicPr>
          <p:blipFill rotWithShape="1">
            <a:blip r:embed="rId4" cstate="email">
              <a:extLst>
                <a:ext uri="{28A0092B-C50C-407E-A947-70E740481C1C}">
                  <a14:useLocalDpi xmlns:a14="http://schemas.microsoft.com/office/drawing/2010/main" val="0"/>
                </a:ext>
              </a:extLst>
            </a:blip>
            <a:srcRect/>
            <a:stretch/>
          </p:blipFill>
          <p:spPr>
            <a:xfrm>
              <a:off x="5998670" y="1362098"/>
              <a:ext cx="1321861" cy="1321159"/>
            </a:xfrm>
            <a:prstGeom prst="rect">
              <a:avLst/>
            </a:prstGeom>
            <a:effectLst>
              <a:outerShdw blurRad="50800" dist="38100" dir="2700000" algn="tl" rotWithShape="0">
                <a:srgbClr val="000000">
                  <a:alpha val="43000"/>
                </a:srgbClr>
              </a:outerShdw>
            </a:effectLst>
          </p:spPr>
        </p:pic>
        <p:pic>
          <p:nvPicPr>
            <p:cNvPr id="48" name="Picture 47"/>
            <p:cNvPicPr>
              <a:picLocks/>
            </p:cNvPicPr>
            <p:nvPr/>
          </p:nvPicPr>
          <p:blipFill rotWithShape="1">
            <a:blip r:embed="rId5">
              <a:extLst>
                <a:ext uri="{28A0092B-C50C-407E-A947-70E740481C1C}">
                  <a14:useLocalDpi xmlns:a14="http://schemas.microsoft.com/office/drawing/2010/main" val="0"/>
                </a:ext>
              </a:extLst>
            </a:blip>
            <a:srcRect t="-752"/>
            <a:stretch/>
          </p:blipFill>
          <p:spPr>
            <a:xfrm>
              <a:off x="6005145" y="4133485"/>
              <a:ext cx="1322568" cy="1318199"/>
            </a:xfrm>
            <a:prstGeom prst="rect">
              <a:avLst/>
            </a:prstGeom>
            <a:effectLst>
              <a:outerShdw blurRad="50800" dist="38100" dir="2700000" algn="tl" rotWithShape="0">
                <a:srgbClr val="000000">
                  <a:alpha val="43000"/>
                </a:srgbClr>
              </a:outerShdw>
            </a:effectLst>
          </p:spPr>
        </p:pic>
        <p:pic>
          <p:nvPicPr>
            <p:cNvPr id="49" name="Picture 48" descr="power.jpg"/>
            <p:cNvPicPr>
              <a:picLocks noChangeAspect="1"/>
            </p:cNvPicPr>
            <p:nvPr/>
          </p:nvPicPr>
          <p:blipFill rotWithShape="1">
            <a:blip r:embed="rId6" cstate="email">
              <a:extLst>
                <a:ext uri="{28A0092B-C50C-407E-A947-70E740481C1C}">
                  <a14:useLocalDpi xmlns:a14="http://schemas.microsoft.com/office/drawing/2010/main" val="0"/>
                </a:ext>
              </a:extLst>
            </a:blip>
            <a:srcRect/>
            <a:stretch/>
          </p:blipFill>
          <p:spPr>
            <a:xfrm>
              <a:off x="4594806" y="1362098"/>
              <a:ext cx="1321325" cy="1321159"/>
            </a:xfrm>
            <a:prstGeom prst="rect">
              <a:avLst/>
            </a:prstGeom>
            <a:effectLst>
              <a:outerShdw blurRad="50800" dist="38100" dir="2700000" algn="tl" rotWithShape="0">
                <a:srgbClr val="000000">
                  <a:alpha val="43000"/>
                </a:srgbClr>
              </a:outerShdw>
            </a:effectLst>
          </p:spPr>
        </p:pic>
        <p:pic>
          <p:nvPicPr>
            <p:cNvPr id="50" name="Picture Placeholder 36"/>
            <p:cNvPicPr>
              <a:picLocks noChangeAspect="1"/>
            </p:cNvPicPr>
            <p:nvPr/>
          </p:nvPicPr>
          <p:blipFill rotWithShape="1">
            <a:blip r:embed="rId7" cstate="email">
              <a:extLst>
                <a:ext uri="{28A0092B-C50C-407E-A947-70E740481C1C}">
                  <a14:useLocalDpi xmlns:a14="http://schemas.microsoft.com/office/drawing/2010/main" val="0"/>
                </a:ext>
              </a:extLst>
            </a:blip>
            <a:srcRect/>
            <a:stretch/>
          </p:blipFill>
          <p:spPr>
            <a:xfrm>
              <a:off x="7403070" y="4130525"/>
              <a:ext cx="1321531" cy="1321159"/>
            </a:xfrm>
            <a:prstGeom prst="rect">
              <a:avLst/>
            </a:prstGeom>
            <a:effectLst>
              <a:outerShdw blurRad="50800" dist="38100" dir="2700000" algn="tl" rotWithShape="0">
                <a:srgbClr val="000000">
                  <a:alpha val="43000"/>
                </a:srgbClr>
              </a:outerShdw>
            </a:effectLst>
          </p:spPr>
        </p:pic>
        <p:pic>
          <p:nvPicPr>
            <p:cNvPr id="51" name="Picture Placeholder 36"/>
            <p:cNvPicPr>
              <a:picLocks noChangeAspect="1"/>
            </p:cNvPicPr>
            <p:nvPr/>
          </p:nvPicPr>
          <p:blipFill rotWithShape="1">
            <a:blip r:embed="rId8">
              <a:extLst>
                <a:ext uri="{28A0092B-C50C-407E-A947-70E740481C1C}">
                  <a14:useLocalDpi xmlns:a14="http://schemas.microsoft.com/office/drawing/2010/main" val="0"/>
                </a:ext>
              </a:extLst>
            </a:blip>
            <a:srcRect/>
            <a:stretch/>
          </p:blipFill>
          <p:spPr>
            <a:xfrm>
              <a:off x="7403070" y="1362098"/>
              <a:ext cx="1321862" cy="1321159"/>
            </a:xfrm>
            <a:prstGeom prst="rect">
              <a:avLst/>
            </a:prstGeom>
            <a:effectLst>
              <a:outerShdw blurRad="50800" dist="38100" dir="2700000" algn="tl" rotWithShape="0">
                <a:srgbClr val="000000">
                  <a:alpha val="43000"/>
                </a:srgbClr>
              </a:outerShdw>
            </a:effectLst>
          </p:spPr>
        </p:pic>
        <p:pic>
          <p:nvPicPr>
            <p:cNvPr id="52" name="Picture Placeholder 36"/>
            <p:cNvPicPr>
              <a:picLocks/>
            </p:cNvPicPr>
            <p:nvPr/>
          </p:nvPicPr>
          <p:blipFill rotWithShape="1">
            <a:blip r:embed="rId9" cstate="email">
              <a:extLst>
                <a:ext uri="{28A0092B-C50C-407E-A947-70E740481C1C}">
                  <a14:useLocalDpi xmlns:a14="http://schemas.microsoft.com/office/drawing/2010/main" val="0"/>
                </a:ext>
              </a:extLst>
            </a:blip>
            <a:srcRect/>
            <a:stretch/>
          </p:blipFill>
          <p:spPr>
            <a:xfrm>
              <a:off x="5996810" y="2747155"/>
              <a:ext cx="1321459" cy="1321159"/>
            </a:xfrm>
            <a:prstGeom prst="rect">
              <a:avLst/>
            </a:prstGeom>
            <a:effectLst>
              <a:outerShdw blurRad="50800" dist="38100" dir="2700000" algn="tl" rotWithShape="0">
                <a:srgbClr val="000000">
                  <a:alpha val="43000"/>
                </a:srgbClr>
              </a:outerShdw>
            </a:effectLst>
          </p:spPr>
        </p:pic>
        <p:pic>
          <p:nvPicPr>
            <p:cNvPr id="53" name="Picture Placeholder 36"/>
            <p:cNvPicPr>
              <a:picLocks noChangeAspect="1"/>
            </p:cNvPicPr>
            <p:nvPr/>
          </p:nvPicPr>
          <p:blipFill rotWithShape="1">
            <a:blip r:embed="rId10" cstate="email">
              <a:extLst>
                <a:ext uri="{28A0092B-C50C-407E-A947-70E740481C1C}">
                  <a14:useLocalDpi xmlns:a14="http://schemas.microsoft.com/office/drawing/2010/main" val="0"/>
                </a:ext>
              </a:extLst>
            </a:blip>
            <a:srcRect/>
            <a:stretch/>
          </p:blipFill>
          <p:spPr>
            <a:xfrm>
              <a:off x="7403070" y="2748327"/>
              <a:ext cx="1318692" cy="1320659"/>
            </a:xfrm>
            <a:prstGeom prst="rect">
              <a:avLst/>
            </a:prstGeom>
            <a:effectLst>
              <a:outerShdw blurRad="50800" dist="38100" dir="2700000" algn="tl" rotWithShape="0">
                <a:srgbClr val="000000">
                  <a:alpha val="43000"/>
                </a:srgbClr>
              </a:outerShdw>
            </a:effectLst>
          </p:spPr>
        </p:pic>
        <p:pic>
          <p:nvPicPr>
            <p:cNvPr id="54" name="Picture Placeholder 36"/>
            <p:cNvPicPr>
              <a:picLocks noChangeAspect="1"/>
            </p:cNvPicPr>
            <p:nvPr/>
          </p:nvPicPr>
          <p:blipFill rotWithShape="1">
            <a:blip r:embed="rId11">
              <a:extLst>
                <a:ext uri="{28A0092B-C50C-407E-A947-70E740481C1C}">
                  <a14:useLocalDpi xmlns:a14="http://schemas.microsoft.com/office/drawing/2010/main" val="0"/>
                </a:ext>
              </a:extLst>
            </a:blip>
            <a:srcRect/>
            <a:stretch/>
          </p:blipFill>
          <p:spPr>
            <a:xfrm>
              <a:off x="4594806" y="2751783"/>
              <a:ext cx="1326347" cy="1326347"/>
            </a:xfrm>
            <a:prstGeom prst="rect">
              <a:avLst/>
            </a:prstGeom>
            <a:effectLst>
              <a:outerShdw blurRad="50800" dist="38100" dir="2700000" algn="tl" rotWithShape="0">
                <a:srgbClr val="000000">
                  <a:alpha val="43000"/>
                </a:srgbClr>
              </a:outerShdw>
            </a:effectLst>
          </p:spPr>
        </p:pic>
        <p:sp>
          <p:nvSpPr>
            <p:cNvPr id="55" name="Rectangle 12"/>
            <p:cNvSpPr>
              <a:spLocks noChangeArrowheads="1"/>
            </p:cNvSpPr>
            <p:nvPr/>
          </p:nvSpPr>
          <p:spPr bwMode="auto">
            <a:xfrm>
              <a:off x="4594806" y="4130525"/>
              <a:ext cx="1324343" cy="1321159"/>
            </a:xfrm>
            <a:prstGeom prst="rect">
              <a:avLst/>
            </a:prstGeom>
            <a:blipFill dpi="0" rotWithShape="1">
              <a:blip r:embed="rId12" cstate="email">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srgbClr val="000000">
                  <a:alpha val="43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p>
              <a:pPr algn="ctr"/>
              <a:endParaRPr lang="en-US">
                <a:solidFill>
                  <a:srgbClr val="717073"/>
                </a:solidFill>
                <a:latin typeface="Calibri"/>
              </a:endParaRPr>
            </a:p>
          </p:txBody>
        </p:sp>
      </p:grpSp>
      <p:pic>
        <p:nvPicPr>
          <p:cNvPr id="56" name="Picture 55" descr="Rogers tagline white.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038993" y="6310914"/>
            <a:ext cx="3729424" cy="196518"/>
          </a:xfrm>
          <a:prstGeom prst="rect">
            <a:avLst/>
          </a:prstGeom>
        </p:spPr>
      </p:pic>
      <p:sp>
        <p:nvSpPr>
          <p:cNvPr id="18" name="Text Placeholder 5"/>
          <p:cNvSpPr>
            <a:spLocks noGrp="1"/>
          </p:cNvSpPr>
          <p:nvPr>
            <p:ph type="body" sz="quarter" idx="20" hasCustomPrompt="1"/>
          </p:nvPr>
        </p:nvSpPr>
        <p:spPr>
          <a:xfrm>
            <a:off x="432937" y="1902735"/>
            <a:ext cx="3823151" cy="571828"/>
          </a:xfrm>
          <a:prstGeom prst="rect">
            <a:avLst/>
          </a:prstGeom>
        </p:spPr>
        <p:txBody>
          <a:bodyPr>
            <a:noAutofit/>
          </a:bodyPr>
          <a:lstStyle>
            <a:lvl1pPr marL="0" indent="0" algn="r">
              <a:buNone/>
              <a:defRPr sz="3000" b="1" i="0" baseline="0">
                <a:solidFill>
                  <a:srgbClr val="009B67"/>
                </a:solidFill>
              </a:defRPr>
            </a:lvl1pPr>
          </a:lstStyle>
          <a:p>
            <a:r>
              <a:rPr lang="en-US" dirty="0"/>
              <a:t>Presentation Title</a:t>
            </a:r>
          </a:p>
        </p:txBody>
      </p:sp>
      <p:sp>
        <p:nvSpPr>
          <p:cNvPr id="20" name="Text Placeholder 6"/>
          <p:cNvSpPr>
            <a:spLocks noGrp="1"/>
          </p:cNvSpPr>
          <p:nvPr>
            <p:ph type="body" sz="quarter" idx="21" hasCustomPrompt="1"/>
          </p:nvPr>
        </p:nvSpPr>
        <p:spPr>
          <a:xfrm>
            <a:off x="432937" y="2483179"/>
            <a:ext cx="3823151" cy="571828"/>
          </a:xfrm>
          <a:prstGeom prst="rect">
            <a:avLst/>
          </a:prstGeom>
        </p:spPr>
        <p:txBody>
          <a:bodyPr>
            <a:normAutofit/>
          </a:bodyPr>
          <a:lstStyle>
            <a:lvl1pPr marL="0" indent="0" algn="r">
              <a:buNone/>
              <a:defRPr sz="1900" b="1" i="0">
                <a:solidFill>
                  <a:srgbClr val="717073"/>
                </a:solidFill>
              </a:defRPr>
            </a:lvl1pPr>
          </a:lstStyle>
          <a:p>
            <a:r>
              <a:rPr lang="en-US" dirty="0"/>
              <a:t>Subtitle</a:t>
            </a:r>
          </a:p>
        </p:txBody>
      </p:sp>
    </p:spTree>
    <p:extLst>
      <p:ext uri="{BB962C8B-B14F-4D97-AF65-F5344CB8AC3E}">
        <p14:creationId xmlns:p14="http://schemas.microsoft.com/office/powerpoint/2010/main" val="1934321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mple Title Only - Confidential">
    <p:spTree>
      <p:nvGrpSpPr>
        <p:cNvPr id="1" name=""/>
        <p:cNvGrpSpPr/>
        <p:nvPr/>
      </p:nvGrpSpPr>
      <p:grpSpPr>
        <a:xfrm>
          <a:off x="0" y="0"/>
          <a:ext cx="0" cy="0"/>
          <a:chOff x="0" y="0"/>
          <a:chExt cx="0" cy="0"/>
        </a:xfrm>
      </p:grpSpPr>
      <p:sp>
        <p:nvSpPr>
          <p:cNvPr id="11" name="Rectangle 10"/>
          <p:cNvSpPr/>
          <p:nvPr userDrawn="1"/>
        </p:nvSpPr>
        <p:spPr>
          <a:xfrm>
            <a:off x="0" y="6410131"/>
            <a:ext cx="9144000" cy="447870"/>
          </a:xfrm>
          <a:prstGeom prst="rect">
            <a:avLst/>
          </a:prstGeom>
          <a:gradFill>
            <a:gsLst>
              <a:gs pos="0">
                <a:srgbClr val="DBDBDB"/>
              </a:gs>
              <a:gs pos="100000">
                <a:srgbClr val="F5F5F5"/>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D0D0D0"/>
              </a:solidFill>
              <a:latin typeface="Calibri"/>
              <a:ea typeface="Arial" charset="0"/>
              <a:cs typeface="Calibri"/>
            </a:endParaRPr>
          </a:p>
        </p:txBody>
      </p:sp>
      <p:sp>
        <p:nvSpPr>
          <p:cNvPr id="10" name="Rectangle 9"/>
          <p:cNvSpPr/>
          <p:nvPr userDrawn="1"/>
        </p:nvSpPr>
        <p:spPr>
          <a:xfrm rot="10800000">
            <a:off x="0" y="0"/>
            <a:ext cx="9144000" cy="959557"/>
          </a:xfrm>
          <a:prstGeom prst="rect">
            <a:avLst/>
          </a:prstGeom>
          <a:gradFill>
            <a:gsLst>
              <a:gs pos="0">
                <a:srgbClr val="DBDBDB"/>
              </a:gs>
              <a:gs pos="100000">
                <a:srgbClr val="F5F5F5"/>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D0D0D0"/>
              </a:solidFill>
              <a:latin typeface="Calibri"/>
              <a:ea typeface="Arial" charset="0"/>
              <a:cs typeface="Calibri"/>
            </a:endParaRPr>
          </a:p>
        </p:txBody>
      </p:sp>
      <p:sp>
        <p:nvSpPr>
          <p:cNvPr id="6" name="TextBox 5"/>
          <p:cNvSpPr txBox="1"/>
          <p:nvPr userDrawn="1"/>
        </p:nvSpPr>
        <p:spPr>
          <a:xfrm>
            <a:off x="112888" y="6524340"/>
            <a:ext cx="7083779" cy="276999"/>
          </a:xfrm>
          <a:prstGeom prst="rect">
            <a:avLst/>
          </a:prstGeom>
          <a:noFill/>
        </p:spPr>
        <p:txBody>
          <a:bodyPr wrap="square" rtlCol="0">
            <a:spAutoFit/>
          </a:bodyPr>
          <a:lstStyle/>
          <a:p>
            <a:r>
              <a:rPr lang="en-US" sz="1200" dirty="0">
                <a:solidFill>
                  <a:srgbClr val="D0D0D0">
                    <a:lumMod val="50000"/>
                  </a:srgbClr>
                </a:solidFill>
                <a:latin typeface="Calibri"/>
                <a:ea typeface="Arial" charset="0"/>
                <a:cs typeface="Calibri"/>
              </a:rPr>
              <a:t>CONFIDENTIAL</a:t>
            </a:r>
          </a:p>
        </p:txBody>
      </p:sp>
      <p:pic>
        <p:nvPicPr>
          <p:cNvPr id="7" name="Picture 6" descr="logoicon.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09560" y="6524340"/>
            <a:ext cx="1143000" cy="309563"/>
          </a:xfrm>
          <a:prstGeom prst="rect">
            <a:avLst/>
          </a:prstGeom>
        </p:spPr>
      </p:pic>
      <p:sp>
        <p:nvSpPr>
          <p:cNvPr id="13" name="Slide Number Placeholder 7"/>
          <p:cNvSpPr>
            <a:spLocks noGrp="1"/>
          </p:cNvSpPr>
          <p:nvPr>
            <p:ph type="sldNum" sz="quarter" idx="10"/>
          </p:nvPr>
        </p:nvSpPr>
        <p:spPr>
          <a:xfrm>
            <a:off x="8523114" y="6524340"/>
            <a:ext cx="479773" cy="271991"/>
          </a:xfrm>
        </p:spPr>
        <p:txBody>
          <a:bodyPr/>
          <a:lstStyle>
            <a:lvl1pPr>
              <a:defRPr>
                <a:latin typeface="Calibri"/>
                <a:ea typeface="Arial" charset="0"/>
                <a:cs typeface="Calibri"/>
              </a:defRPr>
            </a:lvl1pPr>
          </a:lstStyle>
          <a:p>
            <a:fld id="{5F0F969A-DCE3-4B48-80D8-655D2D07DA05}" type="slidenum">
              <a:rPr lang="en-US" smtClean="0">
                <a:solidFill>
                  <a:srgbClr val="717073">
                    <a:tint val="75000"/>
                  </a:srgbClr>
                </a:solidFill>
              </a:rPr>
              <a:pPr/>
              <a:t>‹#›</a:t>
            </a:fld>
            <a:endParaRPr lang="en-US" dirty="0">
              <a:solidFill>
                <a:srgbClr val="717073">
                  <a:tint val="75000"/>
                </a:srgbClr>
              </a:solidFill>
            </a:endParaRPr>
          </a:p>
        </p:txBody>
      </p:sp>
      <p:sp>
        <p:nvSpPr>
          <p:cNvPr id="16" name="Title 4"/>
          <p:cNvSpPr>
            <a:spLocks noGrp="1"/>
          </p:cNvSpPr>
          <p:nvPr>
            <p:ph type="title" hasCustomPrompt="1"/>
          </p:nvPr>
        </p:nvSpPr>
        <p:spPr>
          <a:xfrm>
            <a:off x="279102" y="111654"/>
            <a:ext cx="7644692" cy="725752"/>
          </a:xfrm>
          <a:prstGeom prst="rect">
            <a:avLst/>
          </a:prstGeom>
        </p:spPr>
        <p:txBody>
          <a:bodyPr tIns="0" bIns="0" anchor="ctr" anchorCtr="0">
            <a:noAutofit/>
          </a:bodyPr>
          <a:lstStyle>
            <a:lvl1pPr algn="l">
              <a:lnSpc>
                <a:spcPts val="3200"/>
              </a:lnSpc>
              <a:defRPr sz="3000" b="1" i="0">
                <a:solidFill>
                  <a:srgbClr val="009B67"/>
                </a:solidFill>
                <a:latin typeface="Calibri"/>
                <a:ea typeface="Arial" charset="0"/>
                <a:cs typeface="Calibri"/>
              </a:defRPr>
            </a:lvl1pPr>
          </a:lstStyle>
          <a:p>
            <a:r>
              <a:rPr lang="en-GB" dirty="0"/>
              <a:t>Title</a:t>
            </a:r>
            <a:endParaRPr lang="en-US" dirty="0"/>
          </a:p>
        </p:txBody>
      </p:sp>
      <p:pic>
        <p:nvPicPr>
          <p:cNvPr id="12" name="Picture 11" descr="lines.png"/>
          <p:cNvPicPr>
            <a:picLocks noChangeAspect="1"/>
          </p:cNvPicPr>
          <p:nvPr userDrawn="1"/>
        </p:nvPicPr>
        <p:blipFill rotWithShape="1">
          <a:blip r:embed="rId3" cstate="email">
            <a:extLst>
              <a:ext uri="{28A0092B-C50C-407E-A947-70E740481C1C}">
                <a14:useLocalDpi xmlns:a14="http://schemas.microsoft.com/office/drawing/2010/main" val="0"/>
              </a:ext>
            </a:extLst>
          </a:blip>
          <a:srcRect/>
          <a:stretch/>
        </p:blipFill>
        <p:spPr>
          <a:xfrm>
            <a:off x="7923794" y="1"/>
            <a:ext cx="1210542" cy="1143722"/>
          </a:xfrm>
          <a:prstGeom prst="rect">
            <a:avLst/>
          </a:prstGeom>
        </p:spPr>
      </p:pic>
    </p:spTree>
    <p:extLst>
      <p:ext uri="{BB962C8B-B14F-4D97-AF65-F5344CB8AC3E}">
        <p14:creationId xmlns:p14="http://schemas.microsoft.com/office/powerpoint/2010/main" val="2652874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mple Title Only">
    <p:spTree>
      <p:nvGrpSpPr>
        <p:cNvPr id="1" name=""/>
        <p:cNvGrpSpPr/>
        <p:nvPr/>
      </p:nvGrpSpPr>
      <p:grpSpPr>
        <a:xfrm>
          <a:off x="0" y="0"/>
          <a:ext cx="0" cy="0"/>
          <a:chOff x="0" y="0"/>
          <a:chExt cx="0" cy="0"/>
        </a:xfrm>
      </p:grpSpPr>
      <p:sp>
        <p:nvSpPr>
          <p:cNvPr id="11" name="Rectangle 10"/>
          <p:cNvSpPr/>
          <p:nvPr userDrawn="1"/>
        </p:nvSpPr>
        <p:spPr>
          <a:xfrm>
            <a:off x="0" y="6410131"/>
            <a:ext cx="9144000" cy="447870"/>
          </a:xfrm>
          <a:prstGeom prst="rect">
            <a:avLst/>
          </a:prstGeom>
          <a:gradFill>
            <a:gsLst>
              <a:gs pos="0">
                <a:srgbClr val="DBDBDB"/>
              </a:gs>
              <a:gs pos="100000">
                <a:srgbClr val="F5F5F5"/>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D0D0D0"/>
              </a:solidFill>
              <a:latin typeface="Calibri"/>
              <a:ea typeface="Arial" charset="0"/>
              <a:cs typeface="Calibri"/>
            </a:endParaRPr>
          </a:p>
        </p:txBody>
      </p:sp>
      <p:sp>
        <p:nvSpPr>
          <p:cNvPr id="10" name="Rectangle 9"/>
          <p:cNvSpPr/>
          <p:nvPr userDrawn="1"/>
        </p:nvSpPr>
        <p:spPr>
          <a:xfrm rot="10800000">
            <a:off x="0" y="0"/>
            <a:ext cx="9144000" cy="959557"/>
          </a:xfrm>
          <a:prstGeom prst="rect">
            <a:avLst/>
          </a:prstGeom>
          <a:gradFill>
            <a:gsLst>
              <a:gs pos="0">
                <a:srgbClr val="DBDBDB"/>
              </a:gs>
              <a:gs pos="100000">
                <a:srgbClr val="F5F5F5"/>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D0D0D0"/>
              </a:solidFill>
              <a:latin typeface="Calibri"/>
              <a:ea typeface="Arial" charset="0"/>
              <a:cs typeface="Calibri"/>
            </a:endParaRPr>
          </a:p>
        </p:txBody>
      </p:sp>
      <p:pic>
        <p:nvPicPr>
          <p:cNvPr id="7" name="Picture 6" descr="logoicon.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09560" y="6524340"/>
            <a:ext cx="1143000" cy="309563"/>
          </a:xfrm>
          <a:prstGeom prst="rect">
            <a:avLst/>
          </a:prstGeom>
        </p:spPr>
      </p:pic>
      <p:sp>
        <p:nvSpPr>
          <p:cNvPr id="13" name="Slide Number Placeholder 7"/>
          <p:cNvSpPr>
            <a:spLocks noGrp="1"/>
          </p:cNvSpPr>
          <p:nvPr>
            <p:ph type="sldNum" sz="quarter" idx="10"/>
          </p:nvPr>
        </p:nvSpPr>
        <p:spPr>
          <a:xfrm>
            <a:off x="8523114" y="6524340"/>
            <a:ext cx="479773" cy="271991"/>
          </a:xfrm>
        </p:spPr>
        <p:txBody>
          <a:bodyPr/>
          <a:lstStyle>
            <a:lvl1pPr>
              <a:defRPr>
                <a:latin typeface="Calibri"/>
                <a:ea typeface="Arial" charset="0"/>
                <a:cs typeface="Calibri"/>
              </a:defRPr>
            </a:lvl1pPr>
          </a:lstStyle>
          <a:p>
            <a:fld id="{5F0F969A-DCE3-4B48-80D8-655D2D07DA05}" type="slidenum">
              <a:rPr lang="en-US" smtClean="0">
                <a:solidFill>
                  <a:srgbClr val="717073">
                    <a:tint val="75000"/>
                  </a:srgbClr>
                </a:solidFill>
              </a:rPr>
              <a:pPr/>
              <a:t>‹#›</a:t>
            </a:fld>
            <a:endParaRPr lang="en-US" dirty="0">
              <a:solidFill>
                <a:srgbClr val="717073">
                  <a:tint val="75000"/>
                </a:srgbClr>
              </a:solidFill>
            </a:endParaRPr>
          </a:p>
        </p:txBody>
      </p:sp>
      <p:sp>
        <p:nvSpPr>
          <p:cNvPr id="16" name="Title 4"/>
          <p:cNvSpPr>
            <a:spLocks noGrp="1"/>
          </p:cNvSpPr>
          <p:nvPr>
            <p:ph type="title" hasCustomPrompt="1"/>
          </p:nvPr>
        </p:nvSpPr>
        <p:spPr>
          <a:xfrm>
            <a:off x="279102" y="111654"/>
            <a:ext cx="7644692" cy="725752"/>
          </a:xfrm>
          <a:prstGeom prst="rect">
            <a:avLst/>
          </a:prstGeom>
        </p:spPr>
        <p:txBody>
          <a:bodyPr tIns="0" bIns="0" anchor="ctr" anchorCtr="0">
            <a:noAutofit/>
          </a:bodyPr>
          <a:lstStyle>
            <a:lvl1pPr algn="l">
              <a:lnSpc>
                <a:spcPts val="3200"/>
              </a:lnSpc>
              <a:defRPr sz="3000" b="1" i="0">
                <a:solidFill>
                  <a:srgbClr val="009B67"/>
                </a:solidFill>
                <a:latin typeface="Calibri"/>
                <a:ea typeface="Arial" charset="0"/>
                <a:cs typeface="Calibri"/>
              </a:defRPr>
            </a:lvl1pPr>
          </a:lstStyle>
          <a:p>
            <a:r>
              <a:rPr lang="en-GB" dirty="0"/>
              <a:t>Title</a:t>
            </a:r>
            <a:endParaRPr lang="en-US" dirty="0"/>
          </a:p>
        </p:txBody>
      </p:sp>
      <p:pic>
        <p:nvPicPr>
          <p:cNvPr id="12" name="Picture 11" descr="lines.png"/>
          <p:cNvPicPr>
            <a:picLocks noChangeAspect="1"/>
          </p:cNvPicPr>
          <p:nvPr userDrawn="1"/>
        </p:nvPicPr>
        <p:blipFill rotWithShape="1">
          <a:blip r:embed="rId3" cstate="email">
            <a:extLst>
              <a:ext uri="{28A0092B-C50C-407E-A947-70E740481C1C}">
                <a14:useLocalDpi xmlns:a14="http://schemas.microsoft.com/office/drawing/2010/main" val="0"/>
              </a:ext>
            </a:extLst>
          </a:blip>
          <a:srcRect/>
          <a:stretch/>
        </p:blipFill>
        <p:spPr>
          <a:xfrm>
            <a:off x="7923794" y="1"/>
            <a:ext cx="1210542" cy="1143722"/>
          </a:xfrm>
          <a:prstGeom prst="rect">
            <a:avLst/>
          </a:prstGeom>
        </p:spPr>
      </p:pic>
    </p:spTree>
    <p:extLst>
      <p:ext uri="{BB962C8B-B14F-4D97-AF65-F5344CB8AC3E}">
        <p14:creationId xmlns:p14="http://schemas.microsoft.com/office/powerpoint/2010/main" val="1755184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1" name="Rectangle 10"/>
          <p:cNvSpPr/>
          <p:nvPr userDrawn="1"/>
        </p:nvSpPr>
        <p:spPr>
          <a:xfrm>
            <a:off x="0" y="6410131"/>
            <a:ext cx="9144000" cy="447870"/>
          </a:xfrm>
          <a:prstGeom prst="rect">
            <a:avLst/>
          </a:prstGeom>
          <a:gradFill>
            <a:gsLst>
              <a:gs pos="0">
                <a:srgbClr val="DBDBDB"/>
              </a:gs>
              <a:gs pos="100000">
                <a:srgbClr val="F5F5F5"/>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a:ea typeface="Arial" charset="0"/>
              <a:cs typeface="Calibri"/>
            </a:endParaRPr>
          </a:p>
        </p:txBody>
      </p:sp>
      <p:sp>
        <p:nvSpPr>
          <p:cNvPr id="10" name="Rectangle 9"/>
          <p:cNvSpPr/>
          <p:nvPr userDrawn="1"/>
        </p:nvSpPr>
        <p:spPr>
          <a:xfrm rot="10800000">
            <a:off x="0" y="0"/>
            <a:ext cx="9144000" cy="959557"/>
          </a:xfrm>
          <a:prstGeom prst="rect">
            <a:avLst/>
          </a:prstGeom>
          <a:gradFill>
            <a:gsLst>
              <a:gs pos="0">
                <a:srgbClr val="DBDBDB"/>
              </a:gs>
              <a:gs pos="100000">
                <a:srgbClr val="F5F5F5"/>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a:ea typeface="Arial" charset="0"/>
              <a:cs typeface="Calibri"/>
            </a:endParaRPr>
          </a:p>
        </p:txBody>
      </p:sp>
      <p:pic>
        <p:nvPicPr>
          <p:cNvPr id="7" name="Picture 6" descr="logoicon.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09560" y="6524340"/>
            <a:ext cx="1143000" cy="309563"/>
          </a:xfrm>
          <a:prstGeom prst="rect">
            <a:avLst/>
          </a:prstGeom>
        </p:spPr>
      </p:pic>
      <p:pic>
        <p:nvPicPr>
          <p:cNvPr id="9" name="Picture 8" descr="lines.png"/>
          <p:cNvPicPr>
            <a:picLocks noChangeAspect="1"/>
          </p:cNvPicPr>
          <p:nvPr userDrawn="1"/>
        </p:nvPicPr>
        <p:blipFill rotWithShape="1">
          <a:blip r:embed="rId3" cstate="email">
            <a:extLst>
              <a:ext uri="{28A0092B-C50C-407E-A947-70E740481C1C}">
                <a14:useLocalDpi xmlns:a14="http://schemas.microsoft.com/office/drawing/2010/main" val="0"/>
              </a:ext>
            </a:extLst>
          </a:blip>
          <a:srcRect/>
          <a:stretch/>
        </p:blipFill>
        <p:spPr>
          <a:xfrm>
            <a:off x="7923794" y="1"/>
            <a:ext cx="1210542" cy="1143722"/>
          </a:xfrm>
          <a:prstGeom prst="rect">
            <a:avLst/>
          </a:prstGeom>
        </p:spPr>
      </p:pic>
      <p:sp>
        <p:nvSpPr>
          <p:cNvPr id="12" name="Title 4"/>
          <p:cNvSpPr>
            <a:spLocks noGrp="1"/>
          </p:cNvSpPr>
          <p:nvPr>
            <p:ph type="title" hasCustomPrompt="1"/>
          </p:nvPr>
        </p:nvSpPr>
        <p:spPr>
          <a:xfrm>
            <a:off x="279102" y="111654"/>
            <a:ext cx="7644692" cy="725752"/>
          </a:xfrm>
          <a:prstGeom prst="rect">
            <a:avLst/>
          </a:prstGeom>
        </p:spPr>
        <p:txBody>
          <a:bodyPr tIns="0" bIns="0" anchor="ctr" anchorCtr="0">
            <a:noAutofit/>
          </a:bodyPr>
          <a:lstStyle>
            <a:lvl1pPr algn="l">
              <a:lnSpc>
                <a:spcPts val="3200"/>
              </a:lnSpc>
              <a:defRPr sz="3000" b="1" i="0">
                <a:solidFill>
                  <a:srgbClr val="009B67"/>
                </a:solidFill>
                <a:latin typeface="Calibri"/>
                <a:ea typeface="Arial" charset="0"/>
                <a:cs typeface="Calibri"/>
              </a:defRPr>
            </a:lvl1pPr>
          </a:lstStyle>
          <a:p>
            <a:r>
              <a:rPr lang="en-GB" dirty="0"/>
              <a:t>Title</a:t>
            </a:r>
            <a:endParaRPr lang="en-US" dirty="0"/>
          </a:p>
        </p:txBody>
      </p:sp>
      <p:sp>
        <p:nvSpPr>
          <p:cNvPr id="13" name="Slide Number Placeholder 7"/>
          <p:cNvSpPr>
            <a:spLocks noGrp="1"/>
          </p:cNvSpPr>
          <p:nvPr>
            <p:ph type="sldNum" sz="quarter" idx="10"/>
          </p:nvPr>
        </p:nvSpPr>
        <p:spPr>
          <a:xfrm>
            <a:off x="8523114" y="6524340"/>
            <a:ext cx="479773" cy="271991"/>
          </a:xfrm>
        </p:spPr>
        <p:txBody>
          <a:bodyPr/>
          <a:lstStyle>
            <a:lvl1pPr>
              <a:defRPr>
                <a:latin typeface="Calibri"/>
                <a:ea typeface="Arial" charset="0"/>
                <a:cs typeface="Calibri"/>
              </a:defRPr>
            </a:lvl1pPr>
          </a:lstStyle>
          <a:p>
            <a:fld id="{5F0F969A-DCE3-4B48-80D8-655D2D07DA05}" type="slidenum">
              <a:rPr lang="en-US" smtClean="0"/>
              <a:pPr/>
              <a:t>‹#›</a:t>
            </a:fld>
            <a:endParaRPr lang="en-US" dirty="0"/>
          </a:p>
        </p:txBody>
      </p:sp>
      <p:sp>
        <p:nvSpPr>
          <p:cNvPr id="5" name="Content Placeholder 4"/>
          <p:cNvSpPr>
            <a:spLocks noGrp="1"/>
          </p:cNvSpPr>
          <p:nvPr>
            <p:ph sz="quarter" idx="16"/>
          </p:nvPr>
        </p:nvSpPr>
        <p:spPr>
          <a:xfrm>
            <a:off x="279400" y="1143723"/>
            <a:ext cx="8558784" cy="4939577"/>
          </a:xfrm>
          <a:prstGeom prst="rect">
            <a:avLst/>
          </a:prstGeom>
        </p:spPr>
        <p:txBody>
          <a:bodyPr vert="horz"/>
          <a:lstStyle>
            <a:lvl1pPr marL="228600" indent="-228600">
              <a:spcBef>
                <a:spcPts val="600"/>
              </a:spcBef>
              <a:defRPr sz="2200">
                <a:solidFill>
                  <a:schemeClr val="tx2"/>
                </a:solidFill>
              </a:defRPr>
            </a:lvl1pPr>
            <a:lvl2pPr>
              <a:spcBef>
                <a:spcPts val="600"/>
              </a:spcBef>
              <a:defRPr sz="2000">
                <a:solidFill>
                  <a:schemeClr val="tx1"/>
                </a:solidFill>
              </a:defRPr>
            </a:lvl2pPr>
            <a:lvl3pPr>
              <a:spcBef>
                <a:spcPts val="600"/>
              </a:spcBef>
              <a:defRPr sz="1800">
                <a:solidFill>
                  <a:schemeClr val="tx1"/>
                </a:solidFill>
              </a:defRPr>
            </a:lvl3pPr>
            <a:lvl4pPr>
              <a:spcBef>
                <a:spcPts val="600"/>
              </a:spcBef>
              <a:defRPr sz="1600"/>
            </a:lvl4pPr>
            <a:lvl5pPr>
              <a:spcBef>
                <a:spcPts val="600"/>
              </a:spcBef>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03346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Confidential">
    <p:spTree>
      <p:nvGrpSpPr>
        <p:cNvPr id="1" name=""/>
        <p:cNvGrpSpPr/>
        <p:nvPr/>
      </p:nvGrpSpPr>
      <p:grpSpPr>
        <a:xfrm>
          <a:off x="0" y="0"/>
          <a:ext cx="0" cy="0"/>
          <a:chOff x="0" y="0"/>
          <a:chExt cx="0" cy="0"/>
        </a:xfrm>
      </p:grpSpPr>
      <p:sp>
        <p:nvSpPr>
          <p:cNvPr id="11" name="Rectangle 10"/>
          <p:cNvSpPr/>
          <p:nvPr userDrawn="1"/>
        </p:nvSpPr>
        <p:spPr>
          <a:xfrm>
            <a:off x="0" y="6410131"/>
            <a:ext cx="9144000" cy="447870"/>
          </a:xfrm>
          <a:prstGeom prst="rect">
            <a:avLst/>
          </a:prstGeom>
          <a:gradFill>
            <a:gsLst>
              <a:gs pos="0">
                <a:srgbClr val="DBDBDB"/>
              </a:gs>
              <a:gs pos="100000">
                <a:srgbClr val="F5F5F5"/>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a:ea typeface="Arial" charset="0"/>
              <a:cs typeface="Calibri"/>
            </a:endParaRPr>
          </a:p>
        </p:txBody>
      </p:sp>
      <p:sp>
        <p:nvSpPr>
          <p:cNvPr id="10" name="Rectangle 9"/>
          <p:cNvSpPr/>
          <p:nvPr userDrawn="1"/>
        </p:nvSpPr>
        <p:spPr>
          <a:xfrm rot="10800000">
            <a:off x="0" y="0"/>
            <a:ext cx="9144000" cy="959557"/>
          </a:xfrm>
          <a:prstGeom prst="rect">
            <a:avLst/>
          </a:prstGeom>
          <a:gradFill>
            <a:gsLst>
              <a:gs pos="0">
                <a:srgbClr val="DBDBDB"/>
              </a:gs>
              <a:gs pos="100000">
                <a:srgbClr val="F5F5F5"/>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a:ea typeface="Arial" charset="0"/>
              <a:cs typeface="Calibri"/>
            </a:endParaRPr>
          </a:p>
        </p:txBody>
      </p:sp>
      <p:sp>
        <p:nvSpPr>
          <p:cNvPr id="6" name="TextBox 5"/>
          <p:cNvSpPr txBox="1"/>
          <p:nvPr userDrawn="1"/>
        </p:nvSpPr>
        <p:spPr>
          <a:xfrm>
            <a:off x="112888" y="6524340"/>
            <a:ext cx="7083779" cy="276999"/>
          </a:xfrm>
          <a:prstGeom prst="rect">
            <a:avLst/>
          </a:prstGeom>
          <a:noFill/>
        </p:spPr>
        <p:txBody>
          <a:bodyPr wrap="square" rtlCol="0">
            <a:spAutoFit/>
          </a:bodyPr>
          <a:lstStyle/>
          <a:p>
            <a:r>
              <a:rPr lang="en-US" sz="1200" baseline="0" dirty="0">
                <a:solidFill>
                  <a:schemeClr val="bg1">
                    <a:lumMod val="50000"/>
                  </a:schemeClr>
                </a:solidFill>
                <a:latin typeface="Calibri"/>
                <a:ea typeface="Arial" charset="0"/>
                <a:cs typeface="Calibri"/>
              </a:rPr>
              <a:t>CONFIDENTIAL</a:t>
            </a:r>
            <a:endParaRPr lang="en-US" sz="1200" dirty="0">
              <a:solidFill>
                <a:schemeClr val="bg1">
                  <a:lumMod val="50000"/>
                </a:schemeClr>
              </a:solidFill>
              <a:latin typeface="Calibri"/>
              <a:ea typeface="Arial" charset="0"/>
              <a:cs typeface="Calibri"/>
            </a:endParaRPr>
          </a:p>
        </p:txBody>
      </p:sp>
      <p:pic>
        <p:nvPicPr>
          <p:cNvPr id="7" name="Picture 6" descr="logoicon.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09560" y="6524340"/>
            <a:ext cx="1143000" cy="309563"/>
          </a:xfrm>
          <a:prstGeom prst="rect">
            <a:avLst/>
          </a:prstGeom>
        </p:spPr>
      </p:pic>
      <p:pic>
        <p:nvPicPr>
          <p:cNvPr id="9" name="Picture 8" descr="lines.png"/>
          <p:cNvPicPr>
            <a:picLocks noChangeAspect="1"/>
          </p:cNvPicPr>
          <p:nvPr userDrawn="1"/>
        </p:nvPicPr>
        <p:blipFill rotWithShape="1">
          <a:blip r:embed="rId3" cstate="email">
            <a:extLst>
              <a:ext uri="{28A0092B-C50C-407E-A947-70E740481C1C}">
                <a14:useLocalDpi xmlns:a14="http://schemas.microsoft.com/office/drawing/2010/main" val="0"/>
              </a:ext>
            </a:extLst>
          </a:blip>
          <a:srcRect/>
          <a:stretch/>
        </p:blipFill>
        <p:spPr>
          <a:xfrm>
            <a:off x="7923794" y="1"/>
            <a:ext cx="1210542" cy="1143722"/>
          </a:xfrm>
          <a:prstGeom prst="rect">
            <a:avLst/>
          </a:prstGeom>
        </p:spPr>
      </p:pic>
      <p:sp>
        <p:nvSpPr>
          <p:cNvPr id="12" name="Title 4"/>
          <p:cNvSpPr>
            <a:spLocks noGrp="1"/>
          </p:cNvSpPr>
          <p:nvPr>
            <p:ph type="title" hasCustomPrompt="1"/>
          </p:nvPr>
        </p:nvSpPr>
        <p:spPr>
          <a:xfrm>
            <a:off x="279102" y="111654"/>
            <a:ext cx="7644692" cy="725752"/>
          </a:xfrm>
          <a:prstGeom prst="rect">
            <a:avLst/>
          </a:prstGeom>
        </p:spPr>
        <p:txBody>
          <a:bodyPr tIns="0" bIns="0" anchor="ctr" anchorCtr="0">
            <a:noAutofit/>
          </a:bodyPr>
          <a:lstStyle>
            <a:lvl1pPr algn="l">
              <a:lnSpc>
                <a:spcPts val="3200"/>
              </a:lnSpc>
              <a:defRPr sz="3000" b="1" i="0">
                <a:solidFill>
                  <a:srgbClr val="009B67"/>
                </a:solidFill>
                <a:latin typeface="Calibri"/>
                <a:ea typeface="Arial" charset="0"/>
                <a:cs typeface="Calibri"/>
              </a:defRPr>
            </a:lvl1pPr>
          </a:lstStyle>
          <a:p>
            <a:r>
              <a:rPr lang="en-GB" dirty="0"/>
              <a:t>Title</a:t>
            </a:r>
            <a:endParaRPr lang="en-US" dirty="0"/>
          </a:p>
        </p:txBody>
      </p:sp>
      <p:sp>
        <p:nvSpPr>
          <p:cNvPr id="13" name="Slide Number Placeholder 7"/>
          <p:cNvSpPr>
            <a:spLocks noGrp="1"/>
          </p:cNvSpPr>
          <p:nvPr>
            <p:ph type="sldNum" sz="quarter" idx="10"/>
          </p:nvPr>
        </p:nvSpPr>
        <p:spPr>
          <a:xfrm>
            <a:off x="8523114" y="6524340"/>
            <a:ext cx="479773" cy="271991"/>
          </a:xfrm>
        </p:spPr>
        <p:txBody>
          <a:bodyPr/>
          <a:lstStyle>
            <a:lvl1pPr>
              <a:defRPr>
                <a:latin typeface="Calibri"/>
                <a:ea typeface="Arial" charset="0"/>
                <a:cs typeface="Calibri"/>
              </a:defRPr>
            </a:lvl1pPr>
          </a:lstStyle>
          <a:p>
            <a:fld id="{5F0F969A-DCE3-4B48-80D8-655D2D07DA05}" type="slidenum">
              <a:rPr lang="en-US" smtClean="0"/>
              <a:pPr/>
              <a:t>‹#›</a:t>
            </a:fld>
            <a:endParaRPr lang="en-US" dirty="0"/>
          </a:p>
        </p:txBody>
      </p:sp>
      <p:sp>
        <p:nvSpPr>
          <p:cNvPr id="5" name="Content Placeholder 4"/>
          <p:cNvSpPr>
            <a:spLocks noGrp="1"/>
          </p:cNvSpPr>
          <p:nvPr>
            <p:ph sz="quarter" idx="16"/>
          </p:nvPr>
        </p:nvSpPr>
        <p:spPr>
          <a:xfrm>
            <a:off x="279400" y="1143723"/>
            <a:ext cx="8558784" cy="4939577"/>
          </a:xfrm>
          <a:prstGeom prst="rect">
            <a:avLst/>
          </a:prstGeom>
        </p:spPr>
        <p:txBody>
          <a:bodyPr vert="horz"/>
          <a:lstStyle>
            <a:lvl1pPr marL="228600" indent="-228600">
              <a:spcBef>
                <a:spcPts val="600"/>
              </a:spcBef>
              <a:defRPr sz="2200">
                <a:solidFill>
                  <a:schemeClr val="tx2"/>
                </a:solidFill>
              </a:defRPr>
            </a:lvl1pPr>
            <a:lvl2pPr>
              <a:spcBef>
                <a:spcPts val="600"/>
              </a:spcBef>
              <a:defRPr sz="2000">
                <a:solidFill>
                  <a:schemeClr val="tx1"/>
                </a:solidFill>
              </a:defRPr>
            </a:lvl2pPr>
            <a:lvl3pPr>
              <a:spcBef>
                <a:spcPts val="600"/>
              </a:spcBef>
              <a:defRPr sz="1800">
                <a:solidFill>
                  <a:schemeClr val="tx1"/>
                </a:solidFill>
              </a:defRPr>
            </a:lvl3pPr>
            <a:lvl4pPr>
              <a:spcBef>
                <a:spcPts val="600"/>
              </a:spcBef>
              <a:defRPr sz="1600"/>
            </a:lvl4pPr>
            <a:lvl5pPr>
              <a:spcBef>
                <a:spcPts val="600"/>
              </a:spcBef>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8035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alibri"/>
                <a:ea typeface="Arial" charset="0"/>
                <a:cs typeface="Calibri"/>
              </a:defRPr>
            </a:lvl1pPr>
          </a:lstStyle>
          <a:p>
            <a:fld id="{5020870A-2D96-2048-BB50-13A581375565}" type="datetime1">
              <a:rPr lang="en-GB" smtClean="0">
                <a:solidFill>
                  <a:srgbClr val="717073">
                    <a:tint val="75000"/>
                  </a:srgbClr>
                </a:solidFill>
              </a:rPr>
              <a:pPr/>
              <a:t>19/05/2016</a:t>
            </a:fld>
            <a:endParaRPr lang="en-US">
              <a:solidFill>
                <a:srgbClr val="717073">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libri"/>
                <a:ea typeface="Arial" charset="0"/>
                <a:cs typeface="Calibri"/>
              </a:defRPr>
            </a:lvl1pPr>
          </a:lstStyle>
          <a:p>
            <a:endParaRPr lang="en-US">
              <a:solidFill>
                <a:srgbClr val="717073">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alibri"/>
                <a:ea typeface="Arial" charset="0"/>
                <a:cs typeface="Calibri"/>
              </a:defRPr>
            </a:lvl1pPr>
          </a:lstStyle>
          <a:p>
            <a:fld id="{454A64A3-521D-754F-AD1D-8B9E29511487}" type="slidenum">
              <a:rPr lang="en-US" smtClean="0">
                <a:solidFill>
                  <a:srgbClr val="717073">
                    <a:tint val="75000"/>
                  </a:srgbClr>
                </a:solidFill>
              </a:rPr>
              <a:pPr/>
              <a:t>‹#›</a:t>
            </a:fld>
            <a:endParaRPr lang="en-US">
              <a:solidFill>
                <a:srgbClr val="717073">
                  <a:tint val="75000"/>
                </a:srgbClr>
              </a:solidFill>
            </a:endParaRPr>
          </a:p>
        </p:txBody>
      </p:sp>
    </p:spTree>
    <p:extLst>
      <p:ext uri="{BB962C8B-B14F-4D97-AF65-F5344CB8AC3E}">
        <p14:creationId xmlns:p14="http://schemas.microsoft.com/office/powerpoint/2010/main" val="357917562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2" r:id="rId6"/>
    <p:sldLayoutId id="2147483690" r:id="rId7"/>
    <p:sldLayoutId id="2147483689" r:id="rId8"/>
    <p:sldLayoutId id="2147483691" r:id="rId9"/>
  </p:sldLayoutIdLst>
  <p:hf hdr="0"/>
  <p:txStyles>
    <p:titleStyle>
      <a:lvl1pPr algn="ctr" defTabSz="457200" rtl="0" eaLnBrk="1" latinLnBrk="0" hangingPunct="1">
        <a:spcBef>
          <a:spcPct val="0"/>
        </a:spcBef>
        <a:buNone/>
        <a:defRPr sz="4400" kern="1200">
          <a:solidFill>
            <a:schemeClr val="tx1"/>
          </a:solidFill>
          <a:latin typeface="Calibri"/>
          <a:ea typeface="Arial" charset="0"/>
          <a:cs typeface="Calibri"/>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Calibri"/>
          <a:ea typeface="Arial" charset="0"/>
          <a:cs typeface="Calibri"/>
        </a:defRPr>
      </a:lvl1pPr>
      <a:lvl2pPr marL="742950" indent="-285750" algn="l" defTabSz="457200" rtl="0" eaLnBrk="1" latinLnBrk="0" hangingPunct="1">
        <a:spcBef>
          <a:spcPct val="20000"/>
        </a:spcBef>
        <a:buFont typeface="Arial"/>
        <a:buChar char="–"/>
        <a:defRPr sz="2800" kern="1200">
          <a:solidFill>
            <a:schemeClr val="tx1"/>
          </a:solidFill>
          <a:latin typeface="Calibri"/>
          <a:ea typeface="Arial" charset="0"/>
          <a:cs typeface="Calibri"/>
        </a:defRPr>
      </a:lvl2pPr>
      <a:lvl3pPr marL="1143000" indent="-228600" algn="l" defTabSz="457200" rtl="0" eaLnBrk="1" latinLnBrk="0" hangingPunct="1">
        <a:spcBef>
          <a:spcPct val="20000"/>
        </a:spcBef>
        <a:buFont typeface="Arial"/>
        <a:buChar char="•"/>
        <a:defRPr sz="2400" kern="1200">
          <a:solidFill>
            <a:schemeClr val="tx1"/>
          </a:solidFill>
          <a:latin typeface="Calibri"/>
          <a:ea typeface="Arial" charset="0"/>
          <a:cs typeface="Calibri"/>
        </a:defRPr>
      </a:lvl3pPr>
      <a:lvl4pPr marL="1600200" indent="-228600" algn="l" defTabSz="457200" rtl="0" eaLnBrk="1" latinLnBrk="0" hangingPunct="1">
        <a:spcBef>
          <a:spcPct val="20000"/>
        </a:spcBef>
        <a:buFont typeface="Arial"/>
        <a:buChar char="–"/>
        <a:defRPr sz="2000" kern="1200">
          <a:solidFill>
            <a:schemeClr val="tx1"/>
          </a:solidFill>
          <a:latin typeface="Calibri"/>
          <a:ea typeface="Arial" charset="0"/>
          <a:cs typeface="Calibri"/>
        </a:defRPr>
      </a:lvl4pPr>
      <a:lvl5pPr marL="2057400" indent="-228600" algn="l" defTabSz="457200" rtl="0" eaLnBrk="1" latinLnBrk="0" hangingPunct="1">
        <a:spcBef>
          <a:spcPct val="20000"/>
        </a:spcBef>
        <a:buFont typeface="Arial"/>
        <a:buChar char="»"/>
        <a:defRPr sz="2000" kern="1200">
          <a:solidFill>
            <a:schemeClr val="tx1"/>
          </a:solidFill>
          <a:latin typeface="Calibri"/>
          <a:ea typeface="Arial" charset="0"/>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23.jpg"/><Relationship Id="rId4" Type="http://schemas.openxmlformats.org/officeDocument/2006/relationships/image" Target="../media/image22.jpg"/></Relationships>
</file>

<file path=ppt/slides/_rels/slide4.xml.rels><?xml version="1.0" encoding="UTF-8" standalone="yes"?>
<Relationships xmlns="http://schemas.openxmlformats.org/package/2006/relationships"><Relationship Id="rId8" Type="http://schemas.openxmlformats.org/officeDocument/2006/relationships/image" Target="../media/image29.jpg"/><Relationship Id="rId13" Type="http://schemas.openxmlformats.org/officeDocument/2006/relationships/image" Target="../media/image34.jpg"/><Relationship Id="rId3" Type="http://schemas.openxmlformats.org/officeDocument/2006/relationships/image" Target="../media/image24.PNG"/><Relationship Id="rId7" Type="http://schemas.openxmlformats.org/officeDocument/2006/relationships/image" Target="../media/image28.jpg"/><Relationship Id="rId12" Type="http://schemas.openxmlformats.org/officeDocument/2006/relationships/image" Target="../media/image33.jpg"/><Relationship Id="rId2" Type="http://schemas.openxmlformats.org/officeDocument/2006/relationships/notesSlide" Target="../notesSlides/notesSlide4.xml"/><Relationship Id="rId16" Type="http://schemas.openxmlformats.org/officeDocument/2006/relationships/image" Target="../media/image37.jpg"/><Relationship Id="rId1" Type="http://schemas.openxmlformats.org/officeDocument/2006/relationships/slideLayout" Target="../slideLayouts/slideLayout8.xml"/><Relationship Id="rId6" Type="http://schemas.openxmlformats.org/officeDocument/2006/relationships/image" Target="../media/image27.jpg"/><Relationship Id="rId11" Type="http://schemas.openxmlformats.org/officeDocument/2006/relationships/image" Target="../media/image32.png"/><Relationship Id="rId5" Type="http://schemas.openxmlformats.org/officeDocument/2006/relationships/image" Target="../media/image26.jpg"/><Relationship Id="rId15" Type="http://schemas.openxmlformats.org/officeDocument/2006/relationships/image" Target="../media/image36.jpg"/><Relationship Id="rId10" Type="http://schemas.openxmlformats.org/officeDocument/2006/relationships/image" Target="../media/image31.jpg"/><Relationship Id="rId4" Type="http://schemas.openxmlformats.org/officeDocument/2006/relationships/image" Target="../media/image25.jpg"/><Relationship Id="rId9" Type="http://schemas.openxmlformats.org/officeDocument/2006/relationships/image" Target="../media/image30.jpg"/><Relationship Id="rId14" Type="http://schemas.openxmlformats.org/officeDocument/2006/relationships/image" Target="../media/image35.jpg"/></Relationships>
</file>

<file path=ppt/slides/_rels/slide5.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40.jpg"/><Relationship Id="rId4" Type="http://schemas.openxmlformats.org/officeDocument/2006/relationships/image" Target="../media/image39.jpg"/></Relationships>
</file>

<file path=ppt/slides/_rels/slide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1"/>
          </p:nvPr>
        </p:nvSpPr>
        <p:spPr/>
        <p:txBody>
          <a:bodyPr/>
          <a:lstStyle/>
          <a:p>
            <a:r>
              <a:rPr lang="en-US" dirty="0">
                <a:latin typeface="Century Gothic" panose="020B0502020202020204" pitchFamily="34" charset="0"/>
              </a:rPr>
              <a:t>-- Robert Gu</a:t>
            </a:r>
          </a:p>
        </p:txBody>
      </p:sp>
      <p:sp>
        <p:nvSpPr>
          <p:cNvPr id="8" name="Title 7"/>
          <p:cNvSpPr>
            <a:spLocks noGrp="1"/>
          </p:cNvSpPr>
          <p:nvPr>
            <p:ph type="ctrTitle"/>
          </p:nvPr>
        </p:nvSpPr>
        <p:spPr/>
        <p:txBody>
          <a:bodyPr/>
          <a:lstStyle/>
          <a:p>
            <a:r>
              <a:rPr lang="en-US" dirty="0">
                <a:latin typeface="Century Gothic" panose="020B0502020202020204" pitchFamily="34" charset="0"/>
              </a:rPr>
              <a:t>Rogers Corporation</a:t>
            </a:r>
          </a:p>
        </p:txBody>
      </p:sp>
    </p:spTree>
    <p:extLst>
      <p:ext uri="{BB962C8B-B14F-4D97-AF65-F5344CB8AC3E}">
        <p14:creationId xmlns:p14="http://schemas.microsoft.com/office/powerpoint/2010/main" val="392104962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Century Gothic" panose="020B0502020202020204" pitchFamily="34" charset="0"/>
              </a:rPr>
              <a:t>Agenda</a:t>
            </a:r>
          </a:p>
        </p:txBody>
      </p:sp>
      <p:sp>
        <p:nvSpPr>
          <p:cNvPr id="3" name="Slide Number Placeholder 2"/>
          <p:cNvSpPr>
            <a:spLocks noGrp="1"/>
          </p:cNvSpPr>
          <p:nvPr>
            <p:ph type="sldNum" sz="quarter" idx="10"/>
          </p:nvPr>
        </p:nvSpPr>
        <p:spPr/>
        <p:txBody>
          <a:bodyPr/>
          <a:lstStyle/>
          <a:p>
            <a:fld id="{5F0F969A-DCE3-4B48-80D8-655D2D07DA05}" type="slidenum">
              <a:rPr lang="en-US" smtClean="0">
                <a:latin typeface="Century Gothic" panose="020B0502020202020204" pitchFamily="34" charset="0"/>
              </a:rPr>
              <a:pPr/>
              <a:t>2</a:t>
            </a:fld>
            <a:endParaRPr lang="en-US" dirty="0">
              <a:latin typeface="Century Gothic" panose="020B0502020202020204" pitchFamily="34" charset="0"/>
            </a:endParaRPr>
          </a:p>
        </p:txBody>
      </p:sp>
      <p:sp>
        <p:nvSpPr>
          <p:cNvPr id="7" name="Content Placeholder 6"/>
          <p:cNvSpPr>
            <a:spLocks noGrp="1"/>
          </p:cNvSpPr>
          <p:nvPr>
            <p:ph sz="quarter" idx="16"/>
          </p:nvPr>
        </p:nvSpPr>
        <p:spPr/>
        <p:txBody>
          <a:bodyPr/>
          <a:lstStyle/>
          <a:p>
            <a:r>
              <a:rPr lang="en-US" dirty="0">
                <a:solidFill>
                  <a:schemeClr val="bg1">
                    <a:lumMod val="25000"/>
                  </a:schemeClr>
                </a:solidFill>
                <a:latin typeface="Century Gothic" panose="020B0502020202020204" pitchFamily="34" charset="0"/>
              </a:rPr>
              <a:t>About Rogers Corporation</a:t>
            </a:r>
          </a:p>
          <a:p>
            <a:r>
              <a:rPr lang="en-US" dirty="0">
                <a:solidFill>
                  <a:schemeClr val="bg1">
                    <a:lumMod val="25000"/>
                  </a:schemeClr>
                </a:solidFill>
                <a:latin typeface="Century Gothic" panose="020B0502020202020204" pitchFamily="34" charset="0"/>
              </a:rPr>
              <a:t>Our History</a:t>
            </a:r>
          </a:p>
          <a:p>
            <a:r>
              <a:rPr lang="en-US" dirty="0">
                <a:solidFill>
                  <a:schemeClr val="bg1">
                    <a:lumMod val="25000"/>
                  </a:schemeClr>
                </a:solidFill>
                <a:latin typeface="Century Gothic" panose="020B0502020202020204" pitchFamily="34" charset="0"/>
              </a:rPr>
              <a:t>Global Locations</a:t>
            </a:r>
          </a:p>
          <a:p>
            <a:r>
              <a:rPr lang="en-US" dirty="0">
                <a:solidFill>
                  <a:schemeClr val="bg1">
                    <a:lumMod val="25000"/>
                  </a:schemeClr>
                </a:solidFill>
                <a:latin typeface="Century Gothic" panose="020B0502020202020204" pitchFamily="34" charset="0"/>
              </a:rPr>
              <a:t>Our Solutions</a:t>
            </a:r>
          </a:p>
        </p:txBody>
      </p:sp>
    </p:spTree>
    <p:extLst>
      <p:ext uri="{BB962C8B-B14F-4D97-AF65-F5344CB8AC3E}">
        <p14:creationId xmlns:p14="http://schemas.microsoft.com/office/powerpoint/2010/main" val="372994204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Century Gothic" panose="020B0502020202020204" pitchFamily="34" charset="0"/>
              </a:rPr>
              <a:t>About Rogers Corporation</a:t>
            </a:r>
          </a:p>
        </p:txBody>
      </p:sp>
      <p:sp>
        <p:nvSpPr>
          <p:cNvPr id="3" name="Slide Number Placeholder 2"/>
          <p:cNvSpPr>
            <a:spLocks noGrp="1"/>
          </p:cNvSpPr>
          <p:nvPr>
            <p:ph type="sldNum" sz="quarter" idx="10"/>
          </p:nvPr>
        </p:nvSpPr>
        <p:spPr/>
        <p:txBody>
          <a:bodyPr/>
          <a:lstStyle/>
          <a:p>
            <a:fld id="{5F0F969A-DCE3-4B48-80D8-655D2D07DA05}" type="slidenum">
              <a:rPr lang="en-US" smtClean="0">
                <a:latin typeface="Century Gothic" panose="020B0502020202020204" pitchFamily="34" charset="0"/>
              </a:rPr>
              <a:pPr/>
              <a:t>3</a:t>
            </a:fld>
            <a:endParaRPr lang="en-US" dirty="0">
              <a:latin typeface="Century Gothic" panose="020B0502020202020204" pitchFamily="34" charset="0"/>
            </a:endParaRPr>
          </a:p>
        </p:txBody>
      </p:sp>
      <p:sp>
        <p:nvSpPr>
          <p:cNvPr id="7" name="Content Placeholder 6"/>
          <p:cNvSpPr>
            <a:spLocks noGrp="1"/>
          </p:cNvSpPr>
          <p:nvPr>
            <p:ph sz="quarter" idx="16"/>
          </p:nvPr>
        </p:nvSpPr>
        <p:spPr>
          <a:xfrm>
            <a:off x="279400" y="1143724"/>
            <a:ext cx="8558784" cy="767270"/>
          </a:xfrm>
        </p:spPr>
        <p:txBody>
          <a:bodyPr/>
          <a:lstStyle/>
          <a:p>
            <a:pPr marL="0" indent="0">
              <a:buNone/>
            </a:pPr>
            <a:r>
              <a:rPr lang="en-US" b="1" dirty="0">
                <a:solidFill>
                  <a:schemeClr val="bg1">
                    <a:lumMod val="50000"/>
                  </a:schemeClr>
                </a:solidFill>
                <a:latin typeface="Century Gothic" panose="020B0502020202020204" pitchFamily="34" charset="0"/>
              </a:rPr>
              <a:t>Global leaders in engineered materials to </a:t>
            </a:r>
            <a:r>
              <a:rPr lang="en-US" b="1" dirty="0">
                <a:solidFill>
                  <a:srgbClr val="0070C0"/>
                </a:solidFill>
                <a:latin typeface="Century Gothic" panose="020B0502020202020204" pitchFamily="34" charset="0"/>
              </a:rPr>
              <a:t>power</a:t>
            </a:r>
            <a:r>
              <a:rPr lang="en-US" b="1" dirty="0">
                <a:latin typeface="Century Gothic" panose="020B0502020202020204" pitchFamily="34" charset="0"/>
              </a:rPr>
              <a:t>, </a:t>
            </a:r>
            <a:r>
              <a:rPr lang="en-US" b="1" dirty="0">
                <a:solidFill>
                  <a:srgbClr val="0070C0"/>
                </a:solidFill>
                <a:latin typeface="Century Gothic" panose="020B0502020202020204" pitchFamily="34" charset="0"/>
              </a:rPr>
              <a:t>protect</a:t>
            </a:r>
            <a:r>
              <a:rPr lang="en-US" b="1" dirty="0">
                <a:latin typeface="Century Gothic" panose="020B0502020202020204" pitchFamily="34" charset="0"/>
              </a:rPr>
              <a:t> </a:t>
            </a:r>
            <a:r>
              <a:rPr lang="en-US" b="1" dirty="0">
                <a:solidFill>
                  <a:schemeClr val="bg1">
                    <a:lumMod val="50000"/>
                  </a:schemeClr>
                </a:solidFill>
                <a:latin typeface="Century Gothic" panose="020B0502020202020204" pitchFamily="34" charset="0"/>
              </a:rPr>
              <a:t>and</a:t>
            </a:r>
            <a:r>
              <a:rPr lang="en-US" b="1" dirty="0">
                <a:latin typeface="Century Gothic" panose="020B0502020202020204" pitchFamily="34" charset="0"/>
              </a:rPr>
              <a:t> </a:t>
            </a:r>
            <a:r>
              <a:rPr lang="en-US" b="1" dirty="0">
                <a:solidFill>
                  <a:srgbClr val="0070C0"/>
                </a:solidFill>
                <a:latin typeface="Century Gothic" panose="020B0502020202020204" pitchFamily="34" charset="0"/>
              </a:rPr>
              <a:t>connect</a:t>
            </a:r>
            <a:r>
              <a:rPr lang="en-US" b="1" dirty="0">
                <a:latin typeface="Century Gothic" panose="020B0502020202020204" pitchFamily="34" charset="0"/>
              </a:rPr>
              <a:t> </a:t>
            </a:r>
            <a:r>
              <a:rPr lang="en-US" b="1" dirty="0">
                <a:solidFill>
                  <a:schemeClr val="bg1">
                    <a:lumMod val="50000"/>
                  </a:schemeClr>
                </a:solidFill>
                <a:latin typeface="Century Gothic" panose="020B0502020202020204" pitchFamily="34" charset="0"/>
              </a:rPr>
              <a:t>our world. </a:t>
            </a:r>
          </a:p>
          <a:p>
            <a:pPr marL="0" indent="0">
              <a:buNone/>
            </a:pPr>
            <a:endParaRPr lang="en-US" dirty="0">
              <a:latin typeface="Century Gothic" panose="020B0502020202020204" pitchFamily="34" charset="0"/>
            </a:endParaRPr>
          </a:p>
        </p:txBody>
      </p:sp>
      <p:grpSp>
        <p:nvGrpSpPr>
          <p:cNvPr id="11" name="Group 10"/>
          <p:cNvGrpSpPr/>
          <p:nvPr/>
        </p:nvGrpSpPr>
        <p:grpSpPr>
          <a:xfrm>
            <a:off x="1187685" y="4900000"/>
            <a:ext cx="3889255" cy="861774"/>
            <a:chOff x="4140483" y="4838078"/>
            <a:chExt cx="3889255" cy="861774"/>
          </a:xfrm>
        </p:grpSpPr>
        <p:pic>
          <p:nvPicPr>
            <p:cNvPr id="2" name="Picture 1"/>
            <p:cNvPicPr>
              <a:picLocks noChangeAspect="1"/>
            </p:cNvPicPr>
            <p:nvPr/>
          </p:nvPicPr>
          <p:blipFill>
            <a:blip r:embed="rId3"/>
            <a:stretch>
              <a:fillRect/>
            </a:stretch>
          </p:blipFill>
          <p:spPr>
            <a:xfrm>
              <a:off x="4140483" y="4900000"/>
              <a:ext cx="948768" cy="7379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5496672" y="4838078"/>
              <a:ext cx="2533066" cy="861774"/>
            </a:xfrm>
            <a:prstGeom prst="rect">
              <a:avLst/>
            </a:prstGeom>
            <a:noFill/>
          </p:spPr>
          <p:txBody>
            <a:bodyPr wrap="none" rtlCol="0">
              <a:spAutoFit/>
            </a:bodyPr>
            <a:lstStyle/>
            <a:p>
              <a:r>
                <a:rPr lang="en-US" sz="3200" b="1" dirty="0">
                  <a:solidFill>
                    <a:srgbClr val="0070C0"/>
                  </a:solidFill>
                  <a:latin typeface="Century Gothic" panose="020B0502020202020204" pitchFamily="34" charset="0"/>
                </a:rPr>
                <a:t>connect	</a:t>
              </a:r>
            </a:p>
            <a:p>
              <a:r>
                <a:rPr lang="en-US" dirty="0">
                  <a:latin typeface="Century Gothic" panose="020B0502020202020204" pitchFamily="34" charset="0"/>
                </a:rPr>
                <a:t>Internet Connectivity</a:t>
              </a:r>
            </a:p>
          </p:txBody>
        </p:sp>
      </p:grpSp>
      <p:grpSp>
        <p:nvGrpSpPr>
          <p:cNvPr id="13" name="Group 12"/>
          <p:cNvGrpSpPr/>
          <p:nvPr/>
        </p:nvGrpSpPr>
        <p:grpSpPr>
          <a:xfrm>
            <a:off x="1188254" y="2072754"/>
            <a:ext cx="3888686" cy="861774"/>
            <a:chOff x="1188254" y="2072754"/>
            <a:chExt cx="3888686" cy="861774"/>
          </a:xfrm>
        </p:grpSpPr>
        <p:pic>
          <p:nvPicPr>
            <p:cNvPr id="6" name="Picture 5"/>
            <p:cNvPicPr>
              <a:picLocks noChangeAspect="1"/>
            </p:cNvPicPr>
            <p:nvPr/>
          </p:nvPicPr>
          <p:blipFill>
            <a:blip r:embed="rId4"/>
            <a:stretch>
              <a:fillRect/>
            </a:stretch>
          </p:blipFill>
          <p:spPr>
            <a:xfrm>
              <a:off x="1188254" y="2134897"/>
              <a:ext cx="948199" cy="7374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p:cNvSpPr txBox="1"/>
            <p:nvPr/>
          </p:nvSpPr>
          <p:spPr>
            <a:xfrm>
              <a:off x="2543874" y="2072754"/>
              <a:ext cx="2533066" cy="861774"/>
            </a:xfrm>
            <a:prstGeom prst="rect">
              <a:avLst/>
            </a:prstGeom>
            <a:noFill/>
          </p:spPr>
          <p:txBody>
            <a:bodyPr wrap="none" rtlCol="0">
              <a:spAutoFit/>
            </a:bodyPr>
            <a:lstStyle/>
            <a:p>
              <a:r>
                <a:rPr lang="en-US" sz="3200" b="1" dirty="0">
                  <a:solidFill>
                    <a:srgbClr val="0070C0"/>
                  </a:solidFill>
                  <a:latin typeface="Century Gothic" panose="020B0502020202020204" pitchFamily="34" charset="0"/>
                </a:rPr>
                <a:t>power	</a:t>
              </a:r>
            </a:p>
            <a:p>
              <a:r>
                <a:rPr lang="en-US" dirty="0">
                  <a:latin typeface="Century Gothic" panose="020B0502020202020204" pitchFamily="34" charset="0"/>
                </a:rPr>
                <a:t>Internet Connectivity</a:t>
              </a:r>
            </a:p>
          </p:txBody>
        </p:sp>
      </p:grpSp>
      <p:grpSp>
        <p:nvGrpSpPr>
          <p:cNvPr id="12" name="Group 11"/>
          <p:cNvGrpSpPr/>
          <p:nvPr/>
        </p:nvGrpSpPr>
        <p:grpSpPr>
          <a:xfrm>
            <a:off x="4351327" y="3486377"/>
            <a:ext cx="3888686" cy="861774"/>
            <a:chOff x="4351327" y="3486377"/>
            <a:chExt cx="3888686" cy="861774"/>
          </a:xfrm>
        </p:grpSpPr>
        <p:pic>
          <p:nvPicPr>
            <p:cNvPr id="4" name="Picture 3"/>
            <p:cNvPicPr>
              <a:picLocks noChangeAspect="1"/>
            </p:cNvPicPr>
            <p:nvPr/>
          </p:nvPicPr>
          <p:blipFill>
            <a:blip r:embed="rId5"/>
            <a:stretch>
              <a:fillRect/>
            </a:stretch>
          </p:blipFill>
          <p:spPr>
            <a:xfrm>
              <a:off x="4351327" y="3550108"/>
              <a:ext cx="948199" cy="7374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7"/>
            <p:cNvSpPr txBox="1"/>
            <p:nvPr/>
          </p:nvSpPr>
          <p:spPr>
            <a:xfrm>
              <a:off x="5706947" y="3486377"/>
              <a:ext cx="2533066" cy="861774"/>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b="1" dirty="0">
                  <a:solidFill>
                    <a:srgbClr val="0070C0"/>
                  </a:solidFill>
                  <a:latin typeface="Century Gothic" panose="020B0502020202020204" pitchFamily="34" charset="0"/>
                </a:rPr>
                <a:t>protect	</a:t>
              </a:r>
            </a:p>
            <a:p>
              <a:r>
                <a:rPr lang="en-US" dirty="0">
                  <a:latin typeface="Century Gothic" panose="020B0502020202020204" pitchFamily="34" charset="0"/>
                </a:rPr>
                <a:t>Internet Connectivity</a:t>
              </a:r>
            </a:p>
          </p:txBody>
        </p:sp>
      </p:grpSp>
    </p:spTree>
    <p:extLst>
      <p:ext uri="{BB962C8B-B14F-4D97-AF65-F5344CB8AC3E}">
        <p14:creationId xmlns:p14="http://schemas.microsoft.com/office/powerpoint/2010/main" val="8771962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1000"/>
                            </p:stCondLst>
                            <p:childTnLst>
                              <p:par>
                                <p:cTn id="9" presetID="22" presetClass="entr" presetSubtype="2" fill="hold" nodeType="afterEffect">
                                  <p:stCondLst>
                                    <p:cond delay="500"/>
                                  </p:stCondLst>
                                  <p:childTnLst>
                                    <p:set>
                                      <p:cBhvr>
                                        <p:cTn id="10" dur="1" fill="hold">
                                          <p:stCondLst>
                                            <p:cond delay="0"/>
                                          </p:stCondLst>
                                        </p:cTn>
                                        <p:tgtEl>
                                          <p:spTgt spid="12"/>
                                        </p:tgtEl>
                                        <p:attrNameLst>
                                          <p:attrName>style.visibility</p:attrName>
                                        </p:attrNameLst>
                                      </p:cBhvr>
                                      <p:to>
                                        <p:strVal val="visible"/>
                                      </p:to>
                                    </p:set>
                                    <p:animEffect transition="in" filter="wipe(right)">
                                      <p:cBhvr>
                                        <p:cTn id="11" dur="500"/>
                                        <p:tgtEl>
                                          <p:spTgt spid="12"/>
                                        </p:tgtEl>
                                      </p:cBhvr>
                                    </p:animEffect>
                                  </p:childTnLst>
                                </p:cTn>
                              </p:par>
                            </p:childTnLst>
                          </p:cTn>
                        </p:par>
                        <p:par>
                          <p:cTn id="12" fill="hold">
                            <p:stCondLst>
                              <p:cond delay="2000"/>
                            </p:stCondLst>
                            <p:childTnLst>
                              <p:par>
                                <p:cTn id="13" presetID="22" presetClass="entr" presetSubtype="8" fill="hold" nodeType="afterEffect">
                                  <p:stCondLst>
                                    <p:cond delay="50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Century Gothic" panose="020B0502020202020204" pitchFamily="34" charset="0"/>
              </a:rPr>
              <a:t>Our History</a:t>
            </a:r>
          </a:p>
        </p:txBody>
      </p:sp>
      <p:sp>
        <p:nvSpPr>
          <p:cNvPr id="3" name="Slide Number Placeholder 2"/>
          <p:cNvSpPr>
            <a:spLocks noGrp="1"/>
          </p:cNvSpPr>
          <p:nvPr>
            <p:ph type="sldNum" sz="quarter" idx="10"/>
          </p:nvPr>
        </p:nvSpPr>
        <p:spPr/>
        <p:txBody>
          <a:bodyPr/>
          <a:lstStyle/>
          <a:p>
            <a:fld id="{5F0F969A-DCE3-4B48-80D8-655D2D07DA05}" type="slidenum">
              <a:rPr lang="en-US" smtClean="0">
                <a:latin typeface="Century Gothic" panose="020B0502020202020204" pitchFamily="34" charset="0"/>
              </a:rPr>
              <a:pPr/>
              <a:t>4</a:t>
            </a:fld>
            <a:endParaRPr lang="en-US" dirty="0">
              <a:latin typeface="Century Gothic" panose="020B0502020202020204" pitchFamily="34" charset="0"/>
            </a:endParaRPr>
          </a:p>
        </p:txBody>
      </p:sp>
      <p:sp>
        <p:nvSpPr>
          <p:cNvPr id="4" name="TextBox 3"/>
          <p:cNvSpPr txBox="1"/>
          <p:nvPr/>
        </p:nvSpPr>
        <p:spPr>
          <a:xfrm>
            <a:off x="484586" y="983699"/>
            <a:ext cx="8402560" cy="646331"/>
          </a:xfrm>
          <a:prstGeom prst="rect">
            <a:avLst/>
          </a:prstGeom>
          <a:noFill/>
        </p:spPr>
        <p:txBody>
          <a:bodyPr wrap="square" rtlCol="0">
            <a:spAutoFit/>
          </a:bodyPr>
          <a:lstStyle/>
          <a:p>
            <a:r>
              <a:rPr lang="en-US" dirty="0">
                <a:latin typeface="Century Gothic" panose="020B0502020202020204" pitchFamily="34" charset="0"/>
              </a:rPr>
              <a:t>Founded by Peter Rogers as a materials manufacturer for the textile industry, Rogers has changed a lot since 1832.</a:t>
            </a:r>
          </a:p>
        </p:txBody>
      </p:sp>
      <p:grpSp>
        <p:nvGrpSpPr>
          <p:cNvPr id="34" name="Group 33"/>
          <p:cNvGrpSpPr/>
          <p:nvPr/>
        </p:nvGrpSpPr>
        <p:grpSpPr>
          <a:xfrm>
            <a:off x="1738585" y="1776323"/>
            <a:ext cx="6509020" cy="3978874"/>
            <a:chOff x="499765" y="1083527"/>
            <a:chExt cx="8023349" cy="5351030"/>
          </a:xfrm>
        </p:grpSpPr>
        <p:pic>
          <p:nvPicPr>
            <p:cNvPr id="35" name="Picture 34"/>
            <p:cNvPicPr>
              <a:picLocks noChangeAspect="1"/>
            </p:cNvPicPr>
            <p:nvPr/>
          </p:nvPicPr>
          <p:blipFill>
            <a:blip r:embed="rId3"/>
            <a:stretch>
              <a:fillRect/>
            </a:stretch>
          </p:blipFill>
          <p:spPr>
            <a:xfrm>
              <a:off x="509290" y="1083527"/>
              <a:ext cx="8013824" cy="5351030"/>
            </a:xfrm>
            <a:prstGeom prst="rect">
              <a:avLst/>
            </a:prstGeom>
          </p:spPr>
        </p:pic>
        <p:sp>
          <p:nvSpPr>
            <p:cNvPr id="36" name="Rectangle 8"/>
            <p:cNvSpPr/>
            <p:nvPr/>
          </p:nvSpPr>
          <p:spPr>
            <a:xfrm>
              <a:off x="499765" y="3987413"/>
              <a:ext cx="956031" cy="1564151"/>
            </a:xfrm>
            <a:custGeom>
              <a:avLst/>
              <a:gdLst>
                <a:gd name="connsiteX0" fmla="*/ 0 w 957812"/>
                <a:gd name="connsiteY0" fmla="*/ 0 h 992458"/>
                <a:gd name="connsiteX1" fmla="*/ 957812 w 957812"/>
                <a:gd name="connsiteY1" fmla="*/ 0 h 992458"/>
                <a:gd name="connsiteX2" fmla="*/ 957812 w 957812"/>
                <a:gd name="connsiteY2" fmla="*/ 992458 h 992458"/>
                <a:gd name="connsiteX3" fmla="*/ 0 w 957812"/>
                <a:gd name="connsiteY3" fmla="*/ 992458 h 992458"/>
                <a:gd name="connsiteX4" fmla="*/ 0 w 957812"/>
                <a:gd name="connsiteY4" fmla="*/ 0 h 992458"/>
                <a:gd name="connsiteX0" fmla="*/ 0 w 957812"/>
                <a:gd name="connsiteY0" fmla="*/ 267629 h 1260087"/>
                <a:gd name="connsiteX1" fmla="*/ 879754 w 957812"/>
                <a:gd name="connsiteY1" fmla="*/ 0 h 1260087"/>
                <a:gd name="connsiteX2" fmla="*/ 957812 w 957812"/>
                <a:gd name="connsiteY2" fmla="*/ 1260087 h 1260087"/>
                <a:gd name="connsiteX3" fmla="*/ 0 w 957812"/>
                <a:gd name="connsiteY3" fmla="*/ 1260087 h 1260087"/>
                <a:gd name="connsiteX4" fmla="*/ 0 w 957812"/>
                <a:gd name="connsiteY4" fmla="*/ 267629 h 1260087"/>
                <a:gd name="connsiteX0" fmla="*/ 0 w 946661"/>
                <a:gd name="connsiteY0" fmla="*/ 267629 h 1260087"/>
                <a:gd name="connsiteX1" fmla="*/ 879754 w 946661"/>
                <a:gd name="connsiteY1" fmla="*/ 0 h 1260087"/>
                <a:gd name="connsiteX2" fmla="*/ 946661 w 946661"/>
                <a:gd name="connsiteY2" fmla="*/ 1037062 h 1260087"/>
                <a:gd name="connsiteX3" fmla="*/ 0 w 946661"/>
                <a:gd name="connsiteY3" fmla="*/ 1260087 h 1260087"/>
                <a:gd name="connsiteX4" fmla="*/ 0 w 946661"/>
                <a:gd name="connsiteY4" fmla="*/ 267629 h 1260087"/>
                <a:gd name="connsiteX0" fmla="*/ 0 w 946661"/>
                <a:gd name="connsiteY0" fmla="*/ 267629 h 1505414"/>
                <a:gd name="connsiteX1" fmla="*/ 879754 w 946661"/>
                <a:gd name="connsiteY1" fmla="*/ 0 h 1505414"/>
                <a:gd name="connsiteX2" fmla="*/ 946661 w 946661"/>
                <a:gd name="connsiteY2" fmla="*/ 1037062 h 1505414"/>
                <a:gd name="connsiteX3" fmla="*/ 0 w 946661"/>
                <a:gd name="connsiteY3" fmla="*/ 1505414 h 1505414"/>
                <a:gd name="connsiteX4" fmla="*/ 0 w 946661"/>
                <a:gd name="connsiteY4" fmla="*/ 267629 h 1505414"/>
                <a:gd name="connsiteX0" fmla="*/ 0 w 902056"/>
                <a:gd name="connsiteY0" fmla="*/ 267629 h 1505414"/>
                <a:gd name="connsiteX1" fmla="*/ 879754 w 902056"/>
                <a:gd name="connsiteY1" fmla="*/ 0 h 1505414"/>
                <a:gd name="connsiteX2" fmla="*/ 902056 w 902056"/>
                <a:gd name="connsiteY2" fmla="*/ 1048213 h 1505414"/>
                <a:gd name="connsiteX3" fmla="*/ 0 w 902056"/>
                <a:gd name="connsiteY3" fmla="*/ 1505414 h 1505414"/>
                <a:gd name="connsiteX4" fmla="*/ 0 w 902056"/>
                <a:gd name="connsiteY4" fmla="*/ 267629 h 1505414"/>
                <a:gd name="connsiteX0" fmla="*/ 0 w 933806"/>
                <a:gd name="connsiteY0" fmla="*/ 267629 h 1505414"/>
                <a:gd name="connsiteX1" fmla="*/ 879754 w 933806"/>
                <a:gd name="connsiteY1" fmla="*/ 0 h 1505414"/>
                <a:gd name="connsiteX2" fmla="*/ 933806 w 933806"/>
                <a:gd name="connsiteY2" fmla="*/ 991063 h 1505414"/>
                <a:gd name="connsiteX3" fmla="*/ 0 w 933806"/>
                <a:gd name="connsiteY3" fmla="*/ 1505414 h 1505414"/>
                <a:gd name="connsiteX4" fmla="*/ 0 w 933806"/>
                <a:gd name="connsiteY4" fmla="*/ 267629 h 1505414"/>
                <a:gd name="connsiteX0" fmla="*/ 0 w 933806"/>
                <a:gd name="connsiteY0" fmla="*/ 254929 h 1492714"/>
                <a:gd name="connsiteX1" fmla="*/ 867054 w 933806"/>
                <a:gd name="connsiteY1" fmla="*/ 0 h 1492714"/>
                <a:gd name="connsiteX2" fmla="*/ 933806 w 933806"/>
                <a:gd name="connsiteY2" fmla="*/ 978363 h 1492714"/>
                <a:gd name="connsiteX3" fmla="*/ 0 w 933806"/>
                <a:gd name="connsiteY3" fmla="*/ 1492714 h 1492714"/>
                <a:gd name="connsiteX4" fmla="*/ 0 w 933806"/>
                <a:gd name="connsiteY4" fmla="*/ 254929 h 1492714"/>
                <a:gd name="connsiteX0" fmla="*/ 0 w 927456"/>
                <a:gd name="connsiteY0" fmla="*/ 254929 h 1492714"/>
                <a:gd name="connsiteX1" fmla="*/ 8670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543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7836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65663 h 1492714"/>
                <a:gd name="connsiteX3" fmla="*/ 0 w 927456"/>
                <a:gd name="connsiteY3" fmla="*/ 1492714 h 1492714"/>
                <a:gd name="connsiteX4" fmla="*/ 0 w 927456"/>
                <a:gd name="connsiteY4" fmla="*/ 254929 h 1492714"/>
                <a:gd name="connsiteX0" fmla="*/ 0 w 927456"/>
                <a:gd name="connsiteY0" fmla="*/ 269216 h 1507001"/>
                <a:gd name="connsiteX1" fmla="*/ 855941 w 927456"/>
                <a:gd name="connsiteY1" fmla="*/ 0 h 1507001"/>
                <a:gd name="connsiteX2" fmla="*/ 927456 w 927456"/>
                <a:gd name="connsiteY2" fmla="*/ 979950 h 1507001"/>
                <a:gd name="connsiteX3" fmla="*/ 0 w 927456"/>
                <a:gd name="connsiteY3" fmla="*/ 1507001 h 1507001"/>
                <a:gd name="connsiteX4" fmla="*/ 0 w 927456"/>
                <a:gd name="connsiteY4" fmla="*/ 269216 h 1507001"/>
                <a:gd name="connsiteX0" fmla="*/ 0 w 941743"/>
                <a:gd name="connsiteY0" fmla="*/ 269216 h 1507001"/>
                <a:gd name="connsiteX1" fmla="*/ 855941 w 941743"/>
                <a:gd name="connsiteY1" fmla="*/ 0 h 1507001"/>
                <a:gd name="connsiteX2" fmla="*/ 941743 w 941743"/>
                <a:gd name="connsiteY2" fmla="*/ 979950 h 1507001"/>
                <a:gd name="connsiteX3" fmla="*/ 0 w 941743"/>
                <a:gd name="connsiteY3" fmla="*/ 1507001 h 1507001"/>
                <a:gd name="connsiteX4" fmla="*/ 0 w 941743"/>
                <a:gd name="connsiteY4" fmla="*/ 269216 h 1507001"/>
                <a:gd name="connsiteX0" fmla="*/ 0 w 951268"/>
                <a:gd name="connsiteY0" fmla="*/ 259691 h 1507001"/>
                <a:gd name="connsiteX1" fmla="*/ 865466 w 951268"/>
                <a:gd name="connsiteY1" fmla="*/ 0 h 1507001"/>
                <a:gd name="connsiteX2" fmla="*/ 951268 w 951268"/>
                <a:gd name="connsiteY2" fmla="*/ 979950 h 1507001"/>
                <a:gd name="connsiteX3" fmla="*/ 9525 w 951268"/>
                <a:gd name="connsiteY3" fmla="*/ 1507001 h 1507001"/>
                <a:gd name="connsiteX4" fmla="*/ 0 w 951268"/>
                <a:gd name="connsiteY4" fmla="*/ 259691 h 1507001"/>
                <a:gd name="connsiteX0" fmla="*/ 0 w 951268"/>
                <a:gd name="connsiteY0" fmla="*/ 273978 h 1521288"/>
                <a:gd name="connsiteX1" fmla="*/ 865466 w 951268"/>
                <a:gd name="connsiteY1" fmla="*/ 0 h 1521288"/>
                <a:gd name="connsiteX2" fmla="*/ 951268 w 951268"/>
                <a:gd name="connsiteY2" fmla="*/ 994237 h 1521288"/>
                <a:gd name="connsiteX3" fmla="*/ 9525 w 951268"/>
                <a:gd name="connsiteY3" fmla="*/ 1521288 h 1521288"/>
                <a:gd name="connsiteX4" fmla="*/ 0 w 951268"/>
                <a:gd name="connsiteY4" fmla="*/ 273978 h 1521288"/>
                <a:gd name="connsiteX0" fmla="*/ 0 w 951268"/>
                <a:gd name="connsiteY0" fmla="*/ 259691 h 1521288"/>
                <a:gd name="connsiteX1" fmla="*/ 865466 w 951268"/>
                <a:gd name="connsiteY1" fmla="*/ 0 h 1521288"/>
                <a:gd name="connsiteX2" fmla="*/ 951268 w 951268"/>
                <a:gd name="connsiteY2" fmla="*/ 994237 h 1521288"/>
                <a:gd name="connsiteX3" fmla="*/ 9525 w 951268"/>
                <a:gd name="connsiteY3" fmla="*/ 1521288 h 1521288"/>
                <a:gd name="connsiteX4" fmla="*/ 0 w 951268"/>
                <a:gd name="connsiteY4" fmla="*/ 259691 h 1521288"/>
                <a:gd name="connsiteX0" fmla="*/ 0 w 951268"/>
                <a:gd name="connsiteY0" fmla="*/ 259691 h 1564151"/>
                <a:gd name="connsiteX1" fmla="*/ 865466 w 951268"/>
                <a:gd name="connsiteY1" fmla="*/ 0 h 1564151"/>
                <a:gd name="connsiteX2" fmla="*/ 951268 w 951268"/>
                <a:gd name="connsiteY2" fmla="*/ 994237 h 1564151"/>
                <a:gd name="connsiteX3" fmla="*/ 4763 w 951268"/>
                <a:gd name="connsiteY3" fmla="*/ 1564151 h 1564151"/>
                <a:gd name="connsiteX4" fmla="*/ 0 w 951268"/>
                <a:gd name="connsiteY4" fmla="*/ 259691 h 1564151"/>
                <a:gd name="connsiteX0" fmla="*/ 0 w 956031"/>
                <a:gd name="connsiteY0" fmla="*/ 259691 h 1564151"/>
                <a:gd name="connsiteX1" fmla="*/ 865466 w 956031"/>
                <a:gd name="connsiteY1" fmla="*/ 0 h 1564151"/>
                <a:gd name="connsiteX2" fmla="*/ 956031 w 956031"/>
                <a:gd name="connsiteY2" fmla="*/ 999000 h 1564151"/>
                <a:gd name="connsiteX3" fmla="*/ 4763 w 956031"/>
                <a:gd name="connsiteY3" fmla="*/ 1564151 h 1564151"/>
                <a:gd name="connsiteX4" fmla="*/ 0 w 956031"/>
                <a:gd name="connsiteY4" fmla="*/ 259691 h 1564151"/>
                <a:gd name="connsiteX0" fmla="*/ 0 w 956031"/>
                <a:gd name="connsiteY0" fmla="*/ 259691 h 1564151"/>
                <a:gd name="connsiteX1" fmla="*/ 874991 w 956031"/>
                <a:gd name="connsiteY1" fmla="*/ 0 h 1564151"/>
                <a:gd name="connsiteX2" fmla="*/ 956031 w 956031"/>
                <a:gd name="connsiteY2" fmla="*/ 999000 h 1564151"/>
                <a:gd name="connsiteX3" fmla="*/ 4763 w 956031"/>
                <a:gd name="connsiteY3" fmla="*/ 1564151 h 1564151"/>
                <a:gd name="connsiteX4" fmla="*/ 0 w 956031"/>
                <a:gd name="connsiteY4" fmla="*/ 259691 h 1564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31" h="1564151">
                  <a:moveTo>
                    <a:pt x="0" y="259691"/>
                  </a:moveTo>
                  <a:lnTo>
                    <a:pt x="874991" y="0"/>
                  </a:lnTo>
                  <a:lnTo>
                    <a:pt x="956031" y="999000"/>
                  </a:lnTo>
                  <a:lnTo>
                    <a:pt x="4763" y="1564151"/>
                  </a:lnTo>
                  <a:cubicBezTo>
                    <a:pt x="3175" y="1129331"/>
                    <a:pt x="1588" y="694511"/>
                    <a:pt x="0" y="259691"/>
                  </a:cubicBezTo>
                  <a:close/>
                </a:path>
              </a:pathLst>
            </a:custGeom>
            <a:blipFill>
              <a:blip r:embed="rId4"/>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37" name="Rectangle 10"/>
            <p:cNvSpPr/>
            <p:nvPr/>
          </p:nvSpPr>
          <p:spPr>
            <a:xfrm>
              <a:off x="3709987" y="4295775"/>
              <a:ext cx="1676401" cy="1733550"/>
            </a:xfrm>
            <a:custGeom>
              <a:avLst/>
              <a:gdLst>
                <a:gd name="connsiteX0" fmla="*/ 0 w 1409700"/>
                <a:gd name="connsiteY0" fmla="*/ 0 h 1428750"/>
                <a:gd name="connsiteX1" fmla="*/ 1409700 w 1409700"/>
                <a:gd name="connsiteY1" fmla="*/ 0 h 1428750"/>
                <a:gd name="connsiteX2" fmla="*/ 1409700 w 1409700"/>
                <a:gd name="connsiteY2" fmla="*/ 1428750 h 1428750"/>
                <a:gd name="connsiteX3" fmla="*/ 0 w 1409700"/>
                <a:gd name="connsiteY3" fmla="*/ 1428750 h 1428750"/>
                <a:gd name="connsiteX4" fmla="*/ 0 w 1409700"/>
                <a:gd name="connsiteY4" fmla="*/ 0 h 1428750"/>
                <a:gd name="connsiteX0" fmla="*/ 0 w 1628775"/>
                <a:gd name="connsiteY0" fmla="*/ 0 h 1428750"/>
                <a:gd name="connsiteX1" fmla="*/ 1628775 w 1628775"/>
                <a:gd name="connsiteY1" fmla="*/ 166688 h 1428750"/>
                <a:gd name="connsiteX2" fmla="*/ 1409700 w 1628775"/>
                <a:gd name="connsiteY2" fmla="*/ 1428750 h 1428750"/>
                <a:gd name="connsiteX3" fmla="*/ 0 w 1628775"/>
                <a:gd name="connsiteY3" fmla="*/ 1428750 h 1428750"/>
                <a:gd name="connsiteX4" fmla="*/ 0 w 1628775"/>
                <a:gd name="connsiteY4" fmla="*/ 0 h 1428750"/>
                <a:gd name="connsiteX0" fmla="*/ 0 w 1628775"/>
                <a:gd name="connsiteY0" fmla="*/ 0 h 1685925"/>
                <a:gd name="connsiteX1" fmla="*/ 1628775 w 1628775"/>
                <a:gd name="connsiteY1" fmla="*/ 166688 h 1685925"/>
                <a:gd name="connsiteX2" fmla="*/ 1595437 w 1628775"/>
                <a:gd name="connsiteY2" fmla="*/ 1685925 h 1685925"/>
                <a:gd name="connsiteX3" fmla="*/ 0 w 1628775"/>
                <a:gd name="connsiteY3" fmla="*/ 1428750 h 1685925"/>
                <a:gd name="connsiteX4" fmla="*/ 0 w 1628775"/>
                <a:gd name="connsiteY4" fmla="*/ 0 h 1685925"/>
                <a:gd name="connsiteX0" fmla="*/ 0 w 1628775"/>
                <a:gd name="connsiteY0" fmla="*/ 0 h 1685925"/>
                <a:gd name="connsiteX1" fmla="*/ 1628775 w 1628775"/>
                <a:gd name="connsiteY1" fmla="*/ 166688 h 1685925"/>
                <a:gd name="connsiteX2" fmla="*/ 1595437 w 1628775"/>
                <a:gd name="connsiteY2" fmla="*/ 1685925 h 1685925"/>
                <a:gd name="connsiteX3" fmla="*/ 9525 w 1628775"/>
                <a:gd name="connsiteY3" fmla="*/ 1362075 h 1685925"/>
                <a:gd name="connsiteX4" fmla="*/ 0 w 1628775"/>
                <a:gd name="connsiteY4" fmla="*/ 0 h 1685925"/>
                <a:gd name="connsiteX0" fmla="*/ 0 w 1628775"/>
                <a:gd name="connsiteY0" fmla="*/ 0 h 1685925"/>
                <a:gd name="connsiteX1" fmla="*/ 1628775 w 1628775"/>
                <a:gd name="connsiteY1" fmla="*/ 166688 h 1685925"/>
                <a:gd name="connsiteX2" fmla="*/ 1595437 w 1628775"/>
                <a:gd name="connsiteY2" fmla="*/ 1685925 h 1685925"/>
                <a:gd name="connsiteX3" fmla="*/ 4763 w 1628775"/>
                <a:gd name="connsiteY3" fmla="*/ 1181100 h 1685925"/>
                <a:gd name="connsiteX4" fmla="*/ 0 w 1628775"/>
                <a:gd name="connsiteY4" fmla="*/ 0 h 1685925"/>
                <a:gd name="connsiteX0" fmla="*/ 458 w 1624471"/>
                <a:gd name="connsiteY0" fmla="*/ 0 h 1704975"/>
                <a:gd name="connsiteX1" fmla="*/ 1624471 w 1624471"/>
                <a:gd name="connsiteY1" fmla="*/ 185738 h 1704975"/>
                <a:gd name="connsiteX2" fmla="*/ 1591133 w 1624471"/>
                <a:gd name="connsiteY2" fmla="*/ 1704975 h 1704975"/>
                <a:gd name="connsiteX3" fmla="*/ 459 w 1624471"/>
                <a:gd name="connsiteY3" fmla="*/ 1200150 h 1704975"/>
                <a:gd name="connsiteX4" fmla="*/ 458 w 1624471"/>
                <a:gd name="connsiteY4" fmla="*/ 0 h 1704975"/>
                <a:gd name="connsiteX0" fmla="*/ 458 w 1624471"/>
                <a:gd name="connsiteY0" fmla="*/ 0 h 1704975"/>
                <a:gd name="connsiteX1" fmla="*/ 1624471 w 1624471"/>
                <a:gd name="connsiteY1" fmla="*/ 185738 h 1704975"/>
                <a:gd name="connsiteX2" fmla="*/ 1591133 w 1624471"/>
                <a:gd name="connsiteY2" fmla="*/ 1704975 h 1704975"/>
                <a:gd name="connsiteX3" fmla="*/ 459 w 1624471"/>
                <a:gd name="connsiteY3" fmla="*/ 1200150 h 1704975"/>
                <a:gd name="connsiteX4" fmla="*/ 458 w 1624471"/>
                <a:gd name="connsiteY4" fmla="*/ 0 h 1704975"/>
                <a:gd name="connsiteX0" fmla="*/ 458 w 1624471"/>
                <a:gd name="connsiteY0" fmla="*/ 0 h 1704975"/>
                <a:gd name="connsiteX1" fmla="*/ 1624471 w 1624471"/>
                <a:gd name="connsiteY1" fmla="*/ 185738 h 1704975"/>
                <a:gd name="connsiteX2" fmla="*/ 1591133 w 1624471"/>
                <a:gd name="connsiteY2" fmla="*/ 1704975 h 1704975"/>
                <a:gd name="connsiteX3" fmla="*/ 459 w 1624471"/>
                <a:gd name="connsiteY3" fmla="*/ 1200150 h 1704975"/>
                <a:gd name="connsiteX4" fmla="*/ 458 w 1624471"/>
                <a:gd name="connsiteY4" fmla="*/ 0 h 1704975"/>
                <a:gd name="connsiteX0" fmla="*/ 458 w 1624471"/>
                <a:gd name="connsiteY0" fmla="*/ 0 h 1704975"/>
                <a:gd name="connsiteX1" fmla="*/ 1624471 w 1624471"/>
                <a:gd name="connsiteY1" fmla="*/ 185738 h 1704975"/>
                <a:gd name="connsiteX2" fmla="*/ 1591133 w 1624471"/>
                <a:gd name="connsiteY2" fmla="*/ 1704975 h 1704975"/>
                <a:gd name="connsiteX3" fmla="*/ 459 w 1624471"/>
                <a:gd name="connsiteY3" fmla="*/ 1200150 h 1704975"/>
                <a:gd name="connsiteX4" fmla="*/ 458 w 1624471"/>
                <a:gd name="connsiteY4" fmla="*/ 0 h 1704975"/>
                <a:gd name="connsiteX0" fmla="*/ 458 w 1624471"/>
                <a:gd name="connsiteY0" fmla="*/ 0 h 1704975"/>
                <a:gd name="connsiteX1" fmla="*/ 1624471 w 1624471"/>
                <a:gd name="connsiteY1" fmla="*/ 185738 h 1704975"/>
                <a:gd name="connsiteX2" fmla="*/ 1591133 w 1624471"/>
                <a:gd name="connsiteY2" fmla="*/ 1704975 h 1704975"/>
                <a:gd name="connsiteX3" fmla="*/ 459 w 1624471"/>
                <a:gd name="connsiteY3" fmla="*/ 1200150 h 1704975"/>
                <a:gd name="connsiteX4" fmla="*/ 458 w 1624471"/>
                <a:gd name="connsiteY4" fmla="*/ 0 h 1704975"/>
                <a:gd name="connsiteX0" fmla="*/ 14388 w 1638401"/>
                <a:gd name="connsiteY0" fmla="*/ 0 h 1704975"/>
                <a:gd name="connsiteX1" fmla="*/ 1638401 w 1638401"/>
                <a:gd name="connsiteY1" fmla="*/ 185738 h 1704975"/>
                <a:gd name="connsiteX2" fmla="*/ 1605063 w 1638401"/>
                <a:gd name="connsiteY2" fmla="*/ 1704975 h 1704975"/>
                <a:gd name="connsiteX3" fmla="*/ 102 w 1638401"/>
                <a:gd name="connsiteY3" fmla="*/ 1200150 h 1704975"/>
                <a:gd name="connsiteX4" fmla="*/ 14388 w 1638401"/>
                <a:gd name="connsiteY4" fmla="*/ 0 h 1704975"/>
                <a:gd name="connsiteX0" fmla="*/ 14388 w 1638401"/>
                <a:gd name="connsiteY0" fmla="*/ 0 h 1704975"/>
                <a:gd name="connsiteX1" fmla="*/ 1638401 w 1638401"/>
                <a:gd name="connsiteY1" fmla="*/ 185738 h 1704975"/>
                <a:gd name="connsiteX2" fmla="*/ 1605063 w 1638401"/>
                <a:gd name="connsiteY2" fmla="*/ 1704975 h 1704975"/>
                <a:gd name="connsiteX3" fmla="*/ 102 w 1638401"/>
                <a:gd name="connsiteY3" fmla="*/ 1200150 h 1704975"/>
                <a:gd name="connsiteX4" fmla="*/ 14388 w 1638401"/>
                <a:gd name="connsiteY4" fmla="*/ 0 h 1704975"/>
                <a:gd name="connsiteX0" fmla="*/ 14388 w 1638401"/>
                <a:gd name="connsiteY0" fmla="*/ 0 h 1704975"/>
                <a:gd name="connsiteX1" fmla="*/ 1638401 w 1638401"/>
                <a:gd name="connsiteY1" fmla="*/ 185738 h 1704975"/>
                <a:gd name="connsiteX2" fmla="*/ 1605063 w 1638401"/>
                <a:gd name="connsiteY2" fmla="*/ 1704975 h 1704975"/>
                <a:gd name="connsiteX3" fmla="*/ 102 w 1638401"/>
                <a:gd name="connsiteY3" fmla="*/ 1200150 h 1704975"/>
                <a:gd name="connsiteX4" fmla="*/ 14388 w 1638401"/>
                <a:gd name="connsiteY4" fmla="*/ 0 h 1704975"/>
                <a:gd name="connsiteX0" fmla="*/ 14388 w 1638401"/>
                <a:gd name="connsiteY0" fmla="*/ 0 h 1704975"/>
                <a:gd name="connsiteX1" fmla="*/ 1638401 w 1638401"/>
                <a:gd name="connsiteY1" fmla="*/ 185738 h 1704975"/>
                <a:gd name="connsiteX2" fmla="*/ 1605063 w 1638401"/>
                <a:gd name="connsiteY2" fmla="*/ 1704975 h 1704975"/>
                <a:gd name="connsiteX3" fmla="*/ 102 w 1638401"/>
                <a:gd name="connsiteY3" fmla="*/ 1200150 h 1704975"/>
                <a:gd name="connsiteX4" fmla="*/ 14388 w 1638401"/>
                <a:gd name="connsiteY4" fmla="*/ 0 h 1704975"/>
                <a:gd name="connsiteX0" fmla="*/ 14388 w 1657451"/>
                <a:gd name="connsiteY0" fmla="*/ 0 h 1704975"/>
                <a:gd name="connsiteX1" fmla="*/ 1657451 w 1657451"/>
                <a:gd name="connsiteY1" fmla="*/ 185738 h 1704975"/>
                <a:gd name="connsiteX2" fmla="*/ 1605063 w 1657451"/>
                <a:gd name="connsiteY2" fmla="*/ 1704975 h 1704975"/>
                <a:gd name="connsiteX3" fmla="*/ 102 w 1657451"/>
                <a:gd name="connsiteY3" fmla="*/ 1200150 h 1704975"/>
                <a:gd name="connsiteX4" fmla="*/ 14388 w 1657451"/>
                <a:gd name="connsiteY4" fmla="*/ 0 h 1704975"/>
                <a:gd name="connsiteX0" fmla="*/ 14388 w 1662214"/>
                <a:gd name="connsiteY0" fmla="*/ 0 h 1704975"/>
                <a:gd name="connsiteX1" fmla="*/ 1662214 w 1662214"/>
                <a:gd name="connsiteY1" fmla="*/ 185738 h 1704975"/>
                <a:gd name="connsiteX2" fmla="*/ 1605063 w 1662214"/>
                <a:gd name="connsiteY2" fmla="*/ 1704975 h 1704975"/>
                <a:gd name="connsiteX3" fmla="*/ 102 w 1662214"/>
                <a:gd name="connsiteY3" fmla="*/ 1200150 h 1704975"/>
                <a:gd name="connsiteX4" fmla="*/ 14388 w 1662214"/>
                <a:gd name="connsiteY4" fmla="*/ 0 h 1704975"/>
                <a:gd name="connsiteX0" fmla="*/ 0 w 1676401"/>
                <a:gd name="connsiteY0" fmla="*/ 0 h 1733550"/>
                <a:gd name="connsiteX1" fmla="*/ 1676401 w 1676401"/>
                <a:gd name="connsiteY1" fmla="*/ 214313 h 1733550"/>
                <a:gd name="connsiteX2" fmla="*/ 1619250 w 1676401"/>
                <a:gd name="connsiteY2" fmla="*/ 1733550 h 1733550"/>
                <a:gd name="connsiteX3" fmla="*/ 14289 w 1676401"/>
                <a:gd name="connsiteY3" fmla="*/ 1228725 h 1733550"/>
                <a:gd name="connsiteX4" fmla="*/ 0 w 1676401"/>
                <a:gd name="connsiteY4" fmla="*/ 0 h 1733550"/>
                <a:gd name="connsiteX0" fmla="*/ 0 w 1676401"/>
                <a:gd name="connsiteY0" fmla="*/ 0 h 1733550"/>
                <a:gd name="connsiteX1" fmla="*/ 1676401 w 1676401"/>
                <a:gd name="connsiteY1" fmla="*/ 214313 h 1733550"/>
                <a:gd name="connsiteX2" fmla="*/ 1619250 w 1676401"/>
                <a:gd name="connsiteY2" fmla="*/ 1733550 h 1733550"/>
                <a:gd name="connsiteX3" fmla="*/ 14289 w 1676401"/>
                <a:gd name="connsiteY3" fmla="*/ 1228725 h 1733550"/>
                <a:gd name="connsiteX4" fmla="*/ 0 w 1676401"/>
                <a:gd name="connsiteY4" fmla="*/ 0 h 1733550"/>
                <a:gd name="connsiteX0" fmla="*/ 0 w 1676401"/>
                <a:gd name="connsiteY0" fmla="*/ 0 h 1733550"/>
                <a:gd name="connsiteX1" fmla="*/ 1676401 w 1676401"/>
                <a:gd name="connsiteY1" fmla="*/ 214313 h 1733550"/>
                <a:gd name="connsiteX2" fmla="*/ 1619250 w 1676401"/>
                <a:gd name="connsiteY2" fmla="*/ 1733550 h 1733550"/>
                <a:gd name="connsiteX3" fmla="*/ 19052 w 1676401"/>
                <a:gd name="connsiteY3" fmla="*/ 1228725 h 1733550"/>
                <a:gd name="connsiteX4" fmla="*/ 0 w 1676401"/>
                <a:gd name="connsiteY4" fmla="*/ 0 h 1733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01" h="1733550">
                  <a:moveTo>
                    <a:pt x="0" y="0"/>
                  </a:moveTo>
                  <a:cubicBezTo>
                    <a:pt x="646113" y="128588"/>
                    <a:pt x="982664" y="171449"/>
                    <a:pt x="1676401" y="214313"/>
                  </a:cubicBezTo>
                  <a:lnTo>
                    <a:pt x="1619250" y="1733550"/>
                  </a:lnTo>
                  <a:cubicBezTo>
                    <a:pt x="698500" y="1598613"/>
                    <a:pt x="258764" y="1535112"/>
                    <a:pt x="19052" y="1228725"/>
                  </a:cubicBezTo>
                  <a:cubicBezTo>
                    <a:pt x="17464" y="835025"/>
                    <a:pt x="1588" y="393700"/>
                    <a:pt x="0" y="0"/>
                  </a:cubicBezTo>
                  <a:close/>
                </a:path>
              </a:pathLst>
            </a:custGeom>
            <a:blipFill>
              <a:blip r:embed="rId5"/>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38" name="Rectangle 8"/>
            <p:cNvSpPr/>
            <p:nvPr/>
          </p:nvSpPr>
          <p:spPr>
            <a:xfrm>
              <a:off x="1439846" y="3785190"/>
              <a:ext cx="815673" cy="1178797"/>
            </a:xfrm>
            <a:custGeom>
              <a:avLst/>
              <a:gdLst>
                <a:gd name="connsiteX0" fmla="*/ 0 w 957812"/>
                <a:gd name="connsiteY0" fmla="*/ 0 h 992458"/>
                <a:gd name="connsiteX1" fmla="*/ 957812 w 957812"/>
                <a:gd name="connsiteY1" fmla="*/ 0 h 992458"/>
                <a:gd name="connsiteX2" fmla="*/ 957812 w 957812"/>
                <a:gd name="connsiteY2" fmla="*/ 992458 h 992458"/>
                <a:gd name="connsiteX3" fmla="*/ 0 w 957812"/>
                <a:gd name="connsiteY3" fmla="*/ 992458 h 992458"/>
                <a:gd name="connsiteX4" fmla="*/ 0 w 957812"/>
                <a:gd name="connsiteY4" fmla="*/ 0 h 992458"/>
                <a:gd name="connsiteX0" fmla="*/ 0 w 957812"/>
                <a:gd name="connsiteY0" fmla="*/ 267629 h 1260087"/>
                <a:gd name="connsiteX1" fmla="*/ 879754 w 957812"/>
                <a:gd name="connsiteY1" fmla="*/ 0 h 1260087"/>
                <a:gd name="connsiteX2" fmla="*/ 957812 w 957812"/>
                <a:gd name="connsiteY2" fmla="*/ 1260087 h 1260087"/>
                <a:gd name="connsiteX3" fmla="*/ 0 w 957812"/>
                <a:gd name="connsiteY3" fmla="*/ 1260087 h 1260087"/>
                <a:gd name="connsiteX4" fmla="*/ 0 w 957812"/>
                <a:gd name="connsiteY4" fmla="*/ 267629 h 1260087"/>
                <a:gd name="connsiteX0" fmla="*/ 0 w 946661"/>
                <a:gd name="connsiteY0" fmla="*/ 267629 h 1260087"/>
                <a:gd name="connsiteX1" fmla="*/ 879754 w 946661"/>
                <a:gd name="connsiteY1" fmla="*/ 0 h 1260087"/>
                <a:gd name="connsiteX2" fmla="*/ 946661 w 946661"/>
                <a:gd name="connsiteY2" fmla="*/ 1037062 h 1260087"/>
                <a:gd name="connsiteX3" fmla="*/ 0 w 946661"/>
                <a:gd name="connsiteY3" fmla="*/ 1260087 h 1260087"/>
                <a:gd name="connsiteX4" fmla="*/ 0 w 946661"/>
                <a:gd name="connsiteY4" fmla="*/ 267629 h 1260087"/>
                <a:gd name="connsiteX0" fmla="*/ 0 w 946661"/>
                <a:gd name="connsiteY0" fmla="*/ 267629 h 1505414"/>
                <a:gd name="connsiteX1" fmla="*/ 879754 w 946661"/>
                <a:gd name="connsiteY1" fmla="*/ 0 h 1505414"/>
                <a:gd name="connsiteX2" fmla="*/ 946661 w 946661"/>
                <a:gd name="connsiteY2" fmla="*/ 1037062 h 1505414"/>
                <a:gd name="connsiteX3" fmla="*/ 0 w 946661"/>
                <a:gd name="connsiteY3" fmla="*/ 1505414 h 1505414"/>
                <a:gd name="connsiteX4" fmla="*/ 0 w 946661"/>
                <a:gd name="connsiteY4" fmla="*/ 267629 h 1505414"/>
                <a:gd name="connsiteX0" fmla="*/ 0 w 902056"/>
                <a:gd name="connsiteY0" fmla="*/ 267629 h 1505414"/>
                <a:gd name="connsiteX1" fmla="*/ 879754 w 902056"/>
                <a:gd name="connsiteY1" fmla="*/ 0 h 1505414"/>
                <a:gd name="connsiteX2" fmla="*/ 902056 w 902056"/>
                <a:gd name="connsiteY2" fmla="*/ 1048213 h 1505414"/>
                <a:gd name="connsiteX3" fmla="*/ 0 w 902056"/>
                <a:gd name="connsiteY3" fmla="*/ 1505414 h 1505414"/>
                <a:gd name="connsiteX4" fmla="*/ 0 w 902056"/>
                <a:gd name="connsiteY4" fmla="*/ 267629 h 1505414"/>
                <a:gd name="connsiteX0" fmla="*/ 0 w 933806"/>
                <a:gd name="connsiteY0" fmla="*/ 267629 h 1505414"/>
                <a:gd name="connsiteX1" fmla="*/ 879754 w 933806"/>
                <a:gd name="connsiteY1" fmla="*/ 0 h 1505414"/>
                <a:gd name="connsiteX2" fmla="*/ 933806 w 933806"/>
                <a:gd name="connsiteY2" fmla="*/ 991063 h 1505414"/>
                <a:gd name="connsiteX3" fmla="*/ 0 w 933806"/>
                <a:gd name="connsiteY3" fmla="*/ 1505414 h 1505414"/>
                <a:gd name="connsiteX4" fmla="*/ 0 w 933806"/>
                <a:gd name="connsiteY4" fmla="*/ 267629 h 1505414"/>
                <a:gd name="connsiteX0" fmla="*/ 0 w 933806"/>
                <a:gd name="connsiteY0" fmla="*/ 254929 h 1492714"/>
                <a:gd name="connsiteX1" fmla="*/ 867054 w 933806"/>
                <a:gd name="connsiteY1" fmla="*/ 0 h 1492714"/>
                <a:gd name="connsiteX2" fmla="*/ 933806 w 933806"/>
                <a:gd name="connsiteY2" fmla="*/ 978363 h 1492714"/>
                <a:gd name="connsiteX3" fmla="*/ 0 w 933806"/>
                <a:gd name="connsiteY3" fmla="*/ 1492714 h 1492714"/>
                <a:gd name="connsiteX4" fmla="*/ 0 w 933806"/>
                <a:gd name="connsiteY4" fmla="*/ 254929 h 1492714"/>
                <a:gd name="connsiteX0" fmla="*/ 0 w 927456"/>
                <a:gd name="connsiteY0" fmla="*/ 254929 h 1492714"/>
                <a:gd name="connsiteX1" fmla="*/ 8670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543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7836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65663 h 1492714"/>
                <a:gd name="connsiteX3" fmla="*/ 0 w 927456"/>
                <a:gd name="connsiteY3" fmla="*/ 1492714 h 1492714"/>
                <a:gd name="connsiteX4" fmla="*/ 0 w 927456"/>
                <a:gd name="connsiteY4" fmla="*/ 254929 h 1492714"/>
                <a:gd name="connsiteX0" fmla="*/ 0 w 927456"/>
                <a:gd name="connsiteY0" fmla="*/ 269216 h 1507001"/>
                <a:gd name="connsiteX1" fmla="*/ 855941 w 927456"/>
                <a:gd name="connsiteY1" fmla="*/ 0 h 1507001"/>
                <a:gd name="connsiteX2" fmla="*/ 927456 w 927456"/>
                <a:gd name="connsiteY2" fmla="*/ 979950 h 1507001"/>
                <a:gd name="connsiteX3" fmla="*/ 0 w 927456"/>
                <a:gd name="connsiteY3" fmla="*/ 1507001 h 1507001"/>
                <a:gd name="connsiteX4" fmla="*/ 0 w 927456"/>
                <a:gd name="connsiteY4" fmla="*/ 269216 h 1507001"/>
                <a:gd name="connsiteX0" fmla="*/ 0 w 941743"/>
                <a:gd name="connsiteY0" fmla="*/ 269216 h 1507001"/>
                <a:gd name="connsiteX1" fmla="*/ 855941 w 941743"/>
                <a:gd name="connsiteY1" fmla="*/ 0 h 1507001"/>
                <a:gd name="connsiteX2" fmla="*/ 941743 w 941743"/>
                <a:gd name="connsiteY2" fmla="*/ 979950 h 1507001"/>
                <a:gd name="connsiteX3" fmla="*/ 0 w 941743"/>
                <a:gd name="connsiteY3" fmla="*/ 1507001 h 1507001"/>
                <a:gd name="connsiteX4" fmla="*/ 0 w 941743"/>
                <a:gd name="connsiteY4" fmla="*/ 269216 h 1507001"/>
                <a:gd name="connsiteX0" fmla="*/ 0 w 951268"/>
                <a:gd name="connsiteY0" fmla="*/ 259691 h 1507001"/>
                <a:gd name="connsiteX1" fmla="*/ 865466 w 951268"/>
                <a:gd name="connsiteY1" fmla="*/ 0 h 1507001"/>
                <a:gd name="connsiteX2" fmla="*/ 951268 w 951268"/>
                <a:gd name="connsiteY2" fmla="*/ 979950 h 1507001"/>
                <a:gd name="connsiteX3" fmla="*/ 9525 w 951268"/>
                <a:gd name="connsiteY3" fmla="*/ 1507001 h 1507001"/>
                <a:gd name="connsiteX4" fmla="*/ 0 w 951268"/>
                <a:gd name="connsiteY4" fmla="*/ 259691 h 1507001"/>
                <a:gd name="connsiteX0" fmla="*/ 0 w 951268"/>
                <a:gd name="connsiteY0" fmla="*/ 273978 h 1521288"/>
                <a:gd name="connsiteX1" fmla="*/ 865466 w 951268"/>
                <a:gd name="connsiteY1" fmla="*/ 0 h 1521288"/>
                <a:gd name="connsiteX2" fmla="*/ 951268 w 951268"/>
                <a:gd name="connsiteY2" fmla="*/ 994237 h 1521288"/>
                <a:gd name="connsiteX3" fmla="*/ 9525 w 951268"/>
                <a:gd name="connsiteY3" fmla="*/ 1521288 h 1521288"/>
                <a:gd name="connsiteX4" fmla="*/ 0 w 951268"/>
                <a:gd name="connsiteY4" fmla="*/ 273978 h 1521288"/>
                <a:gd name="connsiteX0" fmla="*/ 0 w 951268"/>
                <a:gd name="connsiteY0" fmla="*/ 259691 h 1521288"/>
                <a:gd name="connsiteX1" fmla="*/ 865466 w 951268"/>
                <a:gd name="connsiteY1" fmla="*/ 0 h 1521288"/>
                <a:gd name="connsiteX2" fmla="*/ 951268 w 951268"/>
                <a:gd name="connsiteY2" fmla="*/ 994237 h 1521288"/>
                <a:gd name="connsiteX3" fmla="*/ 9525 w 951268"/>
                <a:gd name="connsiteY3" fmla="*/ 1521288 h 1521288"/>
                <a:gd name="connsiteX4" fmla="*/ 0 w 951268"/>
                <a:gd name="connsiteY4" fmla="*/ 259691 h 1521288"/>
                <a:gd name="connsiteX0" fmla="*/ 0 w 951268"/>
                <a:gd name="connsiteY0" fmla="*/ 259691 h 1564151"/>
                <a:gd name="connsiteX1" fmla="*/ 865466 w 951268"/>
                <a:gd name="connsiteY1" fmla="*/ 0 h 1564151"/>
                <a:gd name="connsiteX2" fmla="*/ 951268 w 951268"/>
                <a:gd name="connsiteY2" fmla="*/ 994237 h 1564151"/>
                <a:gd name="connsiteX3" fmla="*/ 4763 w 951268"/>
                <a:gd name="connsiteY3" fmla="*/ 1564151 h 1564151"/>
                <a:gd name="connsiteX4" fmla="*/ 0 w 951268"/>
                <a:gd name="connsiteY4" fmla="*/ 259691 h 1564151"/>
                <a:gd name="connsiteX0" fmla="*/ 0 w 956031"/>
                <a:gd name="connsiteY0" fmla="*/ 259691 h 1564151"/>
                <a:gd name="connsiteX1" fmla="*/ 865466 w 956031"/>
                <a:gd name="connsiteY1" fmla="*/ 0 h 1564151"/>
                <a:gd name="connsiteX2" fmla="*/ 956031 w 956031"/>
                <a:gd name="connsiteY2" fmla="*/ 999000 h 1564151"/>
                <a:gd name="connsiteX3" fmla="*/ 4763 w 956031"/>
                <a:gd name="connsiteY3" fmla="*/ 1564151 h 1564151"/>
                <a:gd name="connsiteX4" fmla="*/ 0 w 956031"/>
                <a:gd name="connsiteY4" fmla="*/ 259691 h 1564151"/>
                <a:gd name="connsiteX0" fmla="*/ 0 w 956031"/>
                <a:gd name="connsiteY0" fmla="*/ 259691 h 1564151"/>
                <a:gd name="connsiteX1" fmla="*/ 874991 w 956031"/>
                <a:gd name="connsiteY1" fmla="*/ 0 h 1564151"/>
                <a:gd name="connsiteX2" fmla="*/ 956031 w 956031"/>
                <a:gd name="connsiteY2" fmla="*/ 999000 h 1564151"/>
                <a:gd name="connsiteX3" fmla="*/ 4763 w 956031"/>
                <a:gd name="connsiteY3" fmla="*/ 1564151 h 1564151"/>
                <a:gd name="connsiteX4" fmla="*/ 0 w 956031"/>
                <a:gd name="connsiteY4" fmla="*/ 259691 h 1564151"/>
                <a:gd name="connsiteX0" fmla="*/ 0 w 956031"/>
                <a:gd name="connsiteY0" fmla="*/ 259691 h 1485857"/>
                <a:gd name="connsiteX1" fmla="*/ 874991 w 956031"/>
                <a:gd name="connsiteY1" fmla="*/ 0 h 1485857"/>
                <a:gd name="connsiteX2" fmla="*/ 956031 w 956031"/>
                <a:gd name="connsiteY2" fmla="*/ 999000 h 1485857"/>
                <a:gd name="connsiteX3" fmla="*/ 55605 w 956031"/>
                <a:gd name="connsiteY3" fmla="*/ 1485857 h 1485857"/>
                <a:gd name="connsiteX4" fmla="*/ 0 w 956031"/>
                <a:gd name="connsiteY4" fmla="*/ 259691 h 1485857"/>
                <a:gd name="connsiteX0" fmla="*/ 0 w 956031"/>
                <a:gd name="connsiteY0" fmla="*/ 259691 h 1459758"/>
                <a:gd name="connsiteX1" fmla="*/ 874991 w 956031"/>
                <a:gd name="connsiteY1" fmla="*/ 0 h 1459758"/>
                <a:gd name="connsiteX2" fmla="*/ 956031 w 956031"/>
                <a:gd name="connsiteY2" fmla="*/ 999000 h 1459758"/>
                <a:gd name="connsiteX3" fmla="*/ 68316 w 956031"/>
                <a:gd name="connsiteY3" fmla="*/ 1459758 h 1459758"/>
                <a:gd name="connsiteX4" fmla="*/ 0 w 956031"/>
                <a:gd name="connsiteY4" fmla="*/ 259691 h 1459758"/>
                <a:gd name="connsiteX0" fmla="*/ 0 w 956031"/>
                <a:gd name="connsiteY0" fmla="*/ 259691 h 1446710"/>
                <a:gd name="connsiteX1" fmla="*/ 874991 w 956031"/>
                <a:gd name="connsiteY1" fmla="*/ 0 h 1446710"/>
                <a:gd name="connsiteX2" fmla="*/ 956031 w 956031"/>
                <a:gd name="connsiteY2" fmla="*/ 999000 h 1446710"/>
                <a:gd name="connsiteX3" fmla="*/ 68316 w 956031"/>
                <a:gd name="connsiteY3" fmla="*/ 1446710 h 1446710"/>
                <a:gd name="connsiteX4" fmla="*/ 0 w 956031"/>
                <a:gd name="connsiteY4" fmla="*/ 259691 h 1446710"/>
                <a:gd name="connsiteX0" fmla="*/ 0 w 956031"/>
                <a:gd name="connsiteY0" fmla="*/ 259691 h 1446710"/>
                <a:gd name="connsiteX1" fmla="*/ 874991 w 956031"/>
                <a:gd name="connsiteY1" fmla="*/ 0 h 1446710"/>
                <a:gd name="connsiteX2" fmla="*/ 956031 w 956031"/>
                <a:gd name="connsiteY2" fmla="*/ 972901 h 1446710"/>
                <a:gd name="connsiteX3" fmla="*/ 68316 w 956031"/>
                <a:gd name="connsiteY3" fmla="*/ 1446710 h 1446710"/>
                <a:gd name="connsiteX4" fmla="*/ 0 w 956031"/>
                <a:gd name="connsiteY4" fmla="*/ 259691 h 1446710"/>
                <a:gd name="connsiteX0" fmla="*/ 0 w 956031"/>
                <a:gd name="connsiteY0" fmla="*/ 240117 h 1427136"/>
                <a:gd name="connsiteX1" fmla="*/ 900413 w 956031"/>
                <a:gd name="connsiteY1" fmla="*/ 0 h 1427136"/>
                <a:gd name="connsiteX2" fmla="*/ 956031 w 956031"/>
                <a:gd name="connsiteY2" fmla="*/ 953327 h 1427136"/>
                <a:gd name="connsiteX3" fmla="*/ 68316 w 956031"/>
                <a:gd name="connsiteY3" fmla="*/ 1427136 h 1427136"/>
                <a:gd name="connsiteX4" fmla="*/ 0 w 956031"/>
                <a:gd name="connsiteY4" fmla="*/ 240117 h 1427136"/>
                <a:gd name="connsiteX0" fmla="*/ 0 w 956031"/>
                <a:gd name="connsiteY0" fmla="*/ 259691 h 1446710"/>
                <a:gd name="connsiteX1" fmla="*/ 900413 w 956031"/>
                <a:gd name="connsiteY1" fmla="*/ 0 h 1446710"/>
                <a:gd name="connsiteX2" fmla="*/ 956031 w 956031"/>
                <a:gd name="connsiteY2" fmla="*/ 972901 h 1446710"/>
                <a:gd name="connsiteX3" fmla="*/ 68316 w 956031"/>
                <a:gd name="connsiteY3" fmla="*/ 1446710 h 1446710"/>
                <a:gd name="connsiteX4" fmla="*/ 0 w 956031"/>
                <a:gd name="connsiteY4" fmla="*/ 259691 h 1446710"/>
                <a:gd name="connsiteX0" fmla="*/ 0 w 975097"/>
                <a:gd name="connsiteY0" fmla="*/ 227067 h 1446710"/>
                <a:gd name="connsiteX1" fmla="*/ 919479 w 975097"/>
                <a:gd name="connsiteY1" fmla="*/ 0 h 1446710"/>
                <a:gd name="connsiteX2" fmla="*/ 975097 w 975097"/>
                <a:gd name="connsiteY2" fmla="*/ 972901 h 1446710"/>
                <a:gd name="connsiteX3" fmla="*/ 87382 w 975097"/>
                <a:gd name="connsiteY3" fmla="*/ 1446710 h 1446710"/>
                <a:gd name="connsiteX4" fmla="*/ 0 w 975097"/>
                <a:gd name="connsiteY4" fmla="*/ 227067 h 1446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5097" h="1446710">
                  <a:moveTo>
                    <a:pt x="0" y="227067"/>
                  </a:moveTo>
                  <a:lnTo>
                    <a:pt x="919479" y="0"/>
                  </a:lnTo>
                  <a:lnTo>
                    <a:pt x="975097" y="972901"/>
                  </a:lnTo>
                  <a:lnTo>
                    <a:pt x="87382" y="1446710"/>
                  </a:lnTo>
                  <a:cubicBezTo>
                    <a:pt x="85794" y="1011890"/>
                    <a:pt x="1588" y="661887"/>
                    <a:pt x="0" y="227067"/>
                  </a:cubicBezTo>
                  <a:close/>
                </a:path>
              </a:pathLst>
            </a:custGeom>
            <a:blipFill>
              <a:blip r:embed="rId6"/>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39" name="Rectangle 8"/>
            <p:cNvSpPr/>
            <p:nvPr/>
          </p:nvSpPr>
          <p:spPr>
            <a:xfrm>
              <a:off x="2253772" y="3658397"/>
              <a:ext cx="796153" cy="907707"/>
            </a:xfrm>
            <a:custGeom>
              <a:avLst/>
              <a:gdLst>
                <a:gd name="connsiteX0" fmla="*/ 0 w 957812"/>
                <a:gd name="connsiteY0" fmla="*/ 0 h 992458"/>
                <a:gd name="connsiteX1" fmla="*/ 957812 w 957812"/>
                <a:gd name="connsiteY1" fmla="*/ 0 h 992458"/>
                <a:gd name="connsiteX2" fmla="*/ 957812 w 957812"/>
                <a:gd name="connsiteY2" fmla="*/ 992458 h 992458"/>
                <a:gd name="connsiteX3" fmla="*/ 0 w 957812"/>
                <a:gd name="connsiteY3" fmla="*/ 992458 h 992458"/>
                <a:gd name="connsiteX4" fmla="*/ 0 w 957812"/>
                <a:gd name="connsiteY4" fmla="*/ 0 h 992458"/>
                <a:gd name="connsiteX0" fmla="*/ 0 w 957812"/>
                <a:gd name="connsiteY0" fmla="*/ 267629 h 1260087"/>
                <a:gd name="connsiteX1" fmla="*/ 879754 w 957812"/>
                <a:gd name="connsiteY1" fmla="*/ 0 h 1260087"/>
                <a:gd name="connsiteX2" fmla="*/ 957812 w 957812"/>
                <a:gd name="connsiteY2" fmla="*/ 1260087 h 1260087"/>
                <a:gd name="connsiteX3" fmla="*/ 0 w 957812"/>
                <a:gd name="connsiteY3" fmla="*/ 1260087 h 1260087"/>
                <a:gd name="connsiteX4" fmla="*/ 0 w 957812"/>
                <a:gd name="connsiteY4" fmla="*/ 267629 h 1260087"/>
                <a:gd name="connsiteX0" fmla="*/ 0 w 946661"/>
                <a:gd name="connsiteY0" fmla="*/ 267629 h 1260087"/>
                <a:gd name="connsiteX1" fmla="*/ 879754 w 946661"/>
                <a:gd name="connsiteY1" fmla="*/ 0 h 1260087"/>
                <a:gd name="connsiteX2" fmla="*/ 946661 w 946661"/>
                <a:gd name="connsiteY2" fmla="*/ 1037062 h 1260087"/>
                <a:gd name="connsiteX3" fmla="*/ 0 w 946661"/>
                <a:gd name="connsiteY3" fmla="*/ 1260087 h 1260087"/>
                <a:gd name="connsiteX4" fmla="*/ 0 w 946661"/>
                <a:gd name="connsiteY4" fmla="*/ 267629 h 1260087"/>
                <a:gd name="connsiteX0" fmla="*/ 0 w 946661"/>
                <a:gd name="connsiteY0" fmla="*/ 267629 h 1505414"/>
                <a:gd name="connsiteX1" fmla="*/ 879754 w 946661"/>
                <a:gd name="connsiteY1" fmla="*/ 0 h 1505414"/>
                <a:gd name="connsiteX2" fmla="*/ 946661 w 946661"/>
                <a:gd name="connsiteY2" fmla="*/ 1037062 h 1505414"/>
                <a:gd name="connsiteX3" fmla="*/ 0 w 946661"/>
                <a:gd name="connsiteY3" fmla="*/ 1505414 h 1505414"/>
                <a:gd name="connsiteX4" fmla="*/ 0 w 946661"/>
                <a:gd name="connsiteY4" fmla="*/ 267629 h 1505414"/>
                <a:gd name="connsiteX0" fmla="*/ 0 w 902056"/>
                <a:gd name="connsiteY0" fmla="*/ 267629 h 1505414"/>
                <a:gd name="connsiteX1" fmla="*/ 879754 w 902056"/>
                <a:gd name="connsiteY1" fmla="*/ 0 h 1505414"/>
                <a:gd name="connsiteX2" fmla="*/ 902056 w 902056"/>
                <a:gd name="connsiteY2" fmla="*/ 1048213 h 1505414"/>
                <a:gd name="connsiteX3" fmla="*/ 0 w 902056"/>
                <a:gd name="connsiteY3" fmla="*/ 1505414 h 1505414"/>
                <a:gd name="connsiteX4" fmla="*/ 0 w 902056"/>
                <a:gd name="connsiteY4" fmla="*/ 267629 h 1505414"/>
                <a:gd name="connsiteX0" fmla="*/ 0 w 933806"/>
                <a:gd name="connsiteY0" fmla="*/ 267629 h 1505414"/>
                <a:gd name="connsiteX1" fmla="*/ 879754 w 933806"/>
                <a:gd name="connsiteY1" fmla="*/ 0 h 1505414"/>
                <a:gd name="connsiteX2" fmla="*/ 933806 w 933806"/>
                <a:gd name="connsiteY2" fmla="*/ 991063 h 1505414"/>
                <a:gd name="connsiteX3" fmla="*/ 0 w 933806"/>
                <a:gd name="connsiteY3" fmla="*/ 1505414 h 1505414"/>
                <a:gd name="connsiteX4" fmla="*/ 0 w 933806"/>
                <a:gd name="connsiteY4" fmla="*/ 267629 h 1505414"/>
                <a:gd name="connsiteX0" fmla="*/ 0 w 933806"/>
                <a:gd name="connsiteY0" fmla="*/ 254929 h 1492714"/>
                <a:gd name="connsiteX1" fmla="*/ 867054 w 933806"/>
                <a:gd name="connsiteY1" fmla="*/ 0 h 1492714"/>
                <a:gd name="connsiteX2" fmla="*/ 933806 w 933806"/>
                <a:gd name="connsiteY2" fmla="*/ 978363 h 1492714"/>
                <a:gd name="connsiteX3" fmla="*/ 0 w 933806"/>
                <a:gd name="connsiteY3" fmla="*/ 1492714 h 1492714"/>
                <a:gd name="connsiteX4" fmla="*/ 0 w 933806"/>
                <a:gd name="connsiteY4" fmla="*/ 254929 h 1492714"/>
                <a:gd name="connsiteX0" fmla="*/ 0 w 927456"/>
                <a:gd name="connsiteY0" fmla="*/ 254929 h 1492714"/>
                <a:gd name="connsiteX1" fmla="*/ 8670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543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7836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65663 h 1492714"/>
                <a:gd name="connsiteX3" fmla="*/ 0 w 927456"/>
                <a:gd name="connsiteY3" fmla="*/ 1492714 h 1492714"/>
                <a:gd name="connsiteX4" fmla="*/ 0 w 927456"/>
                <a:gd name="connsiteY4" fmla="*/ 254929 h 1492714"/>
                <a:gd name="connsiteX0" fmla="*/ 0 w 927456"/>
                <a:gd name="connsiteY0" fmla="*/ 269216 h 1507001"/>
                <a:gd name="connsiteX1" fmla="*/ 855941 w 927456"/>
                <a:gd name="connsiteY1" fmla="*/ 0 h 1507001"/>
                <a:gd name="connsiteX2" fmla="*/ 927456 w 927456"/>
                <a:gd name="connsiteY2" fmla="*/ 979950 h 1507001"/>
                <a:gd name="connsiteX3" fmla="*/ 0 w 927456"/>
                <a:gd name="connsiteY3" fmla="*/ 1507001 h 1507001"/>
                <a:gd name="connsiteX4" fmla="*/ 0 w 927456"/>
                <a:gd name="connsiteY4" fmla="*/ 269216 h 1507001"/>
                <a:gd name="connsiteX0" fmla="*/ 0 w 941743"/>
                <a:gd name="connsiteY0" fmla="*/ 269216 h 1507001"/>
                <a:gd name="connsiteX1" fmla="*/ 855941 w 941743"/>
                <a:gd name="connsiteY1" fmla="*/ 0 h 1507001"/>
                <a:gd name="connsiteX2" fmla="*/ 941743 w 941743"/>
                <a:gd name="connsiteY2" fmla="*/ 979950 h 1507001"/>
                <a:gd name="connsiteX3" fmla="*/ 0 w 941743"/>
                <a:gd name="connsiteY3" fmla="*/ 1507001 h 1507001"/>
                <a:gd name="connsiteX4" fmla="*/ 0 w 941743"/>
                <a:gd name="connsiteY4" fmla="*/ 269216 h 1507001"/>
                <a:gd name="connsiteX0" fmla="*/ 0 w 951268"/>
                <a:gd name="connsiteY0" fmla="*/ 259691 h 1507001"/>
                <a:gd name="connsiteX1" fmla="*/ 865466 w 951268"/>
                <a:gd name="connsiteY1" fmla="*/ 0 h 1507001"/>
                <a:gd name="connsiteX2" fmla="*/ 951268 w 951268"/>
                <a:gd name="connsiteY2" fmla="*/ 979950 h 1507001"/>
                <a:gd name="connsiteX3" fmla="*/ 9525 w 951268"/>
                <a:gd name="connsiteY3" fmla="*/ 1507001 h 1507001"/>
                <a:gd name="connsiteX4" fmla="*/ 0 w 951268"/>
                <a:gd name="connsiteY4" fmla="*/ 259691 h 1507001"/>
                <a:gd name="connsiteX0" fmla="*/ 0 w 951268"/>
                <a:gd name="connsiteY0" fmla="*/ 273978 h 1521288"/>
                <a:gd name="connsiteX1" fmla="*/ 865466 w 951268"/>
                <a:gd name="connsiteY1" fmla="*/ 0 h 1521288"/>
                <a:gd name="connsiteX2" fmla="*/ 951268 w 951268"/>
                <a:gd name="connsiteY2" fmla="*/ 994237 h 1521288"/>
                <a:gd name="connsiteX3" fmla="*/ 9525 w 951268"/>
                <a:gd name="connsiteY3" fmla="*/ 1521288 h 1521288"/>
                <a:gd name="connsiteX4" fmla="*/ 0 w 951268"/>
                <a:gd name="connsiteY4" fmla="*/ 273978 h 1521288"/>
                <a:gd name="connsiteX0" fmla="*/ 0 w 951268"/>
                <a:gd name="connsiteY0" fmla="*/ 259691 h 1521288"/>
                <a:gd name="connsiteX1" fmla="*/ 865466 w 951268"/>
                <a:gd name="connsiteY1" fmla="*/ 0 h 1521288"/>
                <a:gd name="connsiteX2" fmla="*/ 951268 w 951268"/>
                <a:gd name="connsiteY2" fmla="*/ 994237 h 1521288"/>
                <a:gd name="connsiteX3" fmla="*/ 9525 w 951268"/>
                <a:gd name="connsiteY3" fmla="*/ 1521288 h 1521288"/>
                <a:gd name="connsiteX4" fmla="*/ 0 w 951268"/>
                <a:gd name="connsiteY4" fmla="*/ 259691 h 1521288"/>
                <a:gd name="connsiteX0" fmla="*/ 0 w 951268"/>
                <a:gd name="connsiteY0" fmla="*/ 259691 h 1564151"/>
                <a:gd name="connsiteX1" fmla="*/ 865466 w 951268"/>
                <a:gd name="connsiteY1" fmla="*/ 0 h 1564151"/>
                <a:gd name="connsiteX2" fmla="*/ 951268 w 951268"/>
                <a:gd name="connsiteY2" fmla="*/ 994237 h 1564151"/>
                <a:gd name="connsiteX3" fmla="*/ 4763 w 951268"/>
                <a:gd name="connsiteY3" fmla="*/ 1564151 h 1564151"/>
                <a:gd name="connsiteX4" fmla="*/ 0 w 951268"/>
                <a:gd name="connsiteY4" fmla="*/ 259691 h 1564151"/>
                <a:gd name="connsiteX0" fmla="*/ 0 w 956031"/>
                <a:gd name="connsiteY0" fmla="*/ 259691 h 1564151"/>
                <a:gd name="connsiteX1" fmla="*/ 865466 w 956031"/>
                <a:gd name="connsiteY1" fmla="*/ 0 h 1564151"/>
                <a:gd name="connsiteX2" fmla="*/ 956031 w 956031"/>
                <a:gd name="connsiteY2" fmla="*/ 999000 h 1564151"/>
                <a:gd name="connsiteX3" fmla="*/ 4763 w 956031"/>
                <a:gd name="connsiteY3" fmla="*/ 1564151 h 1564151"/>
                <a:gd name="connsiteX4" fmla="*/ 0 w 956031"/>
                <a:gd name="connsiteY4" fmla="*/ 259691 h 1564151"/>
                <a:gd name="connsiteX0" fmla="*/ 0 w 956031"/>
                <a:gd name="connsiteY0" fmla="*/ 259691 h 1564151"/>
                <a:gd name="connsiteX1" fmla="*/ 874991 w 956031"/>
                <a:gd name="connsiteY1" fmla="*/ 0 h 1564151"/>
                <a:gd name="connsiteX2" fmla="*/ 956031 w 956031"/>
                <a:gd name="connsiteY2" fmla="*/ 999000 h 1564151"/>
                <a:gd name="connsiteX3" fmla="*/ 4763 w 956031"/>
                <a:gd name="connsiteY3" fmla="*/ 1564151 h 1564151"/>
                <a:gd name="connsiteX4" fmla="*/ 0 w 956031"/>
                <a:gd name="connsiteY4" fmla="*/ 259691 h 1564151"/>
                <a:gd name="connsiteX0" fmla="*/ 0 w 956031"/>
                <a:gd name="connsiteY0" fmla="*/ 259691 h 1485857"/>
                <a:gd name="connsiteX1" fmla="*/ 874991 w 956031"/>
                <a:gd name="connsiteY1" fmla="*/ 0 h 1485857"/>
                <a:gd name="connsiteX2" fmla="*/ 956031 w 956031"/>
                <a:gd name="connsiteY2" fmla="*/ 999000 h 1485857"/>
                <a:gd name="connsiteX3" fmla="*/ 55605 w 956031"/>
                <a:gd name="connsiteY3" fmla="*/ 1485857 h 1485857"/>
                <a:gd name="connsiteX4" fmla="*/ 0 w 956031"/>
                <a:gd name="connsiteY4" fmla="*/ 259691 h 1485857"/>
                <a:gd name="connsiteX0" fmla="*/ 0 w 956031"/>
                <a:gd name="connsiteY0" fmla="*/ 259691 h 1459758"/>
                <a:gd name="connsiteX1" fmla="*/ 874991 w 956031"/>
                <a:gd name="connsiteY1" fmla="*/ 0 h 1459758"/>
                <a:gd name="connsiteX2" fmla="*/ 956031 w 956031"/>
                <a:gd name="connsiteY2" fmla="*/ 999000 h 1459758"/>
                <a:gd name="connsiteX3" fmla="*/ 68316 w 956031"/>
                <a:gd name="connsiteY3" fmla="*/ 1459758 h 1459758"/>
                <a:gd name="connsiteX4" fmla="*/ 0 w 956031"/>
                <a:gd name="connsiteY4" fmla="*/ 259691 h 1459758"/>
                <a:gd name="connsiteX0" fmla="*/ 0 w 956031"/>
                <a:gd name="connsiteY0" fmla="*/ 259691 h 1446710"/>
                <a:gd name="connsiteX1" fmla="*/ 874991 w 956031"/>
                <a:gd name="connsiteY1" fmla="*/ 0 h 1446710"/>
                <a:gd name="connsiteX2" fmla="*/ 956031 w 956031"/>
                <a:gd name="connsiteY2" fmla="*/ 999000 h 1446710"/>
                <a:gd name="connsiteX3" fmla="*/ 68316 w 956031"/>
                <a:gd name="connsiteY3" fmla="*/ 1446710 h 1446710"/>
                <a:gd name="connsiteX4" fmla="*/ 0 w 956031"/>
                <a:gd name="connsiteY4" fmla="*/ 259691 h 1446710"/>
                <a:gd name="connsiteX0" fmla="*/ 0 w 956031"/>
                <a:gd name="connsiteY0" fmla="*/ 259691 h 1446710"/>
                <a:gd name="connsiteX1" fmla="*/ 874991 w 956031"/>
                <a:gd name="connsiteY1" fmla="*/ 0 h 1446710"/>
                <a:gd name="connsiteX2" fmla="*/ 956031 w 956031"/>
                <a:gd name="connsiteY2" fmla="*/ 972901 h 1446710"/>
                <a:gd name="connsiteX3" fmla="*/ 68316 w 956031"/>
                <a:gd name="connsiteY3" fmla="*/ 1446710 h 1446710"/>
                <a:gd name="connsiteX4" fmla="*/ 0 w 956031"/>
                <a:gd name="connsiteY4" fmla="*/ 259691 h 1446710"/>
                <a:gd name="connsiteX0" fmla="*/ 0 w 956031"/>
                <a:gd name="connsiteY0" fmla="*/ 240117 h 1427136"/>
                <a:gd name="connsiteX1" fmla="*/ 900413 w 956031"/>
                <a:gd name="connsiteY1" fmla="*/ 0 h 1427136"/>
                <a:gd name="connsiteX2" fmla="*/ 956031 w 956031"/>
                <a:gd name="connsiteY2" fmla="*/ 953327 h 1427136"/>
                <a:gd name="connsiteX3" fmla="*/ 68316 w 956031"/>
                <a:gd name="connsiteY3" fmla="*/ 1427136 h 1427136"/>
                <a:gd name="connsiteX4" fmla="*/ 0 w 956031"/>
                <a:gd name="connsiteY4" fmla="*/ 240117 h 1427136"/>
                <a:gd name="connsiteX0" fmla="*/ 0 w 956031"/>
                <a:gd name="connsiteY0" fmla="*/ 259691 h 1446710"/>
                <a:gd name="connsiteX1" fmla="*/ 900413 w 956031"/>
                <a:gd name="connsiteY1" fmla="*/ 0 h 1446710"/>
                <a:gd name="connsiteX2" fmla="*/ 956031 w 956031"/>
                <a:gd name="connsiteY2" fmla="*/ 972901 h 1446710"/>
                <a:gd name="connsiteX3" fmla="*/ 68316 w 956031"/>
                <a:gd name="connsiteY3" fmla="*/ 1446710 h 1446710"/>
                <a:gd name="connsiteX4" fmla="*/ 0 w 956031"/>
                <a:gd name="connsiteY4" fmla="*/ 259691 h 1446710"/>
                <a:gd name="connsiteX0" fmla="*/ 0 w 975097"/>
                <a:gd name="connsiteY0" fmla="*/ 227067 h 1446710"/>
                <a:gd name="connsiteX1" fmla="*/ 919479 w 975097"/>
                <a:gd name="connsiteY1" fmla="*/ 0 h 1446710"/>
                <a:gd name="connsiteX2" fmla="*/ 975097 w 975097"/>
                <a:gd name="connsiteY2" fmla="*/ 972901 h 1446710"/>
                <a:gd name="connsiteX3" fmla="*/ 87382 w 975097"/>
                <a:gd name="connsiteY3" fmla="*/ 1446710 h 1446710"/>
                <a:gd name="connsiteX4" fmla="*/ 0 w 975097"/>
                <a:gd name="connsiteY4" fmla="*/ 227067 h 1446710"/>
                <a:gd name="connsiteX0" fmla="*/ 0 w 949676"/>
                <a:gd name="connsiteY0" fmla="*/ 227067 h 1446710"/>
                <a:gd name="connsiteX1" fmla="*/ 919479 w 949676"/>
                <a:gd name="connsiteY1" fmla="*/ 0 h 1446710"/>
                <a:gd name="connsiteX2" fmla="*/ 949676 w 949676"/>
                <a:gd name="connsiteY2" fmla="*/ 822836 h 1446710"/>
                <a:gd name="connsiteX3" fmla="*/ 87382 w 949676"/>
                <a:gd name="connsiteY3" fmla="*/ 1446710 h 1446710"/>
                <a:gd name="connsiteX4" fmla="*/ 0 w 949676"/>
                <a:gd name="connsiteY4" fmla="*/ 227067 h 1446710"/>
                <a:gd name="connsiteX0" fmla="*/ 0 w 949676"/>
                <a:gd name="connsiteY0" fmla="*/ 227067 h 1127007"/>
                <a:gd name="connsiteX1" fmla="*/ 919479 w 949676"/>
                <a:gd name="connsiteY1" fmla="*/ 0 h 1127007"/>
                <a:gd name="connsiteX2" fmla="*/ 949676 w 949676"/>
                <a:gd name="connsiteY2" fmla="*/ 822836 h 1127007"/>
                <a:gd name="connsiteX3" fmla="*/ 61959 w 949676"/>
                <a:gd name="connsiteY3" fmla="*/ 1127007 h 1127007"/>
                <a:gd name="connsiteX4" fmla="*/ 0 w 949676"/>
                <a:gd name="connsiteY4" fmla="*/ 227067 h 1127007"/>
                <a:gd name="connsiteX0" fmla="*/ 0 w 943321"/>
                <a:gd name="connsiteY0" fmla="*/ 129199 h 1127007"/>
                <a:gd name="connsiteX1" fmla="*/ 913124 w 943321"/>
                <a:gd name="connsiteY1" fmla="*/ 0 h 1127007"/>
                <a:gd name="connsiteX2" fmla="*/ 943321 w 943321"/>
                <a:gd name="connsiteY2" fmla="*/ 822836 h 1127007"/>
                <a:gd name="connsiteX3" fmla="*/ 55604 w 943321"/>
                <a:gd name="connsiteY3" fmla="*/ 1127007 h 1127007"/>
                <a:gd name="connsiteX4" fmla="*/ 0 w 943321"/>
                <a:gd name="connsiteY4" fmla="*/ 129199 h 1127007"/>
                <a:gd name="connsiteX0" fmla="*/ 0 w 943321"/>
                <a:gd name="connsiteY0" fmla="*/ 129199 h 1114008"/>
                <a:gd name="connsiteX1" fmla="*/ 913124 w 943321"/>
                <a:gd name="connsiteY1" fmla="*/ 0 h 1114008"/>
                <a:gd name="connsiteX2" fmla="*/ 943321 w 943321"/>
                <a:gd name="connsiteY2" fmla="*/ 822836 h 1114008"/>
                <a:gd name="connsiteX3" fmla="*/ 51384 w 943321"/>
                <a:gd name="connsiteY3" fmla="*/ 1114008 h 1114008"/>
                <a:gd name="connsiteX4" fmla="*/ 0 w 943321"/>
                <a:gd name="connsiteY4" fmla="*/ 129199 h 1114008"/>
                <a:gd name="connsiteX0" fmla="*/ 0 w 951762"/>
                <a:gd name="connsiteY0" fmla="*/ 137865 h 1114008"/>
                <a:gd name="connsiteX1" fmla="*/ 921565 w 951762"/>
                <a:gd name="connsiteY1" fmla="*/ 0 h 1114008"/>
                <a:gd name="connsiteX2" fmla="*/ 951762 w 951762"/>
                <a:gd name="connsiteY2" fmla="*/ 822836 h 1114008"/>
                <a:gd name="connsiteX3" fmla="*/ 59825 w 951762"/>
                <a:gd name="connsiteY3" fmla="*/ 1114008 h 1114008"/>
                <a:gd name="connsiteX4" fmla="*/ 0 w 951762"/>
                <a:gd name="connsiteY4" fmla="*/ 137865 h 1114008"/>
                <a:gd name="connsiteX0" fmla="*/ 82 w 951844"/>
                <a:gd name="connsiteY0" fmla="*/ 137865 h 1114008"/>
                <a:gd name="connsiteX1" fmla="*/ 921647 w 951844"/>
                <a:gd name="connsiteY1" fmla="*/ 0 h 1114008"/>
                <a:gd name="connsiteX2" fmla="*/ 951844 w 951844"/>
                <a:gd name="connsiteY2" fmla="*/ 822836 h 1114008"/>
                <a:gd name="connsiteX3" fmla="*/ 59907 w 951844"/>
                <a:gd name="connsiteY3" fmla="*/ 1114008 h 1114008"/>
                <a:gd name="connsiteX4" fmla="*/ 82 w 951844"/>
                <a:gd name="connsiteY4" fmla="*/ 137865 h 1114008"/>
                <a:gd name="connsiteX0" fmla="*/ 124 w 951886"/>
                <a:gd name="connsiteY0" fmla="*/ 137865 h 1114008"/>
                <a:gd name="connsiteX1" fmla="*/ 921689 w 951886"/>
                <a:gd name="connsiteY1" fmla="*/ 0 h 1114008"/>
                <a:gd name="connsiteX2" fmla="*/ 951886 w 951886"/>
                <a:gd name="connsiteY2" fmla="*/ 822836 h 1114008"/>
                <a:gd name="connsiteX3" fmla="*/ 59949 w 951886"/>
                <a:gd name="connsiteY3" fmla="*/ 1114008 h 1114008"/>
                <a:gd name="connsiteX4" fmla="*/ 124 w 951886"/>
                <a:gd name="connsiteY4" fmla="*/ 137865 h 1114008"/>
                <a:gd name="connsiteX0" fmla="*/ 0 w 951762"/>
                <a:gd name="connsiteY0" fmla="*/ 137865 h 1114008"/>
                <a:gd name="connsiteX1" fmla="*/ 921565 w 951762"/>
                <a:gd name="connsiteY1" fmla="*/ 0 h 1114008"/>
                <a:gd name="connsiteX2" fmla="*/ 951762 w 951762"/>
                <a:gd name="connsiteY2" fmla="*/ 822836 h 1114008"/>
                <a:gd name="connsiteX3" fmla="*/ 59825 w 951762"/>
                <a:gd name="connsiteY3" fmla="*/ 1114008 h 1114008"/>
                <a:gd name="connsiteX4" fmla="*/ 0 w 951762"/>
                <a:gd name="connsiteY4" fmla="*/ 137865 h 1114008"/>
                <a:gd name="connsiteX0" fmla="*/ 0 w 951762"/>
                <a:gd name="connsiteY0" fmla="*/ 137865 h 1114008"/>
                <a:gd name="connsiteX1" fmla="*/ 921565 w 951762"/>
                <a:gd name="connsiteY1" fmla="*/ 0 h 1114008"/>
                <a:gd name="connsiteX2" fmla="*/ 951762 w 951762"/>
                <a:gd name="connsiteY2" fmla="*/ 822836 h 1114008"/>
                <a:gd name="connsiteX3" fmla="*/ 59825 w 951762"/>
                <a:gd name="connsiteY3" fmla="*/ 1114008 h 1114008"/>
                <a:gd name="connsiteX4" fmla="*/ 0 w 951762"/>
                <a:gd name="connsiteY4" fmla="*/ 137865 h 1114008"/>
                <a:gd name="connsiteX0" fmla="*/ 0 w 951762"/>
                <a:gd name="connsiteY0" fmla="*/ 137865 h 1114008"/>
                <a:gd name="connsiteX1" fmla="*/ 921565 w 951762"/>
                <a:gd name="connsiteY1" fmla="*/ 0 h 1114008"/>
                <a:gd name="connsiteX2" fmla="*/ 951762 w 951762"/>
                <a:gd name="connsiteY2" fmla="*/ 822836 h 1114008"/>
                <a:gd name="connsiteX3" fmla="*/ 59825 w 951762"/>
                <a:gd name="connsiteY3" fmla="*/ 1114008 h 1114008"/>
                <a:gd name="connsiteX4" fmla="*/ 0 w 951762"/>
                <a:gd name="connsiteY4" fmla="*/ 137865 h 1114008"/>
                <a:gd name="connsiteX0" fmla="*/ 0 w 951762"/>
                <a:gd name="connsiteY0" fmla="*/ 137865 h 1114008"/>
                <a:gd name="connsiteX1" fmla="*/ 921565 w 951762"/>
                <a:gd name="connsiteY1" fmla="*/ 0 h 1114008"/>
                <a:gd name="connsiteX2" fmla="*/ 951762 w 951762"/>
                <a:gd name="connsiteY2" fmla="*/ 822836 h 1114008"/>
                <a:gd name="connsiteX3" fmla="*/ 59825 w 951762"/>
                <a:gd name="connsiteY3" fmla="*/ 1114008 h 1114008"/>
                <a:gd name="connsiteX4" fmla="*/ 0 w 951762"/>
                <a:gd name="connsiteY4" fmla="*/ 137865 h 1114008"/>
                <a:gd name="connsiteX0" fmla="*/ 0 w 951762"/>
                <a:gd name="connsiteY0" fmla="*/ 137865 h 1114008"/>
                <a:gd name="connsiteX1" fmla="*/ 921565 w 951762"/>
                <a:gd name="connsiteY1" fmla="*/ 0 h 1114008"/>
                <a:gd name="connsiteX2" fmla="*/ 951762 w 951762"/>
                <a:gd name="connsiteY2" fmla="*/ 822836 h 1114008"/>
                <a:gd name="connsiteX3" fmla="*/ 59825 w 951762"/>
                <a:gd name="connsiteY3" fmla="*/ 1114008 h 1114008"/>
                <a:gd name="connsiteX4" fmla="*/ 0 w 951762"/>
                <a:gd name="connsiteY4" fmla="*/ 137865 h 1114008"/>
                <a:gd name="connsiteX0" fmla="*/ 0 w 951762"/>
                <a:gd name="connsiteY0" fmla="*/ 137865 h 1114008"/>
                <a:gd name="connsiteX1" fmla="*/ 921565 w 951762"/>
                <a:gd name="connsiteY1" fmla="*/ 0 h 1114008"/>
                <a:gd name="connsiteX2" fmla="*/ 951762 w 951762"/>
                <a:gd name="connsiteY2" fmla="*/ 827170 h 1114008"/>
                <a:gd name="connsiteX3" fmla="*/ 59825 w 951762"/>
                <a:gd name="connsiteY3" fmla="*/ 1114008 h 1114008"/>
                <a:gd name="connsiteX4" fmla="*/ 0 w 951762"/>
                <a:gd name="connsiteY4" fmla="*/ 137865 h 1114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762" h="1114008">
                  <a:moveTo>
                    <a:pt x="0" y="137865"/>
                  </a:moveTo>
                  <a:cubicBezTo>
                    <a:pt x="319849" y="74578"/>
                    <a:pt x="521524" y="32957"/>
                    <a:pt x="921565" y="0"/>
                  </a:cubicBezTo>
                  <a:lnTo>
                    <a:pt x="951762" y="827170"/>
                  </a:lnTo>
                  <a:cubicBezTo>
                    <a:pt x="481407" y="958890"/>
                    <a:pt x="357137" y="1016951"/>
                    <a:pt x="59825" y="1114008"/>
                  </a:cubicBezTo>
                  <a:cubicBezTo>
                    <a:pt x="37135" y="653191"/>
                    <a:pt x="14250" y="607348"/>
                    <a:pt x="0" y="137865"/>
                  </a:cubicBezTo>
                  <a:close/>
                </a:path>
              </a:pathLst>
            </a:custGeom>
            <a:blipFill>
              <a:blip r:embed="rId7"/>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40" name="Rectangle 8"/>
            <p:cNvSpPr/>
            <p:nvPr/>
          </p:nvSpPr>
          <p:spPr>
            <a:xfrm>
              <a:off x="3069446" y="3616621"/>
              <a:ext cx="962087" cy="706468"/>
            </a:xfrm>
            <a:custGeom>
              <a:avLst/>
              <a:gdLst>
                <a:gd name="connsiteX0" fmla="*/ 0 w 957812"/>
                <a:gd name="connsiteY0" fmla="*/ 0 h 992458"/>
                <a:gd name="connsiteX1" fmla="*/ 957812 w 957812"/>
                <a:gd name="connsiteY1" fmla="*/ 0 h 992458"/>
                <a:gd name="connsiteX2" fmla="*/ 957812 w 957812"/>
                <a:gd name="connsiteY2" fmla="*/ 992458 h 992458"/>
                <a:gd name="connsiteX3" fmla="*/ 0 w 957812"/>
                <a:gd name="connsiteY3" fmla="*/ 992458 h 992458"/>
                <a:gd name="connsiteX4" fmla="*/ 0 w 957812"/>
                <a:gd name="connsiteY4" fmla="*/ 0 h 992458"/>
                <a:gd name="connsiteX0" fmla="*/ 0 w 957812"/>
                <a:gd name="connsiteY0" fmla="*/ 267629 h 1260087"/>
                <a:gd name="connsiteX1" fmla="*/ 879754 w 957812"/>
                <a:gd name="connsiteY1" fmla="*/ 0 h 1260087"/>
                <a:gd name="connsiteX2" fmla="*/ 957812 w 957812"/>
                <a:gd name="connsiteY2" fmla="*/ 1260087 h 1260087"/>
                <a:gd name="connsiteX3" fmla="*/ 0 w 957812"/>
                <a:gd name="connsiteY3" fmla="*/ 1260087 h 1260087"/>
                <a:gd name="connsiteX4" fmla="*/ 0 w 957812"/>
                <a:gd name="connsiteY4" fmla="*/ 267629 h 1260087"/>
                <a:gd name="connsiteX0" fmla="*/ 0 w 946661"/>
                <a:gd name="connsiteY0" fmla="*/ 267629 h 1260087"/>
                <a:gd name="connsiteX1" fmla="*/ 879754 w 946661"/>
                <a:gd name="connsiteY1" fmla="*/ 0 h 1260087"/>
                <a:gd name="connsiteX2" fmla="*/ 946661 w 946661"/>
                <a:gd name="connsiteY2" fmla="*/ 1037062 h 1260087"/>
                <a:gd name="connsiteX3" fmla="*/ 0 w 946661"/>
                <a:gd name="connsiteY3" fmla="*/ 1260087 h 1260087"/>
                <a:gd name="connsiteX4" fmla="*/ 0 w 946661"/>
                <a:gd name="connsiteY4" fmla="*/ 267629 h 1260087"/>
                <a:gd name="connsiteX0" fmla="*/ 0 w 946661"/>
                <a:gd name="connsiteY0" fmla="*/ 267629 h 1505414"/>
                <a:gd name="connsiteX1" fmla="*/ 879754 w 946661"/>
                <a:gd name="connsiteY1" fmla="*/ 0 h 1505414"/>
                <a:gd name="connsiteX2" fmla="*/ 946661 w 946661"/>
                <a:gd name="connsiteY2" fmla="*/ 1037062 h 1505414"/>
                <a:gd name="connsiteX3" fmla="*/ 0 w 946661"/>
                <a:gd name="connsiteY3" fmla="*/ 1505414 h 1505414"/>
                <a:gd name="connsiteX4" fmla="*/ 0 w 946661"/>
                <a:gd name="connsiteY4" fmla="*/ 267629 h 1505414"/>
                <a:gd name="connsiteX0" fmla="*/ 0 w 902056"/>
                <a:gd name="connsiteY0" fmla="*/ 267629 h 1505414"/>
                <a:gd name="connsiteX1" fmla="*/ 879754 w 902056"/>
                <a:gd name="connsiteY1" fmla="*/ 0 h 1505414"/>
                <a:gd name="connsiteX2" fmla="*/ 902056 w 902056"/>
                <a:gd name="connsiteY2" fmla="*/ 1048213 h 1505414"/>
                <a:gd name="connsiteX3" fmla="*/ 0 w 902056"/>
                <a:gd name="connsiteY3" fmla="*/ 1505414 h 1505414"/>
                <a:gd name="connsiteX4" fmla="*/ 0 w 902056"/>
                <a:gd name="connsiteY4" fmla="*/ 267629 h 1505414"/>
                <a:gd name="connsiteX0" fmla="*/ 0 w 933806"/>
                <a:gd name="connsiteY0" fmla="*/ 267629 h 1505414"/>
                <a:gd name="connsiteX1" fmla="*/ 879754 w 933806"/>
                <a:gd name="connsiteY1" fmla="*/ 0 h 1505414"/>
                <a:gd name="connsiteX2" fmla="*/ 933806 w 933806"/>
                <a:gd name="connsiteY2" fmla="*/ 991063 h 1505414"/>
                <a:gd name="connsiteX3" fmla="*/ 0 w 933806"/>
                <a:gd name="connsiteY3" fmla="*/ 1505414 h 1505414"/>
                <a:gd name="connsiteX4" fmla="*/ 0 w 933806"/>
                <a:gd name="connsiteY4" fmla="*/ 267629 h 1505414"/>
                <a:gd name="connsiteX0" fmla="*/ 0 w 933806"/>
                <a:gd name="connsiteY0" fmla="*/ 254929 h 1492714"/>
                <a:gd name="connsiteX1" fmla="*/ 867054 w 933806"/>
                <a:gd name="connsiteY1" fmla="*/ 0 h 1492714"/>
                <a:gd name="connsiteX2" fmla="*/ 933806 w 933806"/>
                <a:gd name="connsiteY2" fmla="*/ 978363 h 1492714"/>
                <a:gd name="connsiteX3" fmla="*/ 0 w 933806"/>
                <a:gd name="connsiteY3" fmla="*/ 1492714 h 1492714"/>
                <a:gd name="connsiteX4" fmla="*/ 0 w 933806"/>
                <a:gd name="connsiteY4" fmla="*/ 254929 h 1492714"/>
                <a:gd name="connsiteX0" fmla="*/ 0 w 927456"/>
                <a:gd name="connsiteY0" fmla="*/ 254929 h 1492714"/>
                <a:gd name="connsiteX1" fmla="*/ 8670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543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7836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65663 h 1492714"/>
                <a:gd name="connsiteX3" fmla="*/ 0 w 927456"/>
                <a:gd name="connsiteY3" fmla="*/ 1492714 h 1492714"/>
                <a:gd name="connsiteX4" fmla="*/ 0 w 927456"/>
                <a:gd name="connsiteY4" fmla="*/ 254929 h 1492714"/>
                <a:gd name="connsiteX0" fmla="*/ 0 w 927456"/>
                <a:gd name="connsiteY0" fmla="*/ 269216 h 1507001"/>
                <a:gd name="connsiteX1" fmla="*/ 855941 w 927456"/>
                <a:gd name="connsiteY1" fmla="*/ 0 h 1507001"/>
                <a:gd name="connsiteX2" fmla="*/ 927456 w 927456"/>
                <a:gd name="connsiteY2" fmla="*/ 979950 h 1507001"/>
                <a:gd name="connsiteX3" fmla="*/ 0 w 927456"/>
                <a:gd name="connsiteY3" fmla="*/ 1507001 h 1507001"/>
                <a:gd name="connsiteX4" fmla="*/ 0 w 927456"/>
                <a:gd name="connsiteY4" fmla="*/ 269216 h 1507001"/>
                <a:gd name="connsiteX0" fmla="*/ 0 w 941743"/>
                <a:gd name="connsiteY0" fmla="*/ 269216 h 1507001"/>
                <a:gd name="connsiteX1" fmla="*/ 855941 w 941743"/>
                <a:gd name="connsiteY1" fmla="*/ 0 h 1507001"/>
                <a:gd name="connsiteX2" fmla="*/ 941743 w 941743"/>
                <a:gd name="connsiteY2" fmla="*/ 979950 h 1507001"/>
                <a:gd name="connsiteX3" fmla="*/ 0 w 941743"/>
                <a:gd name="connsiteY3" fmla="*/ 1507001 h 1507001"/>
                <a:gd name="connsiteX4" fmla="*/ 0 w 941743"/>
                <a:gd name="connsiteY4" fmla="*/ 269216 h 1507001"/>
                <a:gd name="connsiteX0" fmla="*/ 0 w 951268"/>
                <a:gd name="connsiteY0" fmla="*/ 259691 h 1507001"/>
                <a:gd name="connsiteX1" fmla="*/ 865466 w 951268"/>
                <a:gd name="connsiteY1" fmla="*/ 0 h 1507001"/>
                <a:gd name="connsiteX2" fmla="*/ 951268 w 951268"/>
                <a:gd name="connsiteY2" fmla="*/ 979950 h 1507001"/>
                <a:gd name="connsiteX3" fmla="*/ 9525 w 951268"/>
                <a:gd name="connsiteY3" fmla="*/ 1507001 h 1507001"/>
                <a:gd name="connsiteX4" fmla="*/ 0 w 951268"/>
                <a:gd name="connsiteY4" fmla="*/ 259691 h 1507001"/>
                <a:gd name="connsiteX0" fmla="*/ 0 w 951268"/>
                <a:gd name="connsiteY0" fmla="*/ 273978 h 1521288"/>
                <a:gd name="connsiteX1" fmla="*/ 865466 w 951268"/>
                <a:gd name="connsiteY1" fmla="*/ 0 h 1521288"/>
                <a:gd name="connsiteX2" fmla="*/ 951268 w 951268"/>
                <a:gd name="connsiteY2" fmla="*/ 994237 h 1521288"/>
                <a:gd name="connsiteX3" fmla="*/ 9525 w 951268"/>
                <a:gd name="connsiteY3" fmla="*/ 1521288 h 1521288"/>
                <a:gd name="connsiteX4" fmla="*/ 0 w 951268"/>
                <a:gd name="connsiteY4" fmla="*/ 273978 h 1521288"/>
                <a:gd name="connsiteX0" fmla="*/ 0 w 951268"/>
                <a:gd name="connsiteY0" fmla="*/ 259691 h 1521288"/>
                <a:gd name="connsiteX1" fmla="*/ 865466 w 951268"/>
                <a:gd name="connsiteY1" fmla="*/ 0 h 1521288"/>
                <a:gd name="connsiteX2" fmla="*/ 951268 w 951268"/>
                <a:gd name="connsiteY2" fmla="*/ 994237 h 1521288"/>
                <a:gd name="connsiteX3" fmla="*/ 9525 w 951268"/>
                <a:gd name="connsiteY3" fmla="*/ 1521288 h 1521288"/>
                <a:gd name="connsiteX4" fmla="*/ 0 w 951268"/>
                <a:gd name="connsiteY4" fmla="*/ 259691 h 1521288"/>
                <a:gd name="connsiteX0" fmla="*/ 0 w 951268"/>
                <a:gd name="connsiteY0" fmla="*/ 259691 h 1564151"/>
                <a:gd name="connsiteX1" fmla="*/ 865466 w 951268"/>
                <a:gd name="connsiteY1" fmla="*/ 0 h 1564151"/>
                <a:gd name="connsiteX2" fmla="*/ 951268 w 951268"/>
                <a:gd name="connsiteY2" fmla="*/ 994237 h 1564151"/>
                <a:gd name="connsiteX3" fmla="*/ 4763 w 951268"/>
                <a:gd name="connsiteY3" fmla="*/ 1564151 h 1564151"/>
                <a:gd name="connsiteX4" fmla="*/ 0 w 951268"/>
                <a:gd name="connsiteY4" fmla="*/ 259691 h 1564151"/>
                <a:gd name="connsiteX0" fmla="*/ 0 w 956031"/>
                <a:gd name="connsiteY0" fmla="*/ 259691 h 1564151"/>
                <a:gd name="connsiteX1" fmla="*/ 865466 w 956031"/>
                <a:gd name="connsiteY1" fmla="*/ 0 h 1564151"/>
                <a:gd name="connsiteX2" fmla="*/ 956031 w 956031"/>
                <a:gd name="connsiteY2" fmla="*/ 999000 h 1564151"/>
                <a:gd name="connsiteX3" fmla="*/ 4763 w 956031"/>
                <a:gd name="connsiteY3" fmla="*/ 1564151 h 1564151"/>
                <a:gd name="connsiteX4" fmla="*/ 0 w 956031"/>
                <a:gd name="connsiteY4" fmla="*/ 259691 h 1564151"/>
                <a:gd name="connsiteX0" fmla="*/ 0 w 956031"/>
                <a:gd name="connsiteY0" fmla="*/ 259691 h 1564151"/>
                <a:gd name="connsiteX1" fmla="*/ 874991 w 956031"/>
                <a:gd name="connsiteY1" fmla="*/ 0 h 1564151"/>
                <a:gd name="connsiteX2" fmla="*/ 956031 w 956031"/>
                <a:gd name="connsiteY2" fmla="*/ 999000 h 1564151"/>
                <a:gd name="connsiteX3" fmla="*/ 4763 w 956031"/>
                <a:gd name="connsiteY3" fmla="*/ 1564151 h 1564151"/>
                <a:gd name="connsiteX4" fmla="*/ 0 w 956031"/>
                <a:gd name="connsiteY4" fmla="*/ 259691 h 1564151"/>
                <a:gd name="connsiteX0" fmla="*/ 0 w 956031"/>
                <a:gd name="connsiteY0" fmla="*/ 259691 h 1485857"/>
                <a:gd name="connsiteX1" fmla="*/ 874991 w 956031"/>
                <a:gd name="connsiteY1" fmla="*/ 0 h 1485857"/>
                <a:gd name="connsiteX2" fmla="*/ 956031 w 956031"/>
                <a:gd name="connsiteY2" fmla="*/ 999000 h 1485857"/>
                <a:gd name="connsiteX3" fmla="*/ 55605 w 956031"/>
                <a:gd name="connsiteY3" fmla="*/ 1485857 h 1485857"/>
                <a:gd name="connsiteX4" fmla="*/ 0 w 956031"/>
                <a:gd name="connsiteY4" fmla="*/ 259691 h 1485857"/>
                <a:gd name="connsiteX0" fmla="*/ 0 w 956031"/>
                <a:gd name="connsiteY0" fmla="*/ 259691 h 1459758"/>
                <a:gd name="connsiteX1" fmla="*/ 874991 w 956031"/>
                <a:gd name="connsiteY1" fmla="*/ 0 h 1459758"/>
                <a:gd name="connsiteX2" fmla="*/ 956031 w 956031"/>
                <a:gd name="connsiteY2" fmla="*/ 999000 h 1459758"/>
                <a:gd name="connsiteX3" fmla="*/ 68316 w 956031"/>
                <a:gd name="connsiteY3" fmla="*/ 1459758 h 1459758"/>
                <a:gd name="connsiteX4" fmla="*/ 0 w 956031"/>
                <a:gd name="connsiteY4" fmla="*/ 259691 h 1459758"/>
                <a:gd name="connsiteX0" fmla="*/ 0 w 956031"/>
                <a:gd name="connsiteY0" fmla="*/ 259691 h 1446710"/>
                <a:gd name="connsiteX1" fmla="*/ 874991 w 956031"/>
                <a:gd name="connsiteY1" fmla="*/ 0 h 1446710"/>
                <a:gd name="connsiteX2" fmla="*/ 956031 w 956031"/>
                <a:gd name="connsiteY2" fmla="*/ 999000 h 1446710"/>
                <a:gd name="connsiteX3" fmla="*/ 68316 w 956031"/>
                <a:gd name="connsiteY3" fmla="*/ 1446710 h 1446710"/>
                <a:gd name="connsiteX4" fmla="*/ 0 w 956031"/>
                <a:gd name="connsiteY4" fmla="*/ 259691 h 1446710"/>
                <a:gd name="connsiteX0" fmla="*/ 0 w 956031"/>
                <a:gd name="connsiteY0" fmla="*/ 259691 h 1446710"/>
                <a:gd name="connsiteX1" fmla="*/ 874991 w 956031"/>
                <a:gd name="connsiteY1" fmla="*/ 0 h 1446710"/>
                <a:gd name="connsiteX2" fmla="*/ 956031 w 956031"/>
                <a:gd name="connsiteY2" fmla="*/ 972901 h 1446710"/>
                <a:gd name="connsiteX3" fmla="*/ 68316 w 956031"/>
                <a:gd name="connsiteY3" fmla="*/ 1446710 h 1446710"/>
                <a:gd name="connsiteX4" fmla="*/ 0 w 956031"/>
                <a:gd name="connsiteY4" fmla="*/ 259691 h 1446710"/>
                <a:gd name="connsiteX0" fmla="*/ 0 w 956031"/>
                <a:gd name="connsiteY0" fmla="*/ 240117 h 1427136"/>
                <a:gd name="connsiteX1" fmla="*/ 900413 w 956031"/>
                <a:gd name="connsiteY1" fmla="*/ 0 h 1427136"/>
                <a:gd name="connsiteX2" fmla="*/ 956031 w 956031"/>
                <a:gd name="connsiteY2" fmla="*/ 953327 h 1427136"/>
                <a:gd name="connsiteX3" fmla="*/ 68316 w 956031"/>
                <a:gd name="connsiteY3" fmla="*/ 1427136 h 1427136"/>
                <a:gd name="connsiteX4" fmla="*/ 0 w 956031"/>
                <a:gd name="connsiteY4" fmla="*/ 240117 h 1427136"/>
                <a:gd name="connsiteX0" fmla="*/ 0 w 956031"/>
                <a:gd name="connsiteY0" fmla="*/ 259691 h 1446710"/>
                <a:gd name="connsiteX1" fmla="*/ 900413 w 956031"/>
                <a:gd name="connsiteY1" fmla="*/ 0 h 1446710"/>
                <a:gd name="connsiteX2" fmla="*/ 956031 w 956031"/>
                <a:gd name="connsiteY2" fmla="*/ 972901 h 1446710"/>
                <a:gd name="connsiteX3" fmla="*/ 68316 w 956031"/>
                <a:gd name="connsiteY3" fmla="*/ 1446710 h 1446710"/>
                <a:gd name="connsiteX4" fmla="*/ 0 w 956031"/>
                <a:gd name="connsiteY4" fmla="*/ 259691 h 1446710"/>
                <a:gd name="connsiteX0" fmla="*/ 0 w 975097"/>
                <a:gd name="connsiteY0" fmla="*/ 227067 h 1446710"/>
                <a:gd name="connsiteX1" fmla="*/ 919479 w 975097"/>
                <a:gd name="connsiteY1" fmla="*/ 0 h 1446710"/>
                <a:gd name="connsiteX2" fmla="*/ 975097 w 975097"/>
                <a:gd name="connsiteY2" fmla="*/ 972901 h 1446710"/>
                <a:gd name="connsiteX3" fmla="*/ 87382 w 975097"/>
                <a:gd name="connsiteY3" fmla="*/ 1446710 h 1446710"/>
                <a:gd name="connsiteX4" fmla="*/ 0 w 975097"/>
                <a:gd name="connsiteY4" fmla="*/ 227067 h 1446710"/>
                <a:gd name="connsiteX0" fmla="*/ 0 w 949676"/>
                <a:gd name="connsiteY0" fmla="*/ 227067 h 1446710"/>
                <a:gd name="connsiteX1" fmla="*/ 919479 w 949676"/>
                <a:gd name="connsiteY1" fmla="*/ 0 h 1446710"/>
                <a:gd name="connsiteX2" fmla="*/ 949676 w 949676"/>
                <a:gd name="connsiteY2" fmla="*/ 822836 h 1446710"/>
                <a:gd name="connsiteX3" fmla="*/ 87382 w 949676"/>
                <a:gd name="connsiteY3" fmla="*/ 1446710 h 1446710"/>
                <a:gd name="connsiteX4" fmla="*/ 0 w 949676"/>
                <a:gd name="connsiteY4" fmla="*/ 227067 h 1446710"/>
                <a:gd name="connsiteX0" fmla="*/ 0 w 949676"/>
                <a:gd name="connsiteY0" fmla="*/ 227067 h 1127007"/>
                <a:gd name="connsiteX1" fmla="*/ 919479 w 949676"/>
                <a:gd name="connsiteY1" fmla="*/ 0 h 1127007"/>
                <a:gd name="connsiteX2" fmla="*/ 949676 w 949676"/>
                <a:gd name="connsiteY2" fmla="*/ 822836 h 1127007"/>
                <a:gd name="connsiteX3" fmla="*/ 61959 w 949676"/>
                <a:gd name="connsiteY3" fmla="*/ 1127007 h 1127007"/>
                <a:gd name="connsiteX4" fmla="*/ 0 w 949676"/>
                <a:gd name="connsiteY4" fmla="*/ 227067 h 1127007"/>
                <a:gd name="connsiteX0" fmla="*/ 0 w 943321"/>
                <a:gd name="connsiteY0" fmla="*/ 129199 h 1127007"/>
                <a:gd name="connsiteX1" fmla="*/ 913124 w 943321"/>
                <a:gd name="connsiteY1" fmla="*/ 0 h 1127007"/>
                <a:gd name="connsiteX2" fmla="*/ 943321 w 943321"/>
                <a:gd name="connsiteY2" fmla="*/ 822836 h 1127007"/>
                <a:gd name="connsiteX3" fmla="*/ 55604 w 943321"/>
                <a:gd name="connsiteY3" fmla="*/ 1127007 h 1127007"/>
                <a:gd name="connsiteX4" fmla="*/ 0 w 943321"/>
                <a:gd name="connsiteY4" fmla="*/ 129199 h 1127007"/>
                <a:gd name="connsiteX0" fmla="*/ 0 w 943321"/>
                <a:gd name="connsiteY0" fmla="*/ 129199 h 1114008"/>
                <a:gd name="connsiteX1" fmla="*/ 913124 w 943321"/>
                <a:gd name="connsiteY1" fmla="*/ 0 h 1114008"/>
                <a:gd name="connsiteX2" fmla="*/ 943321 w 943321"/>
                <a:gd name="connsiteY2" fmla="*/ 822836 h 1114008"/>
                <a:gd name="connsiteX3" fmla="*/ 51384 w 943321"/>
                <a:gd name="connsiteY3" fmla="*/ 1114008 h 1114008"/>
                <a:gd name="connsiteX4" fmla="*/ 0 w 943321"/>
                <a:gd name="connsiteY4" fmla="*/ 129199 h 1114008"/>
                <a:gd name="connsiteX0" fmla="*/ 0 w 951762"/>
                <a:gd name="connsiteY0" fmla="*/ 137865 h 1114008"/>
                <a:gd name="connsiteX1" fmla="*/ 921565 w 951762"/>
                <a:gd name="connsiteY1" fmla="*/ 0 h 1114008"/>
                <a:gd name="connsiteX2" fmla="*/ 951762 w 951762"/>
                <a:gd name="connsiteY2" fmla="*/ 822836 h 1114008"/>
                <a:gd name="connsiteX3" fmla="*/ 59825 w 951762"/>
                <a:gd name="connsiteY3" fmla="*/ 1114008 h 1114008"/>
                <a:gd name="connsiteX4" fmla="*/ 0 w 951762"/>
                <a:gd name="connsiteY4" fmla="*/ 137865 h 1114008"/>
                <a:gd name="connsiteX0" fmla="*/ 82 w 951844"/>
                <a:gd name="connsiteY0" fmla="*/ 137865 h 1114008"/>
                <a:gd name="connsiteX1" fmla="*/ 921647 w 951844"/>
                <a:gd name="connsiteY1" fmla="*/ 0 h 1114008"/>
                <a:gd name="connsiteX2" fmla="*/ 951844 w 951844"/>
                <a:gd name="connsiteY2" fmla="*/ 822836 h 1114008"/>
                <a:gd name="connsiteX3" fmla="*/ 59907 w 951844"/>
                <a:gd name="connsiteY3" fmla="*/ 1114008 h 1114008"/>
                <a:gd name="connsiteX4" fmla="*/ 82 w 951844"/>
                <a:gd name="connsiteY4" fmla="*/ 137865 h 1114008"/>
                <a:gd name="connsiteX0" fmla="*/ 124 w 951886"/>
                <a:gd name="connsiteY0" fmla="*/ 137865 h 1114008"/>
                <a:gd name="connsiteX1" fmla="*/ 921689 w 951886"/>
                <a:gd name="connsiteY1" fmla="*/ 0 h 1114008"/>
                <a:gd name="connsiteX2" fmla="*/ 951886 w 951886"/>
                <a:gd name="connsiteY2" fmla="*/ 822836 h 1114008"/>
                <a:gd name="connsiteX3" fmla="*/ 59949 w 951886"/>
                <a:gd name="connsiteY3" fmla="*/ 1114008 h 1114008"/>
                <a:gd name="connsiteX4" fmla="*/ 124 w 951886"/>
                <a:gd name="connsiteY4" fmla="*/ 137865 h 1114008"/>
                <a:gd name="connsiteX0" fmla="*/ 0 w 951762"/>
                <a:gd name="connsiteY0" fmla="*/ 137865 h 1114008"/>
                <a:gd name="connsiteX1" fmla="*/ 921565 w 951762"/>
                <a:gd name="connsiteY1" fmla="*/ 0 h 1114008"/>
                <a:gd name="connsiteX2" fmla="*/ 951762 w 951762"/>
                <a:gd name="connsiteY2" fmla="*/ 822836 h 1114008"/>
                <a:gd name="connsiteX3" fmla="*/ 59825 w 951762"/>
                <a:gd name="connsiteY3" fmla="*/ 1114008 h 1114008"/>
                <a:gd name="connsiteX4" fmla="*/ 0 w 951762"/>
                <a:gd name="connsiteY4" fmla="*/ 137865 h 1114008"/>
                <a:gd name="connsiteX0" fmla="*/ 0 w 951762"/>
                <a:gd name="connsiteY0" fmla="*/ 137865 h 1114008"/>
                <a:gd name="connsiteX1" fmla="*/ 921565 w 951762"/>
                <a:gd name="connsiteY1" fmla="*/ 0 h 1114008"/>
                <a:gd name="connsiteX2" fmla="*/ 951762 w 951762"/>
                <a:gd name="connsiteY2" fmla="*/ 822836 h 1114008"/>
                <a:gd name="connsiteX3" fmla="*/ 59825 w 951762"/>
                <a:gd name="connsiteY3" fmla="*/ 1114008 h 1114008"/>
                <a:gd name="connsiteX4" fmla="*/ 0 w 951762"/>
                <a:gd name="connsiteY4" fmla="*/ 137865 h 1114008"/>
                <a:gd name="connsiteX0" fmla="*/ 0 w 951762"/>
                <a:gd name="connsiteY0" fmla="*/ 137865 h 1114008"/>
                <a:gd name="connsiteX1" fmla="*/ 921565 w 951762"/>
                <a:gd name="connsiteY1" fmla="*/ 0 h 1114008"/>
                <a:gd name="connsiteX2" fmla="*/ 951762 w 951762"/>
                <a:gd name="connsiteY2" fmla="*/ 822836 h 1114008"/>
                <a:gd name="connsiteX3" fmla="*/ 59825 w 951762"/>
                <a:gd name="connsiteY3" fmla="*/ 1114008 h 1114008"/>
                <a:gd name="connsiteX4" fmla="*/ 0 w 951762"/>
                <a:gd name="connsiteY4" fmla="*/ 137865 h 1114008"/>
                <a:gd name="connsiteX0" fmla="*/ 0 w 951762"/>
                <a:gd name="connsiteY0" fmla="*/ 137865 h 1114008"/>
                <a:gd name="connsiteX1" fmla="*/ 921565 w 951762"/>
                <a:gd name="connsiteY1" fmla="*/ 0 h 1114008"/>
                <a:gd name="connsiteX2" fmla="*/ 951762 w 951762"/>
                <a:gd name="connsiteY2" fmla="*/ 822836 h 1114008"/>
                <a:gd name="connsiteX3" fmla="*/ 59825 w 951762"/>
                <a:gd name="connsiteY3" fmla="*/ 1114008 h 1114008"/>
                <a:gd name="connsiteX4" fmla="*/ 0 w 951762"/>
                <a:gd name="connsiteY4" fmla="*/ 137865 h 1114008"/>
                <a:gd name="connsiteX0" fmla="*/ 0 w 951762"/>
                <a:gd name="connsiteY0" fmla="*/ 137865 h 1114008"/>
                <a:gd name="connsiteX1" fmla="*/ 921565 w 951762"/>
                <a:gd name="connsiteY1" fmla="*/ 0 h 1114008"/>
                <a:gd name="connsiteX2" fmla="*/ 951762 w 951762"/>
                <a:gd name="connsiteY2" fmla="*/ 822836 h 1114008"/>
                <a:gd name="connsiteX3" fmla="*/ 59825 w 951762"/>
                <a:gd name="connsiteY3" fmla="*/ 1114008 h 1114008"/>
                <a:gd name="connsiteX4" fmla="*/ 0 w 951762"/>
                <a:gd name="connsiteY4" fmla="*/ 137865 h 1114008"/>
                <a:gd name="connsiteX0" fmla="*/ 0 w 951762"/>
                <a:gd name="connsiteY0" fmla="*/ 137865 h 1114008"/>
                <a:gd name="connsiteX1" fmla="*/ 921565 w 951762"/>
                <a:gd name="connsiteY1" fmla="*/ 0 h 1114008"/>
                <a:gd name="connsiteX2" fmla="*/ 951762 w 951762"/>
                <a:gd name="connsiteY2" fmla="*/ 827170 h 1114008"/>
                <a:gd name="connsiteX3" fmla="*/ 59825 w 951762"/>
                <a:gd name="connsiteY3" fmla="*/ 1114008 h 1114008"/>
                <a:gd name="connsiteX4" fmla="*/ 0 w 951762"/>
                <a:gd name="connsiteY4" fmla="*/ 137865 h 1114008"/>
                <a:gd name="connsiteX0" fmla="*/ 0 w 1145254"/>
                <a:gd name="connsiteY0" fmla="*/ 72871 h 1049014"/>
                <a:gd name="connsiteX1" fmla="*/ 1145254 w 1145254"/>
                <a:gd name="connsiteY1" fmla="*/ 0 h 1049014"/>
                <a:gd name="connsiteX2" fmla="*/ 951762 w 1145254"/>
                <a:gd name="connsiteY2" fmla="*/ 762176 h 1049014"/>
                <a:gd name="connsiteX3" fmla="*/ 59825 w 1145254"/>
                <a:gd name="connsiteY3" fmla="*/ 1049014 h 1049014"/>
                <a:gd name="connsiteX4" fmla="*/ 0 w 1145254"/>
                <a:gd name="connsiteY4" fmla="*/ 72871 h 1049014"/>
                <a:gd name="connsiteX0" fmla="*/ 0 w 1145254"/>
                <a:gd name="connsiteY0" fmla="*/ 55538 h 1049014"/>
                <a:gd name="connsiteX1" fmla="*/ 1145254 w 1145254"/>
                <a:gd name="connsiteY1" fmla="*/ 0 h 1049014"/>
                <a:gd name="connsiteX2" fmla="*/ 951762 w 1145254"/>
                <a:gd name="connsiteY2" fmla="*/ 762176 h 1049014"/>
                <a:gd name="connsiteX3" fmla="*/ 59825 w 1145254"/>
                <a:gd name="connsiteY3" fmla="*/ 1049014 h 1049014"/>
                <a:gd name="connsiteX4" fmla="*/ 0 w 1145254"/>
                <a:gd name="connsiteY4" fmla="*/ 55538 h 1049014"/>
                <a:gd name="connsiteX0" fmla="*/ 0 w 1145254"/>
                <a:gd name="connsiteY0" fmla="*/ 55538 h 1049014"/>
                <a:gd name="connsiteX1" fmla="*/ 1145254 w 1145254"/>
                <a:gd name="connsiteY1" fmla="*/ 0 h 1049014"/>
                <a:gd name="connsiteX2" fmla="*/ 951762 w 1145254"/>
                <a:gd name="connsiteY2" fmla="*/ 762176 h 1049014"/>
                <a:gd name="connsiteX3" fmla="*/ 59825 w 1145254"/>
                <a:gd name="connsiteY3" fmla="*/ 1049014 h 1049014"/>
                <a:gd name="connsiteX4" fmla="*/ 0 w 1145254"/>
                <a:gd name="connsiteY4" fmla="*/ 55538 h 1049014"/>
                <a:gd name="connsiteX0" fmla="*/ 0 w 1145254"/>
                <a:gd name="connsiteY0" fmla="*/ 55538 h 1049014"/>
                <a:gd name="connsiteX1" fmla="*/ 1145254 w 1145254"/>
                <a:gd name="connsiteY1" fmla="*/ 0 h 1049014"/>
                <a:gd name="connsiteX2" fmla="*/ 951762 w 1145254"/>
                <a:gd name="connsiteY2" fmla="*/ 762176 h 1049014"/>
                <a:gd name="connsiteX3" fmla="*/ 59825 w 1145254"/>
                <a:gd name="connsiteY3" fmla="*/ 1049014 h 1049014"/>
                <a:gd name="connsiteX4" fmla="*/ 0 w 1145254"/>
                <a:gd name="connsiteY4" fmla="*/ 55538 h 1049014"/>
                <a:gd name="connsiteX0" fmla="*/ 0 w 1145254"/>
                <a:gd name="connsiteY0" fmla="*/ 55538 h 1049014"/>
                <a:gd name="connsiteX1" fmla="*/ 1145254 w 1145254"/>
                <a:gd name="connsiteY1" fmla="*/ 0 h 1049014"/>
                <a:gd name="connsiteX2" fmla="*/ 951762 w 1145254"/>
                <a:gd name="connsiteY2" fmla="*/ 762176 h 1049014"/>
                <a:gd name="connsiteX3" fmla="*/ 59825 w 1145254"/>
                <a:gd name="connsiteY3" fmla="*/ 1049014 h 1049014"/>
                <a:gd name="connsiteX4" fmla="*/ 0 w 1145254"/>
                <a:gd name="connsiteY4" fmla="*/ 55538 h 1049014"/>
                <a:gd name="connsiteX0" fmla="*/ 0 w 1145254"/>
                <a:gd name="connsiteY0" fmla="*/ 55538 h 1084877"/>
                <a:gd name="connsiteX1" fmla="*/ 1145254 w 1145254"/>
                <a:gd name="connsiteY1" fmla="*/ 0 h 1084877"/>
                <a:gd name="connsiteX2" fmla="*/ 951762 w 1145254"/>
                <a:gd name="connsiteY2" fmla="*/ 762176 h 1084877"/>
                <a:gd name="connsiteX3" fmla="*/ 648242 w 1145254"/>
                <a:gd name="connsiteY3" fmla="*/ 856214 h 1084877"/>
                <a:gd name="connsiteX4" fmla="*/ 59825 w 1145254"/>
                <a:gd name="connsiteY4" fmla="*/ 1049014 h 1084877"/>
                <a:gd name="connsiteX5" fmla="*/ 0 w 1145254"/>
                <a:gd name="connsiteY5" fmla="*/ 55538 h 1084877"/>
                <a:gd name="connsiteX0" fmla="*/ 0 w 1145254"/>
                <a:gd name="connsiteY0" fmla="*/ 55538 h 1084878"/>
                <a:gd name="connsiteX1" fmla="*/ 1145254 w 1145254"/>
                <a:gd name="connsiteY1" fmla="*/ 0 h 1084878"/>
                <a:gd name="connsiteX2" fmla="*/ 1141687 w 1145254"/>
                <a:gd name="connsiteY2" fmla="*/ 155570 h 1084878"/>
                <a:gd name="connsiteX3" fmla="*/ 648242 w 1145254"/>
                <a:gd name="connsiteY3" fmla="*/ 856214 h 1084878"/>
                <a:gd name="connsiteX4" fmla="*/ 59825 w 1145254"/>
                <a:gd name="connsiteY4" fmla="*/ 1049014 h 1084878"/>
                <a:gd name="connsiteX5" fmla="*/ 0 w 1145254"/>
                <a:gd name="connsiteY5" fmla="*/ 55538 h 1084878"/>
                <a:gd name="connsiteX0" fmla="*/ 0 w 1145254"/>
                <a:gd name="connsiteY0" fmla="*/ 55538 h 1062290"/>
                <a:gd name="connsiteX1" fmla="*/ 1145254 w 1145254"/>
                <a:gd name="connsiteY1" fmla="*/ 0 h 1062290"/>
                <a:gd name="connsiteX2" fmla="*/ 1141687 w 1145254"/>
                <a:gd name="connsiteY2" fmla="*/ 155570 h 1062290"/>
                <a:gd name="connsiteX3" fmla="*/ 686226 w 1145254"/>
                <a:gd name="connsiteY3" fmla="*/ 219277 h 1062290"/>
                <a:gd name="connsiteX4" fmla="*/ 59825 w 1145254"/>
                <a:gd name="connsiteY4" fmla="*/ 1049014 h 1062290"/>
                <a:gd name="connsiteX5" fmla="*/ 0 w 1145254"/>
                <a:gd name="connsiteY5" fmla="*/ 55538 h 1062290"/>
                <a:gd name="connsiteX0" fmla="*/ 0 w 1145254"/>
                <a:gd name="connsiteY0" fmla="*/ 55538 h 1063677"/>
                <a:gd name="connsiteX1" fmla="*/ 1145254 w 1145254"/>
                <a:gd name="connsiteY1" fmla="*/ 0 h 1063677"/>
                <a:gd name="connsiteX2" fmla="*/ 1141687 w 1145254"/>
                <a:gd name="connsiteY2" fmla="*/ 155570 h 1063677"/>
                <a:gd name="connsiteX3" fmla="*/ 703109 w 1145254"/>
                <a:gd name="connsiteY3" fmla="*/ 314601 h 1063677"/>
                <a:gd name="connsiteX4" fmla="*/ 59825 w 1145254"/>
                <a:gd name="connsiteY4" fmla="*/ 1049014 h 1063677"/>
                <a:gd name="connsiteX5" fmla="*/ 0 w 1145254"/>
                <a:gd name="connsiteY5" fmla="*/ 55538 h 1063677"/>
                <a:gd name="connsiteX0" fmla="*/ 0 w 1145254"/>
                <a:gd name="connsiteY0" fmla="*/ 55538 h 1077565"/>
                <a:gd name="connsiteX1" fmla="*/ 1145254 w 1145254"/>
                <a:gd name="connsiteY1" fmla="*/ 0 h 1077565"/>
                <a:gd name="connsiteX2" fmla="*/ 1141687 w 1145254"/>
                <a:gd name="connsiteY2" fmla="*/ 155570 h 1077565"/>
                <a:gd name="connsiteX3" fmla="*/ 703109 w 1145254"/>
                <a:gd name="connsiteY3" fmla="*/ 314601 h 1077565"/>
                <a:gd name="connsiteX4" fmla="*/ 340143 w 1145254"/>
                <a:gd name="connsiteY4" fmla="*/ 765223 h 1077565"/>
                <a:gd name="connsiteX5" fmla="*/ 59825 w 1145254"/>
                <a:gd name="connsiteY5" fmla="*/ 1049014 h 1077565"/>
                <a:gd name="connsiteX6" fmla="*/ 0 w 1145254"/>
                <a:gd name="connsiteY6" fmla="*/ 55538 h 1077565"/>
                <a:gd name="connsiteX0" fmla="*/ 0 w 1145254"/>
                <a:gd name="connsiteY0" fmla="*/ 55538 h 1077895"/>
                <a:gd name="connsiteX1" fmla="*/ 1145254 w 1145254"/>
                <a:gd name="connsiteY1" fmla="*/ 0 h 1077895"/>
                <a:gd name="connsiteX2" fmla="*/ 1141687 w 1145254"/>
                <a:gd name="connsiteY2" fmla="*/ 155570 h 1077895"/>
                <a:gd name="connsiteX3" fmla="*/ 703109 w 1145254"/>
                <a:gd name="connsiteY3" fmla="*/ 314601 h 1077895"/>
                <a:gd name="connsiteX4" fmla="*/ 669345 w 1145254"/>
                <a:gd name="connsiteY4" fmla="*/ 769555 h 1077895"/>
                <a:gd name="connsiteX5" fmla="*/ 59825 w 1145254"/>
                <a:gd name="connsiteY5" fmla="*/ 1049014 h 1077895"/>
                <a:gd name="connsiteX6" fmla="*/ 0 w 1145254"/>
                <a:gd name="connsiteY6" fmla="*/ 55538 h 1077895"/>
                <a:gd name="connsiteX0" fmla="*/ 0 w 1145254"/>
                <a:gd name="connsiteY0" fmla="*/ 55538 h 915119"/>
                <a:gd name="connsiteX1" fmla="*/ 1145254 w 1145254"/>
                <a:gd name="connsiteY1" fmla="*/ 0 h 915119"/>
                <a:gd name="connsiteX2" fmla="*/ 1141687 w 1145254"/>
                <a:gd name="connsiteY2" fmla="*/ 155570 h 915119"/>
                <a:gd name="connsiteX3" fmla="*/ 703109 w 1145254"/>
                <a:gd name="connsiteY3" fmla="*/ 314601 h 915119"/>
                <a:gd name="connsiteX4" fmla="*/ 669345 w 1145254"/>
                <a:gd name="connsiteY4" fmla="*/ 769555 h 915119"/>
                <a:gd name="connsiteX5" fmla="*/ 30281 w 1145254"/>
                <a:gd name="connsiteY5" fmla="*/ 858366 h 915119"/>
                <a:gd name="connsiteX6" fmla="*/ 0 w 1145254"/>
                <a:gd name="connsiteY6" fmla="*/ 55538 h 915119"/>
                <a:gd name="connsiteX0" fmla="*/ 0 w 1145254"/>
                <a:gd name="connsiteY0" fmla="*/ 55538 h 858366"/>
                <a:gd name="connsiteX1" fmla="*/ 1145254 w 1145254"/>
                <a:gd name="connsiteY1" fmla="*/ 0 h 858366"/>
                <a:gd name="connsiteX2" fmla="*/ 1141687 w 1145254"/>
                <a:gd name="connsiteY2" fmla="*/ 155570 h 858366"/>
                <a:gd name="connsiteX3" fmla="*/ 703109 w 1145254"/>
                <a:gd name="connsiteY3" fmla="*/ 314601 h 858366"/>
                <a:gd name="connsiteX4" fmla="*/ 669345 w 1145254"/>
                <a:gd name="connsiteY4" fmla="*/ 769555 h 858366"/>
                <a:gd name="connsiteX5" fmla="*/ 30281 w 1145254"/>
                <a:gd name="connsiteY5" fmla="*/ 858366 h 858366"/>
                <a:gd name="connsiteX6" fmla="*/ 0 w 1145254"/>
                <a:gd name="connsiteY6" fmla="*/ 55538 h 858366"/>
                <a:gd name="connsiteX0" fmla="*/ 0 w 1145254"/>
                <a:gd name="connsiteY0" fmla="*/ 55538 h 871364"/>
                <a:gd name="connsiteX1" fmla="*/ 1145254 w 1145254"/>
                <a:gd name="connsiteY1" fmla="*/ 0 h 871364"/>
                <a:gd name="connsiteX2" fmla="*/ 1141687 w 1145254"/>
                <a:gd name="connsiteY2" fmla="*/ 155570 h 871364"/>
                <a:gd name="connsiteX3" fmla="*/ 703109 w 1145254"/>
                <a:gd name="connsiteY3" fmla="*/ 314601 h 871364"/>
                <a:gd name="connsiteX4" fmla="*/ 669345 w 1145254"/>
                <a:gd name="connsiteY4" fmla="*/ 769555 h 871364"/>
                <a:gd name="connsiteX5" fmla="*/ 26060 w 1145254"/>
                <a:gd name="connsiteY5" fmla="*/ 871364 h 871364"/>
                <a:gd name="connsiteX6" fmla="*/ 0 w 1145254"/>
                <a:gd name="connsiteY6" fmla="*/ 55538 h 871364"/>
                <a:gd name="connsiteX0" fmla="*/ 0 w 1145254"/>
                <a:gd name="connsiteY0" fmla="*/ 55538 h 871364"/>
                <a:gd name="connsiteX1" fmla="*/ 1145254 w 1145254"/>
                <a:gd name="connsiteY1" fmla="*/ 0 h 871364"/>
                <a:gd name="connsiteX2" fmla="*/ 1141687 w 1145254"/>
                <a:gd name="connsiteY2" fmla="*/ 155570 h 871364"/>
                <a:gd name="connsiteX3" fmla="*/ 703109 w 1145254"/>
                <a:gd name="connsiteY3" fmla="*/ 314601 h 871364"/>
                <a:gd name="connsiteX4" fmla="*/ 669345 w 1145254"/>
                <a:gd name="connsiteY4" fmla="*/ 769555 h 871364"/>
                <a:gd name="connsiteX5" fmla="*/ 26060 w 1145254"/>
                <a:gd name="connsiteY5" fmla="*/ 871364 h 871364"/>
                <a:gd name="connsiteX6" fmla="*/ 0 w 1145254"/>
                <a:gd name="connsiteY6" fmla="*/ 55538 h 871364"/>
                <a:gd name="connsiteX0" fmla="*/ 0 w 1145254"/>
                <a:gd name="connsiteY0" fmla="*/ 55538 h 871364"/>
                <a:gd name="connsiteX1" fmla="*/ 1145254 w 1145254"/>
                <a:gd name="connsiteY1" fmla="*/ 0 h 871364"/>
                <a:gd name="connsiteX2" fmla="*/ 1141687 w 1145254"/>
                <a:gd name="connsiteY2" fmla="*/ 155570 h 871364"/>
                <a:gd name="connsiteX3" fmla="*/ 703109 w 1145254"/>
                <a:gd name="connsiteY3" fmla="*/ 314601 h 871364"/>
                <a:gd name="connsiteX4" fmla="*/ 669345 w 1145254"/>
                <a:gd name="connsiteY4" fmla="*/ 769555 h 871364"/>
                <a:gd name="connsiteX5" fmla="*/ 26060 w 1145254"/>
                <a:gd name="connsiteY5" fmla="*/ 871364 h 871364"/>
                <a:gd name="connsiteX6" fmla="*/ 0 w 1145254"/>
                <a:gd name="connsiteY6" fmla="*/ 55538 h 871364"/>
                <a:gd name="connsiteX0" fmla="*/ 0 w 1150128"/>
                <a:gd name="connsiteY0" fmla="*/ 55538 h 871364"/>
                <a:gd name="connsiteX1" fmla="*/ 1145254 w 1150128"/>
                <a:gd name="connsiteY1" fmla="*/ 0 h 871364"/>
                <a:gd name="connsiteX2" fmla="*/ 1150128 w 1150128"/>
                <a:gd name="connsiteY2" fmla="*/ 164235 h 871364"/>
                <a:gd name="connsiteX3" fmla="*/ 703109 w 1150128"/>
                <a:gd name="connsiteY3" fmla="*/ 314601 h 871364"/>
                <a:gd name="connsiteX4" fmla="*/ 669345 w 1150128"/>
                <a:gd name="connsiteY4" fmla="*/ 769555 h 871364"/>
                <a:gd name="connsiteX5" fmla="*/ 26060 w 1150128"/>
                <a:gd name="connsiteY5" fmla="*/ 871364 h 871364"/>
                <a:gd name="connsiteX6" fmla="*/ 0 w 1150128"/>
                <a:gd name="connsiteY6" fmla="*/ 55538 h 871364"/>
                <a:gd name="connsiteX0" fmla="*/ 0 w 1150128"/>
                <a:gd name="connsiteY0" fmla="*/ 55538 h 871364"/>
                <a:gd name="connsiteX1" fmla="*/ 1145254 w 1150128"/>
                <a:gd name="connsiteY1" fmla="*/ 0 h 871364"/>
                <a:gd name="connsiteX2" fmla="*/ 1150128 w 1150128"/>
                <a:gd name="connsiteY2" fmla="*/ 164235 h 871364"/>
                <a:gd name="connsiteX3" fmla="*/ 724211 w 1150128"/>
                <a:gd name="connsiteY3" fmla="*/ 305936 h 871364"/>
                <a:gd name="connsiteX4" fmla="*/ 669345 w 1150128"/>
                <a:gd name="connsiteY4" fmla="*/ 769555 h 871364"/>
                <a:gd name="connsiteX5" fmla="*/ 26060 w 1150128"/>
                <a:gd name="connsiteY5" fmla="*/ 871364 h 871364"/>
                <a:gd name="connsiteX6" fmla="*/ 0 w 1150128"/>
                <a:gd name="connsiteY6" fmla="*/ 55538 h 871364"/>
                <a:gd name="connsiteX0" fmla="*/ 0 w 1150128"/>
                <a:gd name="connsiteY0" fmla="*/ 55538 h 871364"/>
                <a:gd name="connsiteX1" fmla="*/ 1145254 w 1150128"/>
                <a:gd name="connsiteY1" fmla="*/ 0 h 871364"/>
                <a:gd name="connsiteX2" fmla="*/ 1150128 w 1150128"/>
                <a:gd name="connsiteY2" fmla="*/ 164235 h 871364"/>
                <a:gd name="connsiteX3" fmla="*/ 724211 w 1150128"/>
                <a:gd name="connsiteY3" fmla="*/ 305936 h 871364"/>
                <a:gd name="connsiteX4" fmla="*/ 669345 w 1150128"/>
                <a:gd name="connsiteY4" fmla="*/ 769555 h 871364"/>
                <a:gd name="connsiteX5" fmla="*/ 26060 w 1150128"/>
                <a:gd name="connsiteY5" fmla="*/ 871364 h 871364"/>
                <a:gd name="connsiteX6" fmla="*/ 0 w 1150128"/>
                <a:gd name="connsiteY6" fmla="*/ 55538 h 871364"/>
                <a:gd name="connsiteX0" fmla="*/ 0 w 1150128"/>
                <a:gd name="connsiteY0" fmla="*/ 55538 h 871364"/>
                <a:gd name="connsiteX1" fmla="*/ 1145254 w 1150128"/>
                <a:gd name="connsiteY1" fmla="*/ 0 h 871364"/>
                <a:gd name="connsiteX2" fmla="*/ 1150128 w 1150128"/>
                <a:gd name="connsiteY2" fmla="*/ 164235 h 871364"/>
                <a:gd name="connsiteX3" fmla="*/ 724211 w 1150128"/>
                <a:gd name="connsiteY3" fmla="*/ 305936 h 871364"/>
                <a:gd name="connsiteX4" fmla="*/ 724213 w 1150128"/>
                <a:gd name="connsiteY4" fmla="*/ 769555 h 871364"/>
                <a:gd name="connsiteX5" fmla="*/ 26060 w 1150128"/>
                <a:gd name="connsiteY5" fmla="*/ 871364 h 871364"/>
                <a:gd name="connsiteX6" fmla="*/ 0 w 1150128"/>
                <a:gd name="connsiteY6" fmla="*/ 55538 h 871364"/>
                <a:gd name="connsiteX0" fmla="*/ 0 w 1150128"/>
                <a:gd name="connsiteY0" fmla="*/ 55538 h 871364"/>
                <a:gd name="connsiteX1" fmla="*/ 1145254 w 1150128"/>
                <a:gd name="connsiteY1" fmla="*/ 0 h 871364"/>
                <a:gd name="connsiteX2" fmla="*/ 1150128 w 1150128"/>
                <a:gd name="connsiteY2" fmla="*/ 164235 h 871364"/>
                <a:gd name="connsiteX3" fmla="*/ 724211 w 1150128"/>
                <a:gd name="connsiteY3" fmla="*/ 305936 h 871364"/>
                <a:gd name="connsiteX4" fmla="*/ 724213 w 1150128"/>
                <a:gd name="connsiteY4" fmla="*/ 769555 h 871364"/>
                <a:gd name="connsiteX5" fmla="*/ 26060 w 1150128"/>
                <a:gd name="connsiteY5" fmla="*/ 871364 h 871364"/>
                <a:gd name="connsiteX6" fmla="*/ 0 w 1150128"/>
                <a:gd name="connsiteY6" fmla="*/ 55538 h 871364"/>
                <a:gd name="connsiteX0" fmla="*/ 0 w 1150128"/>
                <a:gd name="connsiteY0" fmla="*/ 55538 h 871364"/>
                <a:gd name="connsiteX1" fmla="*/ 1145254 w 1150128"/>
                <a:gd name="connsiteY1" fmla="*/ 0 h 871364"/>
                <a:gd name="connsiteX2" fmla="*/ 1150128 w 1150128"/>
                <a:gd name="connsiteY2" fmla="*/ 164235 h 871364"/>
                <a:gd name="connsiteX3" fmla="*/ 724211 w 1150128"/>
                <a:gd name="connsiteY3" fmla="*/ 305936 h 871364"/>
                <a:gd name="connsiteX4" fmla="*/ 724213 w 1150128"/>
                <a:gd name="connsiteY4" fmla="*/ 769555 h 871364"/>
                <a:gd name="connsiteX5" fmla="*/ 26060 w 1150128"/>
                <a:gd name="connsiteY5" fmla="*/ 871364 h 871364"/>
                <a:gd name="connsiteX6" fmla="*/ 0 w 1150128"/>
                <a:gd name="connsiteY6" fmla="*/ 55538 h 871364"/>
                <a:gd name="connsiteX0" fmla="*/ 0 w 1150128"/>
                <a:gd name="connsiteY0" fmla="*/ 55538 h 871364"/>
                <a:gd name="connsiteX1" fmla="*/ 1145254 w 1150128"/>
                <a:gd name="connsiteY1" fmla="*/ 0 h 871364"/>
                <a:gd name="connsiteX2" fmla="*/ 1150128 w 1150128"/>
                <a:gd name="connsiteY2" fmla="*/ 164235 h 871364"/>
                <a:gd name="connsiteX3" fmla="*/ 724211 w 1150128"/>
                <a:gd name="connsiteY3" fmla="*/ 305936 h 871364"/>
                <a:gd name="connsiteX4" fmla="*/ 724213 w 1150128"/>
                <a:gd name="connsiteY4" fmla="*/ 769555 h 871364"/>
                <a:gd name="connsiteX5" fmla="*/ 26060 w 1150128"/>
                <a:gd name="connsiteY5" fmla="*/ 871364 h 871364"/>
                <a:gd name="connsiteX6" fmla="*/ 0 w 1150128"/>
                <a:gd name="connsiteY6" fmla="*/ 55538 h 871364"/>
                <a:gd name="connsiteX0" fmla="*/ 0 w 1150128"/>
                <a:gd name="connsiteY0" fmla="*/ 55538 h 871364"/>
                <a:gd name="connsiteX1" fmla="*/ 1145254 w 1150128"/>
                <a:gd name="connsiteY1" fmla="*/ 0 h 871364"/>
                <a:gd name="connsiteX2" fmla="*/ 1150128 w 1150128"/>
                <a:gd name="connsiteY2" fmla="*/ 164235 h 871364"/>
                <a:gd name="connsiteX3" fmla="*/ 724211 w 1150128"/>
                <a:gd name="connsiteY3" fmla="*/ 305936 h 871364"/>
                <a:gd name="connsiteX4" fmla="*/ 724213 w 1150128"/>
                <a:gd name="connsiteY4" fmla="*/ 769555 h 871364"/>
                <a:gd name="connsiteX5" fmla="*/ 26060 w 1150128"/>
                <a:gd name="connsiteY5" fmla="*/ 871364 h 871364"/>
                <a:gd name="connsiteX6" fmla="*/ 0 w 1150128"/>
                <a:gd name="connsiteY6" fmla="*/ 55538 h 871364"/>
                <a:gd name="connsiteX0" fmla="*/ 0 w 1150128"/>
                <a:gd name="connsiteY0" fmla="*/ 55538 h 871364"/>
                <a:gd name="connsiteX1" fmla="*/ 1145254 w 1150128"/>
                <a:gd name="connsiteY1" fmla="*/ 0 h 871364"/>
                <a:gd name="connsiteX2" fmla="*/ 1150128 w 1150128"/>
                <a:gd name="connsiteY2" fmla="*/ 164235 h 871364"/>
                <a:gd name="connsiteX3" fmla="*/ 724211 w 1150128"/>
                <a:gd name="connsiteY3" fmla="*/ 305936 h 871364"/>
                <a:gd name="connsiteX4" fmla="*/ 724213 w 1150128"/>
                <a:gd name="connsiteY4" fmla="*/ 769555 h 871364"/>
                <a:gd name="connsiteX5" fmla="*/ 26060 w 1150128"/>
                <a:gd name="connsiteY5" fmla="*/ 871364 h 871364"/>
                <a:gd name="connsiteX6" fmla="*/ 0 w 1150128"/>
                <a:gd name="connsiteY6" fmla="*/ 55538 h 871364"/>
                <a:gd name="connsiteX0" fmla="*/ 0 w 1150128"/>
                <a:gd name="connsiteY0" fmla="*/ 55538 h 871364"/>
                <a:gd name="connsiteX1" fmla="*/ 1145254 w 1150128"/>
                <a:gd name="connsiteY1" fmla="*/ 0 h 871364"/>
                <a:gd name="connsiteX2" fmla="*/ 1150128 w 1150128"/>
                <a:gd name="connsiteY2" fmla="*/ 164235 h 871364"/>
                <a:gd name="connsiteX3" fmla="*/ 724211 w 1150128"/>
                <a:gd name="connsiteY3" fmla="*/ 305936 h 871364"/>
                <a:gd name="connsiteX4" fmla="*/ 724213 w 1150128"/>
                <a:gd name="connsiteY4" fmla="*/ 769555 h 871364"/>
                <a:gd name="connsiteX5" fmla="*/ 26060 w 1150128"/>
                <a:gd name="connsiteY5" fmla="*/ 871364 h 871364"/>
                <a:gd name="connsiteX6" fmla="*/ 0 w 1150128"/>
                <a:gd name="connsiteY6" fmla="*/ 55538 h 871364"/>
                <a:gd name="connsiteX0" fmla="*/ 0 w 1150128"/>
                <a:gd name="connsiteY0" fmla="*/ 55538 h 871364"/>
                <a:gd name="connsiteX1" fmla="*/ 1145254 w 1150128"/>
                <a:gd name="connsiteY1" fmla="*/ 0 h 871364"/>
                <a:gd name="connsiteX2" fmla="*/ 1150128 w 1150128"/>
                <a:gd name="connsiteY2" fmla="*/ 164235 h 871364"/>
                <a:gd name="connsiteX3" fmla="*/ 724211 w 1150128"/>
                <a:gd name="connsiteY3" fmla="*/ 305936 h 871364"/>
                <a:gd name="connsiteX4" fmla="*/ 728434 w 1150128"/>
                <a:gd name="connsiteY4" fmla="*/ 791220 h 871364"/>
                <a:gd name="connsiteX5" fmla="*/ 26060 w 1150128"/>
                <a:gd name="connsiteY5" fmla="*/ 871364 h 871364"/>
                <a:gd name="connsiteX6" fmla="*/ 0 w 1150128"/>
                <a:gd name="connsiteY6" fmla="*/ 55538 h 871364"/>
                <a:gd name="connsiteX0" fmla="*/ 0 w 1150128"/>
                <a:gd name="connsiteY0" fmla="*/ 55538 h 871364"/>
                <a:gd name="connsiteX1" fmla="*/ 1145254 w 1150128"/>
                <a:gd name="connsiteY1" fmla="*/ 0 h 871364"/>
                <a:gd name="connsiteX2" fmla="*/ 1150128 w 1150128"/>
                <a:gd name="connsiteY2" fmla="*/ 164235 h 871364"/>
                <a:gd name="connsiteX3" fmla="*/ 724211 w 1150128"/>
                <a:gd name="connsiteY3" fmla="*/ 305936 h 871364"/>
                <a:gd name="connsiteX4" fmla="*/ 728434 w 1150128"/>
                <a:gd name="connsiteY4" fmla="*/ 791220 h 871364"/>
                <a:gd name="connsiteX5" fmla="*/ 26060 w 1150128"/>
                <a:gd name="connsiteY5" fmla="*/ 871364 h 871364"/>
                <a:gd name="connsiteX6" fmla="*/ 0 w 1150128"/>
                <a:gd name="connsiteY6" fmla="*/ 55538 h 871364"/>
                <a:gd name="connsiteX0" fmla="*/ 0 w 1150128"/>
                <a:gd name="connsiteY0" fmla="*/ 55538 h 871364"/>
                <a:gd name="connsiteX1" fmla="*/ 1145254 w 1150128"/>
                <a:gd name="connsiteY1" fmla="*/ 0 h 871364"/>
                <a:gd name="connsiteX2" fmla="*/ 1150128 w 1150128"/>
                <a:gd name="connsiteY2" fmla="*/ 164235 h 871364"/>
                <a:gd name="connsiteX3" fmla="*/ 724211 w 1150128"/>
                <a:gd name="connsiteY3" fmla="*/ 305936 h 871364"/>
                <a:gd name="connsiteX4" fmla="*/ 728434 w 1150128"/>
                <a:gd name="connsiteY4" fmla="*/ 791220 h 871364"/>
                <a:gd name="connsiteX5" fmla="*/ 26060 w 1150128"/>
                <a:gd name="connsiteY5" fmla="*/ 871364 h 871364"/>
                <a:gd name="connsiteX6" fmla="*/ 0 w 1150128"/>
                <a:gd name="connsiteY6" fmla="*/ 55538 h 871364"/>
                <a:gd name="connsiteX0" fmla="*/ 0 w 1150128"/>
                <a:gd name="connsiteY0" fmla="*/ 55538 h 867032"/>
                <a:gd name="connsiteX1" fmla="*/ 1145254 w 1150128"/>
                <a:gd name="connsiteY1" fmla="*/ 0 h 867032"/>
                <a:gd name="connsiteX2" fmla="*/ 1150128 w 1150128"/>
                <a:gd name="connsiteY2" fmla="*/ 164235 h 867032"/>
                <a:gd name="connsiteX3" fmla="*/ 724211 w 1150128"/>
                <a:gd name="connsiteY3" fmla="*/ 305936 h 867032"/>
                <a:gd name="connsiteX4" fmla="*/ 728434 w 1150128"/>
                <a:gd name="connsiteY4" fmla="*/ 791220 h 867032"/>
                <a:gd name="connsiteX5" fmla="*/ 26060 w 1150128"/>
                <a:gd name="connsiteY5" fmla="*/ 867032 h 867032"/>
                <a:gd name="connsiteX6" fmla="*/ 0 w 1150128"/>
                <a:gd name="connsiteY6" fmla="*/ 55538 h 867032"/>
                <a:gd name="connsiteX0" fmla="*/ 0 w 1150128"/>
                <a:gd name="connsiteY0" fmla="*/ 55538 h 867032"/>
                <a:gd name="connsiteX1" fmla="*/ 1145254 w 1150128"/>
                <a:gd name="connsiteY1" fmla="*/ 0 h 867032"/>
                <a:gd name="connsiteX2" fmla="*/ 1150128 w 1150128"/>
                <a:gd name="connsiteY2" fmla="*/ 164235 h 867032"/>
                <a:gd name="connsiteX3" fmla="*/ 724211 w 1150128"/>
                <a:gd name="connsiteY3" fmla="*/ 305936 h 867032"/>
                <a:gd name="connsiteX4" fmla="*/ 728434 w 1150128"/>
                <a:gd name="connsiteY4" fmla="*/ 791220 h 867032"/>
                <a:gd name="connsiteX5" fmla="*/ 26060 w 1150128"/>
                <a:gd name="connsiteY5" fmla="*/ 867032 h 867032"/>
                <a:gd name="connsiteX6" fmla="*/ 0 w 1150128"/>
                <a:gd name="connsiteY6" fmla="*/ 55538 h 867032"/>
                <a:gd name="connsiteX0" fmla="*/ 0 w 1150128"/>
                <a:gd name="connsiteY0" fmla="*/ 55538 h 867032"/>
                <a:gd name="connsiteX1" fmla="*/ 1145254 w 1150128"/>
                <a:gd name="connsiteY1" fmla="*/ 0 h 867032"/>
                <a:gd name="connsiteX2" fmla="*/ 1150128 w 1150128"/>
                <a:gd name="connsiteY2" fmla="*/ 164235 h 867032"/>
                <a:gd name="connsiteX3" fmla="*/ 724211 w 1150128"/>
                <a:gd name="connsiteY3" fmla="*/ 305936 h 867032"/>
                <a:gd name="connsiteX4" fmla="*/ 728434 w 1150128"/>
                <a:gd name="connsiteY4" fmla="*/ 791220 h 867032"/>
                <a:gd name="connsiteX5" fmla="*/ 26060 w 1150128"/>
                <a:gd name="connsiteY5" fmla="*/ 867032 h 867032"/>
                <a:gd name="connsiteX6" fmla="*/ 0 w 1150128"/>
                <a:gd name="connsiteY6" fmla="*/ 55538 h 867032"/>
                <a:gd name="connsiteX0" fmla="*/ 0 w 1150128"/>
                <a:gd name="connsiteY0" fmla="*/ 51204 h 867032"/>
                <a:gd name="connsiteX1" fmla="*/ 1145254 w 1150128"/>
                <a:gd name="connsiteY1" fmla="*/ 0 h 867032"/>
                <a:gd name="connsiteX2" fmla="*/ 1150128 w 1150128"/>
                <a:gd name="connsiteY2" fmla="*/ 164235 h 867032"/>
                <a:gd name="connsiteX3" fmla="*/ 724211 w 1150128"/>
                <a:gd name="connsiteY3" fmla="*/ 305936 h 867032"/>
                <a:gd name="connsiteX4" fmla="*/ 728434 w 1150128"/>
                <a:gd name="connsiteY4" fmla="*/ 791220 h 867032"/>
                <a:gd name="connsiteX5" fmla="*/ 26060 w 1150128"/>
                <a:gd name="connsiteY5" fmla="*/ 867032 h 867032"/>
                <a:gd name="connsiteX6" fmla="*/ 0 w 1150128"/>
                <a:gd name="connsiteY6" fmla="*/ 51204 h 867032"/>
                <a:gd name="connsiteX0" fmla="*/ 0 w 1150128"/>
                <a:gd name="connsiteY0" fmla="*/ 51204 h 867032"/>
                <a:gd name="connsiteX1" fmla="*/ 1145254 w 1150128"/>
                <a:gd name="connsiteY1" fmla="*/ 0 h 867032"/>
                <a:gd name="connsiteX2" fmla="*/ 1150128 w 1150128"/>
                <a:gd name="connsiteY2" fmla="*/ 164235 h 867032"/>
                <a:gd name="connsiteX3" fmla="*/ 724211 w 1150128"/>
                <a:gd name="connsiteY3" fmla="*/ 310268 h 867032"/>
                <a:gd name="connsiteX4" fmla="*/ 728434 w 1150128"/>
                <a:gd name="connsiteY4" fmla="*/ 791220 h 867032"/>
                <a:gd name="connsiteX5" fmla="*/ 26060 w 1150128"/>
                <a:gd name="connsiteY5" fmla="*/ 867032 h 867032"/>
                <a:gd name="connsiteX6" fmla="*/ 0 w 1150128"/>
                <a:gd name="connsiteY6" fmla="*/ 51204 h 867032"/>
                <a:gd name="connsiteX0" fmla="*/ 0 w 1150128"/>
                <a:gd name="connsiteY0" fmla="*/ 51204 h 867032"/>
                <a:gd name="connsiteX1" fmla="*/ 1145254 w 1150128"/>
                <a:gd name="connsiteY1" fmla="*/ 0 h 867032"/>
                <a:gd name="connsiteX2" fmla="*/ 1150128 w 1150128"/>
                <a:gd name="connsiteY2" fmla="*/ 164235 h 867032"/>
                <a:gd name="connsiteX3" fmla="*/ 724211 w 1150128"/>
                <a:gd name="connsiteY3" fmla="*/ 310268 h 867032"/>
                <a:gd name="connsiteX4" fmla="*/ 728434 w 1150128"/>
                <a:gd name="connsiteY4" fmla="*/ 791220 h 867032"/>
                <a:gd name="connsiteX5" fmla="*/ 26060 w 1150128"/>
                <a:gd name="connsiteY5" fmla="*/ 867032 h 867032"/>
                <a:gd name="connsiteX6" fmla="*/ 0 w 1150128"/>
                <a:gd name="connsiteY6" fmla="*/ 51204 h 867032"/>
                <a:gd name="connsiteX0" fmla="*/ 0 w 1150128"/>
                <a:gd name="connsiteY0" fmla="*/ 51204 h 867032"/>
                <a:gd name="connsiteX1" fmla="*/ 1145254 w 1150128"/>
                <a:gd name="connsiteY1" fmla="*/ 0 h 867032"/>
                <a:gd name="connsiteX2" fmla="*/ 1150128 w 1150128"/>
                <a:gd name="connsiteY2" fmla="*/ 164235 h 867032"/>
                <a:gd name="connsiteX3" fmla="*/ 718519 w 1150128"/>
                <a:gd name="connsiteY3" fmla="*/ 324881 h 867032"/>
                <a:gd name="connsiteX4" fmla="*/ 728434 w 1150128"/>
                <a:gd name="connsiteY4" fmla="*/ 791220 h 867032"/>
                <a:gd name="connsiteX5" fmla="*/ 26060 w 1150128"/>
                <a:gd name="connsiteY5" fmla="*/ 867032 h 867032"/>
                <a:gd name="connsiteX6" fmla="*/ 0 w 1150128"/>
                <a:gd name="connsiteY6" fmla="*/ 51204 h 867032"/>
                <a:gd name="connsiteX0" fmla="*/ 0 w 1150128"/>
                <a:gd name="connsiteY0" fmla="*/ 51204 h 867032"/>
                <a:gd name="connsiteX1" fmla="*/ 1145254 w 1150128"/>
                <a:gd name="connsiteY1" fmla="*/ 0 h 867032"/>
                <a:gd name="connsiteX2" fmla="*/ 1150128 w 1150128"/>
                <a:gd name="connsiteY2" fmla="*/ 164235 h 867032"/>
                <a:gd name="connsiteX3" fmla="*/ 718519 w 1150128"/>
                <a:gd name="connsiteY3" fmla="*/ 321959 h 867032"/>
                <a:gd name="connsiteX4" fmla="*/ 728434 w 1150128"/>
                <a:gd name="connsiteY4" fmla="*/ 791220 h 867032"/>
                <a:gd name="connsiteX5" fmla="*/ 26060 w 1150128"/>
                <a:gd name="connsiteY5" fmla="*/ 867032 h 867032"/>
                <a:gd name="connsiteX6" fmla="*/ 0 w 1150128"/>
                <a:gd name="connsiteY6" fmla="*/ 51204 h 867032"/>
                <a:gd name="connsiteX0" fmla="*/ 0 w 1150128"/>
                <a:gd name="connsiteY0" fmla="*/ 51204 h 867032"/>
                <a:gd name="connsiteX1" fmla="*/ 1145254 w 1150128"/>
                <a:gd name="connsiteY1" fmla="*/ 0 h 867032"/>
                <a:gd name="connsiteX2" fmla="*/ 1150128 w 1150128"/>
                <a:gd name="connsiteY2" fmla="*/ 164235 h 867032"/>
                <a:gd name="connsiteX3" fmla="*/ 718519 w 1150128"/>
                <a:gd name="connsiteY3" fmla="*/ 321959 h 867032"/>
                <a:gd name="connsiteX4" fmla="*/ 728434 w 1150128"/>
                <a:gd name="connsiteY4" fmla="*/ 791220 h 867032"/>
                <a:gd name="connsiteX5" fmla="*/ 26060 w 1150128"/>
                <a:gd name="connsiteY5" fmla="*/ 867032 h 867032"/>
                <a:gd name="connsiteX6" fmla="*/ 0 w 1150128"/>
                <a:gd name="connsiteY6" fmla="*/ 51204 h 867032"/>
                <a:gd name="connsiteX0" fmla="*/ 0 w 1150128"/>
                <a:gd name="connsiteY0" fmla="*/ 51204 h 867032"/>
                <a:gd name="connsiteX1" fmla="*/ 1145254 w 1150128"/>
                <a:gd name="connsiteY1" fmla="*/ 0 h 867032"/>
                <a:gd name="connsiteX2" fmla="*/ 1150128 w 1150128"/>
                <a:gd name="connsiteY2" fmla="*/ 164235 h 867032"/>
                <a:gd name="connsiteX3" fmla="*/ 718519 w 1150128"/>
                <a:gd name="connsiteY3" fmla="*/ 321959 h 867032"/>
                <a:gd name="connsiteX4" fmla="*/ 736974 w 1150128"/>
                <a:gd name="connsiteY4" fmla="*/ 788298 h 867032"/>
                <a:gd name="connsiteX5" fmla="*/ 26060 w 1150128"/>
                <a:gd name="connsiteY5" fmla="*/ 867032 h 867032"/>
                <a:gd name="connsiteX6" fmla="*/ 0 w 1150128"/>
                <a:gd name="connsiteY6" fmla="*/ 51204 h 867032"/>
                <a:gd name="connsiteX0" fmla="*/ 0 w 1150128"/>
                <a:gd name="connsiteY0" fmla="*/ 51204 h 867032"/>
                <a:gd name="connsiteX1" fmla="*/ 1145254 w 1150128"/>
                <a:gd name="connsiteY1" fmla="*/ 0 h 867032"/>
                <a:gd name="connsiteX2" fmla="*/ 1150128 w 1150128"/>
                <a:gd name="connsiteY2" fmla="*/ 164235 h 867032"/>
                <a:gd name="connsiteX3" fmla="*/ 718519 w 1150128"/>
                <a:gd name="connsiteY3" fmla="*/ 321959 h 867032"/>
                <a:gd name="connsiteX4" fmla="*/ 736974 w 1150128"/>
                <a:gd name="connsiteY4" fmla="*/ 788298 h 867032"/>
                <a:gd name="connsiteX5" fmla="*/ 26060 w 1150128"/>
                <a:gd name="connsiteY5" fmla="*/ 867032 h 867032"/>
                <a:gd name="connsiteX6" fmla="*/ 0 w 1150128"/>
                <a:gd name="connsiteY6" fmla="*/ 51204 h 867032"/>
                <a:gd name="connsiteX0" fmla="*/ 0 w 1150128"/>
                <a:gd name="connsiteY0" fmla="*/ 51204 h 867032"/>
                <a:gd name="connsiteX1" fmla="*/ 1145254 w 1150128"/>
                <a:gd name="connsiteY1" fmla="*/ 0 h 867032"/>
                <a:gd name="connsiteX2" fmla="*/ 1150128 w 1150128"/>
                <a:gd name="connsiteY2" fmla="*/ 164235 h 867032"/>
                <a:gd name="connsiteX3" fmla="*/ 718519 w 1150128"/>
                <a:gd name="connsiteY3" fmla="*/ 321959 h 867032"/>
                <a:gd name="connsiteX4" fmla="*/ 736974 w 1150128"/>
                <a:gd name="connsiteY4" fmla="*/ 788298 h 867032"/>
                <a:gd name="connsiteX5" fmla="*/ 26060 w 1150128"/>
                <a:gd name="connsiteY5" fmla="*/ 867032 h 867032"/>
                <a:gd name="connsiteX6" fmla="*/ 0 w 1150128"/>
                <a:gd name="connsiteY6" fmla="*/ 51204 h 867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128" h="867032">
                  <a:moveTo>
                    <a:pt x="0" y="51204"/>
                  </a:moveTo>
                  <a:cubicBezTo>
                    <a:pt x="395819" y="13916"/>
                    <a:pt x="656581" y="11292"/>
                    <a:pt x="1145254" y="0"/>
                  </a:cubicBezTo>
                  <a:lnTo>
                    <a:pt x="1150128" y="164235"/>
                  </a:lnTo>
                  <a:cubicBezTo>
                    <a:pt x="999764" y="194282"/>
                    <a:pt x="745548" y="290888"/>
                    <a:pt x="718519" y="321959"/>
                  </a:cubicBezTo>
                  <a:cubicBezTo>
                    <a:pt x="725778" y="543582"/>
                    <a:pt x="728662" y="620660"/>
                    <a:pt x="736974" y="788298"/>
                  </a:cubicBezTo>
                  <a:cubicBezTo>
                    <a:pt x="427174" y="811043"/>
                    <a:pt x="323321" y="829328"/>
                    <a:pt x="26060" y="867032"/>
                  </a:cubicBezTo>
                  <a:cubicBezTo>
                    <a:pt x="3370" y="406215"/>
                    <a:pt x="14250" y="520687"/>
                    <a:pt x="0" y="51204"/>
                  </a:cubicBezTo>
                  <a:close/>
                </a:path>
              </a:pathLst>
            </a:custGeom>
            <a:blipFill>
              <a:blip r:embed="rId8"/>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41" name="Rectangle 10"/>
            <p:cNvSpPr/>
            <p:nvPr/>
          </p:nvSpPr>
          <p:spPr>
            <a:xfrm>
              <a:off x="5441436" y="4263478"/>
              <a:ext cx="1374742" cy="1793773"/>
            </a:xfrm>
            <a:custGeom>
              <a:avLst/>
              <a:gdLst>
                <a:gd name="connsiteX0" fmla="*/ 0 w 1409700"/>
                <a:gd name="connsiteY0" fmla="*/ 0 h 1428750"/>
                <a:gd name="connsiteX1" fmla="*/ 1409700 w 1409700"/>
                <a:gd name="connsiteY1" fmla="*/ 0 h 1428750"/>
                <a:gd name="connsiteX2" fmla="*/ 1409700 w 1409700"/>
                <a:gd name="connsiteY2" fmla="*/ 1428750 h 1428750"/>
                <a:gd name="connsiteX3" fmla="*/ 0 w 1409700"/>
                <a:gd name="connsiteY3" fmla="*/ 1428750 h 1428750"/>
                <a:gd name="connsiteX4" fmla="*/ 0 w 1409700"/>
                <a:gd name="connsiteY4" fmla="*/ 0 h 1428750"/>
                <a:gd name="connsiteX0" fmla="*/ 0 w 1628775"/>
                <a:gd name="connsiteY0" fmla="*/ 0 h 1428750"/>
                <a:gd name="connsiteX1" fmla="*/ 1628775 w 1628775"/>
                <a:gd name="connsiteY1" fmla="*/ 166688 h 1428750"/>
                <a:gd name="connsiteX2" fmla="*/ 1409700 w 1628775"/>
                <a:gd name="connsiteY2" fmla="*/ 1428750 h 1428750"/>
                <a:gd name="connsiteX3" fmla="*/ 0 w 1628775"/>
                <a:gd name="connsiteY3" fmla="*/ 1428750 h 1428750"/>
                <a:gd name="connsiteX4" fmla="*/ 0 w 1628775"/>
                <a:gd name="connsiteY4" fmla="*/ 0 h 1428750"/>
                <a:gd name="connsiteX0" fmla="*/ 0 w 1628775"/>
                <a:gd name="connsiteY0" fmla="*/ 0 h 1685925"/>
                <a:gd name="connsiteX1" fmla="*/ 1628775 w 1628775"/>
                <a:gd name="connsiteY1" fmla="*/ 166688 h 1685925"/>
                <a:gd name="connsiteX2" fmla="*/ 1595437 w 1628775"/>
                <a:gd name="connsiteY2" fmla="*/ 1685925 h 1685925"/>
                <a:gd name="connsiteX3" fmla="*/ 0 w 1628775"/>
                <a:gd name="connsiteY3" fmla="*/ 1428750 h 1685925"/>
                <a:gd name="connsiteX4" fmla="*/ 0 w 1628775"/>
                <a:gd name="connsiteY4" fmla="*/ 0 h 1685925"/>
                <a:gd name="connsiteX0" fmla="*/ 0 w 1628775"/>
                <a:gd name="connsiteY0" fmla="*/ 0 h 1685925"/>
                <a:gd name="connsiteX1" fmla="*/ 1628775 w 1628775"/>
                <a:gd name="connsiteY1" fmla="*/ 166688 h 1685925"/>
                <a:gd name="connsiteX2" fmla="*/ 1595437 w 1628775"/>
                <a:gd name="connsiteY2" fmla="*/ 1685925 h 1685925"/>
                <a:gd name="connsiteX3" fmla="*/ 9525 w 1628775"/>
                <a:gd name="connsiteY3" fmla="*/ 1362075 h 1685925"/>
                <a:gd name="connsiteX4" fmla="*/ 0 w 1628775"/>
                <a:gd name="connsiteY4" fmla="*/ 0 h 1685925"/>
                <a:gd name="connsiteX0" fmla="*/ 0 w 1628775"/>
                <a:gd name="connsiteY0" fmla="*/ 0 h 1685925"/>
                <a:gd name="connsiteX1" fmla="*/ 1628775 w 1628775"/>
                <a:gd name="connsiteY1" fmla="*/ 166688 h 1685925"/>
                <a:gd name="connsiteX2" fmla="*/ 1595437 w 1628775"/>
                <a:gd name="connsiteY2" fmla="*/ 1685925 h 1685925"/>
                <a:gd name="connsiteX3" fmla="*/ 4763 w 1628775"/>
                <a:gd name="connsiteY3" fmla="*/ 1181100 h 1685925"/>
                <a:gd name="connsiteX4" fmla="*/ 0 w 1628775"/>
                <a:gd name="connsiteY4" fmla="*/ 0 h 1685925"/>
                <a:gd name="connsiteX0" fmla="*/ 458 w 1624471"/>
                <a:gd name="connsiteY0" fmla="*/ 0 h 1704975"/>
                <a:gd name="connsiteX1" fmla="*/ 1624471 w 1624471"/>
                <a:gd name="connsiteY1" fmla="*/ 185738 h 1704975"/>
                <a:gd name="connsiteX2" fmla="*/ 1591133 w 1624471"/>
                <a:gd name="connsiteY2" fmla="*/ 1704975 h 1704975"/>
                <a:gd name="connsiteX3" fmla="*/ 459 w 1624471"/>
                <a:gd name="connsiteY3" fmla="*/ 1200150 h 1704975"/>
                <a:gd name="connsiteX4" fmla="*/ 458 w 1624471"/>
                <a:gd name="connsiteY4" fmla="*/ 0 h 1704975"/>
                <a:gd name="connsiteX0" fmla="*/ 458 w 1624471"/>
                <a:gd name="connsiteY0" fmla="*/ 0 h 1704975"/>
                <a:gd name="connsiteX1" fmla="*/ 1624471 w 1624471"/>
                <a:gd name="connsiteY1" fmla="*/ 185738 h 1704975"/>
                <a:gd name="connsiteX2" fmla="*/ 1591133 w 1624471"/>
                <a:gd name="connsiteY2" fmla="*/ 1704975 h 1704975"/>
                <a:gd name="connsiteX3" fmla="*/ 459 w 1624471"/>
                <a:gd name="connsiteY3" fmla="*/ 1200150 h 1704975"/>
                <a:gd name="connsiteX4" fmla="*/ 458 w 1624471"/>
                <a:gd name="connsiteY4" fmla="*/ 0 h 1704975"/>
                <a:gd name="connsiteX0" fmla="*/ 458 w 1624471"/>
                <a:gd name="connsiteY0" fmla="*/ 0 h 1704975"/>
                <a:gd name="connsiteX1" fmla="*/ 1624471 w 1624471"/>
                <a:gd name="connsiteY1" fmla="*/ 185738 h 1704975"/>
                <a:gd name="connsiteX2" fmla="*/ 1591133 w 1624471"/>
                <a:gd name="connsiteY2" fmla="*/ 1704975 h 1704975"/>
                <a:gd name="connsiteX3" fmla="*/ 459 w 1624471"/>
                <a:gd name="connsiteY3" fmla="*/ 1200150 h 1704975"/>
                <a:gd name="connsiteX4" fmla="*/ 458 w 1624471"/>
                <a:gd name="connsiteY4" fmla="*/ 0 h 1704975"/>
                <a:gd name="connsiteX0" fmla="*/ 458 w 1624471"/>
                <a:gd name="connsiteY0" fmla="*/ 0 h 1704975"/>
                <a:gd name="connsiteX1" fmla="*/ 1624471 w 1624471"/>
                <a:gd name="connsiteY1" fmla="*/ 185738 h 1704975"/>
                <a:gd name="connsiteX2" fmla="*/ 1591133 w 1624471"/>
                <a:gd name="connsiteY2" fmla="*/ 1704975 h 1704975"/>
                <a:gd name="connsiteX3" fmla="*/ 459 w 1624471"/>
                <a:gd name="connsiteY3" fmla="*/ 1200150 h 1704975"/>
                <a:gd name="connsiteX4" fmla="*/ 458 w 1624471"/>
                <a:gd name="connsiteY4" fmla="*/ 0 h 1704975"/>
                <a:gd name="connsiteX0" fmla="*/ 458 w 1624471"/>
                <a:gd name="connsiteY0" fmla="*/ 0 h 1704975"/>
                <a:gd name="connsiteX1" fmla="*/ 1624471 w 1624471"/>
                <a:gd name="connsiteY1" fmla="*/ 185738 h 1704975"/>
                <a:gd name="connsiteX2" fmla="*/ 1591133 w 1624471"/>
                <a:gd name="connsiteY2" fmla="*/ 1704975 h 1704975"/>
                <a:gd name="connsiteX3" fmla="*/ 459 w 1624471"/>
                <a:gd name="connsiteY3" fmla="*/ 1200150 h 1704975"/>
                <a:gd name="connsiteX4" fmla="*/ 458 w 1624471"/>
                <a:gd name="connsiteY4" fmla="*/ 0 h 1704975"/>
                <a:gd name="connsiteX0" fmla="*/ 14388 w 1638401"/>
                <a:gd name="connsiteY0" fmla="*/ 0 h 1704975"/>
                <a:gd name="connsiteX1" fmla="*/ 1638401 w 1638401"/>
                <a:gd name="connsiteY1" fmla="*/ 185738 h 1704975"/>
                <a:gd name="connsiteX2" fmla="*/ 1605063 w 1638401"/>
                <a:gd name="connsiteY2" fmla="*/ 1704975 h 1704975"/>
                <a:gd name="connsiteX3" fmla="*/ 102 w 1638401"/>
                <a:gd name="connsiteY3" fmla="*/ 1200150 h 1704975"/>
                <a:gd name="connsiteX4" fmla="*/ 14388 w 1638401"/>
                <a:gd name="connsiteY4" fmla="*/ 0 h 1704975"/>
                <a:gd name="connsiteX0" fmla="*/ 14388 w 1638401"/>
                <a:gd name="connsiteY0" fmla="*/ 0 h 1704975"/>
                <a:gd name="connsiteX1" fmla="*/ 1638401 w 1638401"/>
                <a:gd name="connsiteY1" fmla="*/ 185738 h 1704975"/>
                <a:gd name="connsiteX2" fmla="*/ 1605063 w 1638401"/>
                <a:gd name="connsiteY2" fmla="*/ 1704975 h 1704975"/>
                <a:gd name="connsiteX3" fmla="*/ 102 w 1638401"/>
                <a:gd name="connsiteY3" fmla="*/ 1200150 h 1704975"/>
                <a:gd name="connsiteX4" fmla="*/ 14388 w 1638401"/>
                <a:gd name="connsiteY4" fmla="*/ 0 h 1704975"/>
                <a:gd name="connsiteX0" fmla="*/ 14388 w 1638401"/>
                <a:gd name="connsiteY0" fmla="*/ 0 h 1704975"/>
                <a:gd name="connsiteX1" fmla="*/ 1638401 w 1638401"/>
                <a:gd name="connsiteY1" fmla="*/ 185738 h 1704975"/>
                <a:gd name="connsiteX2" fmla="*/ 1605063 w 1638401"/>
                <a:gd name="connsiteY2" fmla="*/ 1704975 h 1704975"/>
                <a:gd name="connsiteX3" fmla="*/ 102 w 1638401"/>
                <a:gd name="connsiteY3" fmla="*/ 1200150 h 1704975"/>
                <a:gd name="connsiteX4" fmla="*/ 14388 w 1638401"/>
                <a:gd name="connsiteY4" fmla="*/ 0 h 1704975"/>
                <a:gd name="connsiteX0" fmla="*/ 14388 w 1638401"/>
                <a:gd name="connsiteY0" fmla="*/ 0 h 1704975"/>
                <a:gd name="connsiteX1" fmla="*/ 1638401 w 1638401"/>
                <a:gd name="connsiteY1" fmla="*/ 185738 h 1704975"/>
                <a:gd name="connsiteX2" fmla="*/ 1605063 w 1638401"/>
                <a:gd name="connsiteY2" fmla="*/ 1704975 h 1704975"/>
                <a:gd name="connsiteX3" fmla="*/ 102 w 1638401"/>
                <a:gd name="connsiteY3" fmla="*/ 1200150 h 1704975"/>
                <a:gd name="connsiteX4" fmla="*/ 14388 w 1638401"/>
                <a:gd name="connsiteY4" fmla="*/ 0 h 1704975"/>
                <a:gd name="connsiteX0" fmla="*/ 14388 w 1657451"/>
                <a:gd name="connsiteY0" fmla="*/ 0 h 1704975"/>
                <a:gd name="connsiteX1" fmla="*/ 1657451 w 1657451"/>
                <a:gd name="connsiteY1" fmla="*/ 185738 h 1704975"/>
                <a:gd name="connsiteX2" fmla="*/ 1605063 w 1657451"/>
                <a:gd name="connsiteY2" fmla="*/ 1704975 h 1704975"/>
                <a:gd name="connsiteX3" fmla="*/ 102 w 1657451"/>
                <a:gd name="connsiteY3" fmla="*/ 1200150 h 1704975"/>
                <a:gd name="connsiteX4" fmla="*/ 14388 w 1657451"/>
                <a:gd name="connsiteY4" fmla="*/ 0 h 1704975"/>
                <a:gd name="connsiteX0" fmla="*/ 14388 w 1662214"/>
                <a:gd name="connsiteY0" fmla="*/ 0 h 1704975"/>
                <a:gd name="connsiteX1" fmla="*/ 1662214 w 1662214"/>
                <a:gd name="connsiteY1" fmla="*/ 185738 h 1704975"/>
                <a:gd name="connsiteX2" fmla="*/ 1605063 w 1662214"/>
                <a:gd name="connsiteY2" fmla="*/ 1704975 h 1704975"/>
                <a:gd name="connsiteX3" fmla="*/ 102 w 1662214"/>
                <a:gd name="connsiteY3" fmla="*/ 1200150 h 1704975"/>
                <a:gd name="connsiteX4" fmla="*/ 14388 w 1662214"/>
                <a:gd name="connsiteY4" fmla="*/ 0 h 1704975"/>
                <a:gd name="connsiteX0" fmla="*/ 0 w 1676401"/>
                <a:gd name="connsiteY0" fmla="*/ 0 h 1733550"/>
                <a:gd name="connsiteX1" fmla="*/ 1676401 w 1676401"/>
                <a:gd name="connsiteY1" fmla="*/ 214313 h 1733550"/>
                <a:gd name="connsiteX2" fmla="*/ 1619250 w 1676401"/>
                <a:gd name="connsiteY2" fmla="*/ 1733550 h 1733550"/>
                <a:gd name="connsiteX3" fmla="*/ 14289 w 1676401"/>
                <a:gd name="connsiteY3" fmla="*/ 1228725 h 1733550"/>
                <a:gd name="connsiteX4" fmla="*/ 0 w 1676401"/>
                <a:gd name="connsiteY4" fmla="*/ 0 h 1733550"/>
                <a:gd name="connsiteX0" fmla="*/ 0 w 1676401"/>
                <a:gd name="connsiteY0" fmla="*/ 0 h 1733550"/>
                <a:gd name="connsiteX1" fmla="*/ 1676401 w 1676401"/>
                <a:gd name="connsiteY1" fmla="*/ 214313 h 1733550"/>
                <a:gd name="connsiteX2" fmla="*/ 1619250 w 1676401"/>
                <a:gd name="connsiteY2" fmla="*/ 1733550 h 1733550"/>
                <a:gd name="connsiteX3" fmla="*/ 14289 w 1676401"/>
                <a:gd name="connsiteY3" fmla="*/ 1228725 h 1733550"/>
                <a:gd name="connsiteX4" fmla="*/ 0 w 1676401"/>
                <a:gd name="connsiteY4" fmla="*/ 0 h 1733550"/>
                <a:gd name="connsiteX0" fmla="*/ 0 w 1676401"/>
                <a:gd name="connsiteY0" fmla="*/ 0 h 1733550"/>
                <a:gd name="connsiteX1" fmla="*/ 1676401 w 1676401"/>
                <a:gd name="connsiteY1" fmla="*/ 214313 h 1733550"/>
                <a:gd name="connsiteX2" fmla="*/ 1619250 w 1676401"/>
                <a:gd name="connsiteY2" fmla="*/ 1733550 h 1733550"/>
                <a:gd name="connsiteX3" fmla="*/ 19052 w 1676401"/>
                <a:gd name="connsiteY3" fmla="*/ 1228725 h 1733550"/>
                <a:gd name="connsiteX4" fmla="*/ 0 w 1676401"/>
                <a:gd name="connsiteY4" fmla="*/ 0 h 1733550"/>
                <a:gd name="connsiteX0" fmla="*/ 0 w 1709652"/>
                <a:gd name="connsiteY0" fmla="*/ 0 h 1654579"/>
                <a:gd name="connsiteX1" fmla="*/ 1709652 w 1709652"/>
                <a:gd name="connsiteY1" fmla="*/ 135342 h 1654579"/>
                <a:gd name="connsiteX2" fmla="*/ 1652501 w 1709652"/>
                <a:gd name="connsiteY2" fmla="*/ 1654579 h 1654579"/>
                <a:gd name="connsiteX3" fmla="*/ 52303 w 1709652"/>
                <a:gd name="connsiteY3" fmla="*/ 1149754 h 1654579"/>
                <a:gd name="connsiteX4" fmla="*/ 0 w 1709652"/>
                <a:gd name="connsiteY4" fmla="*/ 0 h 1654579"/>
                <a:gd name="connsiteX0" fmla="*/ 0 w 1652501"/>
                <a:gd name="connsiteY0" fmla="*/ 270782 h 1925361"/>
                <a:gd name="connsiteX1" fmla="*/ 1302328 w 1652501"/>
                <a:gd name="connsiteY1" fmla="*/ 2957 h 1925361"/>
                <a:gd name="connsiteX2" fmla="*/ 1652501 w 1652501"/>
                <a:gd name="connsiteY2" fmla="*/ 1925361 h 1925361"/>
                <a:gd name="connsiteX3" fmla="*/ 52303 w 1652501"/>
                <a:gd name="connsiteY3" fmla="*/ 1420536 h 1925361"/>
                <a:gd name="connsiteX4" fmla="*/ 0 w 1652501"/>
                <a:gd name="connsiteY4" fmla="*/ 270782 h 1925361"/>
                <a:gd name="connsiteX0" fmla="*/ 0 w 1652501"/>
                <a:gd name="connsiteY0" fmla="*/ 267825 h 1922404"/>
                <a:gd name="connsiteX1" fmla="*/ 1302328 w 1652501"/>
                <a:gd name="connsiteY1" fmla="*/ 0 h 1922404"/>
                <a:gd name="connsiteX2" fmla="*/ 1652501 w 1652501"/>
                <a:gd name="connsiteY2" fmla="*/ 1922404 h 1922404"/>
                <a:gd name="connsiteX3" fmla="*/ 52303 w 1652501"/>
                <a:gd name="connsiteY3" fmla="*/ 1417579 h 1922404"/>
                <a:gd name="connsiteX4" fmla="*/ 0 w 1652501"/>
                <a:gd name="connsiteY4" fmla="*/ 267825 h 1922404"/>
                <a:gd name="connsiteX0" fmla="*/ 0 w 1652501"/>
                <a:gd name="connsiteY0" fmla="*/ 267825 h 1922404"/>
                <a:gd name="connsiteX1" fmla="*/ 1302328 w 1652501"/>
                <a:gd name="connsiteY1" fmla="*/ 0 h 1922404"/>
                <a:gd name="connsiteX2" fmla="*/ 1652501 w 1652501"/>
                <a:gd name="connsiteY2" fmla="*/ 1922404 h 1922404"/>
                <a:gd name="connsiteX3" fmla="*/ 52303 w 1652501"/>
                <a:gd name="connsiteY3" fmla="*/ 1417579 h 1922404"/>
                <a:gd name="connsiteX4" fmla="*/ 0 w 1652501"/>
                <a:gd name="connsiteY4" fmla="*/ 267825 h 1922404"/>
                <a:gd name="connsiteX0" fmla="*/ 0 w 1648344"/>
                <a:gd name="connsiteY0" fmla="*/ 259512 h 1922404"/>
                <a:gd name="connsiteX1" fmla="*/ 1298171 w 1648344"/>
                <a:gd name="connsiteY1" fmla="*/ 0 h 1922404"/>
                <a:gd name="connsiteX2" fmla="*/ 1648344 w 1648344"/>
                <a:gd name="connsiteY2" fmla="*/ 1922404 h 1922404"/>
                <a:gd name="connsiteX3" fmla="*/ 48146 w 1648344"/>
                <a:gd name="connsiteY3" fmla="*/ 1417579 h 1922404"/>
                <a:gd name="connsiteX4" fmla="*/ 0 w 1648344"/>
                <a:gd name="connsiteY4" fmla="*/ 259512 h 1922404"/>
                <a:gd name="connsiteX0" fmla="*/ 68258 w 1716602"/>
                <a:gd name="connsiteY0" fmla="*/ 259512 h 1922404"/>
                <a:gd name="connsiteX1" fmla="*/ 1366429 w 1716602"/>
                <a:gd name="connsiteY1" fmla="*/ 0 h 1922404"/>
                <a:gd name="connsiteX2" fmla="*/ 1716602 w 1716602"/>
                <a:gd name="connsiteY2" fmla="*/ 1922404 h 1922404"/>
                <a:gd name="connsiteX3" fmla="*/ 26 w 1716602"/>
                <a:gd name="connsiteY3" fmla="*/ 1762557 h 1922404"/>
                <a:gd name="connsiteX4" fmla="*/ 68258 w 1716602"/>
                <a:gd name="connsiteY4" fmla="*/ 259512 h 1922404"/>
                <a:gd name="connsiteX0" fmla="*/ 68258 w 1366429"/>
                <a:gd name="connsiteY0" fmla="*/ 259512 h 1840464"/>
                <a:gd name="connsiteX1" fmla="*/ 1366429 w 1366429"/>
                <a:gd name="connsiteY1" fmla="*/ 0 h 1840464"/>
                <a:gd name="connsiteX2" fmla="*/ 1296810 w 1366429"/>
                <a:gd name="connsiteY2" fmla="*/ 1498455 h 1840464"/>
                <a:gd name="connsiteX3" fmla="*/ 26 w 1366429"/>
                <a:gd name="connsiteY3" fmla="*/ 1762557 h 1840464"/>
                <a:gd name="connsiteX4" fmla="*/ 68258 w 1366429"/>
                <a:gd name="connsiteY4" fmla="*/ 259512 h 1840464"/>
                <a:gd name="connsiteX0" fmla="*/ 68258 w 1366429"/>
                <a:gd name="connsiteY0" fmla="*/ 259512 h 1838699"/>
                <a:gd name="connsiteX1" fmla="*/ 1366429 w 1366429"/>
                <a:gd name="connsiteY1" fmla="*/ 0 h 1838699"/>
                <a:gd name="connsiteX2" fmla="*/ 1259403 w 1366429"/>
                <a:gd name="connsiteY2" fmla="*/ 1477674 h 1838699"/>
                <a:gd name="connsiteX3" fmla="*/ 26 w 1366429"/>
                <a:gd name="connsiteY3" fmla="*/ 1762557 h 1838699"/>
                <a:gd name="connsiteX4" fmla="*/ 68258 w 1366429"/>
                <a:gd name="connsiteY4" fmla="*/ 259512 h 1838699"/>
                <a:gd name="connsiteX0" fmla="*/ 68258 w 1366429"/>
                <a:gd name="connsiteY0" fmla="*/ 259512 h 1829331"/>
                <a:gd name="connsiteX1" fmla="*/ 1366429 w 1366429"/>
                <a:gd name="connsiteY1" fmla="*/ 0 h 1829331"/>
                <a:gd name="connsiteX2" fmla="*/ 1288498 w 1366429"/>
                <a:gd name="connsiteY2" fmla="*/ 1348826 h 1829331"/>
                <a:gd name="connsiteX3" fmla="*/ 26 w 1366429"/>
                <a:gd name="connsiteY3" fmla="*/ 1762557 h 1829331"/>
                <a:gd name="connsiteX4" fmla="*/ 68258 w 1366429"/>
                <a:gd name="connsiteY4" fmla="*/ 259512 h 1829331"/>
                <a:gd name="connsiteX0" fmla="*/ 68258 w 1366429"/>
                <a:gd name="connsiteY0" fmla="*/ 259512 h 1852692"/>
                <a:gd name="connsiteX1" fmla="*/ 1366429 w 1366429"/>
                <a:gd name="connsiteY1" fmla="*/ 0 h 1852692"/>
                <a:gd name="connsiteX2" fmla="*/ 1288498 w 1366429"/>
                <a:gd name="connsiteY2" fmla="*/ 1348826 h 1852692"/>
                <a:gd name="connsiteX3" fmla="*/ 26 w 1366429"/>
                <a:gd name="connsiteY3" fmla="*/ 1762557 h 1852692"/>
                <a:gd name="connsiteX4" fmla="*/ 68258 w 1366429"/>
                <a:gd name="connsiteY4" fmla="*/ 259512 h 1852692"/>
                <a:gd name="connsiteX0" fmla="*/ 68258 w 1366429"/>
                <a:gd name="connsiteY0" fmla="*/ 259512 h 1778537"/>
                <a:gd name="connsiteX1" fmla="*/ 1366429 w 1366429"/>
                <a:gd name="connsiteY1" fmla="*/ 0 h 1778537"/>
                <a:gd name="connsiteX2" fmla="*/ 1288498 w 1366429"/>
                <a:gd name="connsiteY2" fmla="*/ 1348826 h 1778537"/>
                <a:gd name="connsiteX3" fmla="*/ 26 w 1366429"/>
                <a:gd name="connsiteY3" fmla="*/ 1762557 h 1778537"/>
                <a:gd name="connsiteX4" fmla="*/ 68258 w 1366429"/>
                <a:gd name="connsiteY4" fmla="*/ 259512 h 1778537"/>
                <a:gd name="connsiteX0" fmla="*/ 68258 w 1366429"/>
                <a:gd name="connsiteY0" fmla="*/ 259512 h 1778537"/>
                <a:gd name="connsiteX1" fmla="*/ 1366429 w 1366429"/>
                <a:gd name="connsiteY1" fmla="*/ 0 h 1778537"/>
                <a:gd name="connsiteX2" fmla="*/ 1288498 w 1366429"/>
                <a:gd name="connsiteY2" fmla="*/ 1348826 h 1778537"/>
                <a:gd name="connsiteX3" fmla="*/ 26 w 1366429"/>
                <a:gd name="connsiteY3" fmla="*/ 1762557 h 1778537"/>
                <a:gd name="connsiteX4" fmla="*/ 68258 w 1366429"/>
                <a:gd name="connsiteY4" fmla="*/ 259512 h 1778537"/>
                <a:gd name="connsiteX0" fmla="*/ 68258 w 1366429"/>
                <a:gd name="connsiteY0" fmla="*/ 259512 h 1798576"/>
                <a:gd name="connsiteX1" fmla="*/ 1366429 w 1366429"/>
                <a:gd name="connsiteY1" fmla="*/ 0 h 1798576"/>
                <a:gd name="connsiteX2" fmla="*/ 1288498 w 1366429"/>
                <a:gd name="connsiteY2" fmla="*/ 1348826 h 1798576"/>
                <a:gd name="connsiteX3" fmla="*/ 26 w 1366429"/>
                <a:gd name="connsiteY3" fmla="*/ 1783339 h 1798576"/>
                <a:gd name="connsiteX4" fmla="*/ 68258 w 1366429"/>
                <a:gd name="connsiteY4" fmla="*/ 259512 h 1798576"/>
                <a:gd name="connsiteX0" fmla="*/ 68258 w 1366429"/>
                <a:gd name="connsiteY0" fmla="*/ 259512 h 1796440"/>
                <a:gd name="connsiteX1" fmla="*/ 1366429 w 1366429"/>
                <a:gd name="connsiteY1" fmla="*/ 0 h 1796440"/>
                <a:gd name="connsiteX2" fmla="*/ 1288498 w 1366429"/>
                <a:gd name="connsiteY2" fmla="*/ 1348826 h 1796440"/>
                <a:gd name="connsiteX3" fmla="*/ 26 w 1366429"/>
                <a:gd name="connsiteY3" fmla="*/ 1783339 h 1796440"/>
                <a:gd name="connsiteX4" fmla="*/ 68258 w 1366429"/>
                <a:gd name="connsiteY4" fmla="*/ 259512 h 1796440"/>
                <a:gd name="connsiteX0" fmla="*/ 68258 w 1366429"/>
                <a:gd name="connsiteY0" fmla="*/ 259512 h 1797625"/>
                <a:gd name="connsiteX1" fmla="*/ 1366429 w 1366429"/>
                <a:gd name="connsiteY1" fmla="*/ 0 h 1797625"/>
                <a:gd name="connsiteX2" fmla="*/ 1288498 w 1366429"/>
                <a:gd name="connsiteY2" fmla="*/ 1348826 h 1797625"/>
                <a:gd name="connsiteX3" fmla="*/ 26 w 1366429"/>
                <a:gd name="connsiteY3" fmla="*/ 1783339 h 1797625"/>
                <a:gd name="connsiteX4" fmla="*/ 68258 w 1366429"/>
                <a:gd name="connsiteY4" fmla="*/ 259512 h 1797625"/>
                <a:gd name="connsiteX0" fmla="*/ 68258 w 1366429"/>
                <a:gd name="connsiteY0" fmla="*/ 259512 h 1797929"/>
                <a:gd name="connsiteX1" fmla="*/ 1366429 w 1366429"/>
                <a:gd name="connsiteY1" fmla="*/ 0 h 1797929"/>
                <a:gd name="connsiteX2" fmla="*/ 1284342 w 1366429"/>
                <a:gd name="connsiteY2" fmla="*/ 1357139 h 1797929"/>
                <a:gd name="connsiteX3" fmla="*/ 26 w 1366429"/>
                <a:gd name="connsiteY3" fmla="*/ 1783339 h 1797929"/>
                <a:gd name="connsiteX4" fmla="*/ 68258 w 1366429"/>
                <a:gd name="connsiteY4" fmla="*/ 259512 h 1797929"/>
                <a:gd name="connsiteX0" fmla="*/ 68258 w 1374742"/>
                <a:gd name="connsiteY0" fmla="*/ 255356 h 1793773"/>
                <a:gd name="connsiteX1" fmla="*/ 1374742 w 1374742"/>
                <a:gd name="connsiteY1" fmla="*/ 0 h 1793773"/>
                <a:gd name="connsiteX2" fmla="*/ 1284342 w 1374742"/>
                <a:gd name="connsiteY2" fmla="*/ 1352983 h 1793773"/>
                <a:gd name="connsiteX3" fmla="*/ 26 w 1374742"/>
                <a:gd name="connsiteY3" fmla="*/ 1779183 h 1793773"/>
                <a:gd name="connsiteX4" fmla="*/ 68258 w 1374742"/>
                <a:gd name="connsiteY4" fmla="*/ 255356 h 1793773"/>
                <a:gd name="connsiteX0" fmla="*/ 68258 w 1374742"/>
                <a:gd name="connsiteY0" fmla="*/ 255356 h 1793773"/>
                <a:gd name="connsiteX1" fmla="*/ 1374742 w 1374742"/>
                <a:gd name="connsiteY1" fmla="*/ 0 h 1793773"/>
                <a:gd name="connsiteX2" fmla="*/ 1284342 w 1374742"/>
                <a:gd name="connsiteY2" fmla="*/ 1352983 h 1793773"/>
                <a:gd name="connsiteX3" fmla="*/ 26 w 1374742"/>
                <a:gd name="connsiteY3" fmla="*/ 1779183 h 1793773"/>
                <a:gd name="connsiteX4" fmla="*/ 68258 w 1374742"/>
                <a:gd name="connsiteY4" fmla="*/ 255356 h 1793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4742" h="1793773">
                  <a:moveTo>
                    <a:pt x="68258" y="255356"/>
                  </a:moveTo>
                  <a:cubicBezTo>
                    <a:pt x="589680" y="226003"/>
                    <a:pt x="1025983" y="223144"/>
                    <a:pt x="1374742" y="0"/>
                  </a:cubicBezTo>
                  <a:lnTo>
                    <a:pt x="1284342" y="1352983"/>
                  </a:lnTo>
                  <a:cubicBezTo>
                    <a:pt x="1190709" y="1550555"/>
                    <a:pt x="597185" y="1865282"/>
                    <a:pt x="26" y="1779183"/>
                  </a:cubicBezTo>
                  <a:cubicBezTo>
                    <a:pt x="-1562" y="1385483"/>
                    <a:pt x="69846" y="649056"/>
                    <a:pt x="68258" y="255356"/>
                  </a:cubicBezTo>
                  <a:close/>
                </a:path>
              </a:pathLst>
            </a:custGeom>
            <a:blipFill>
              <a:blip r:embed="rId9"/>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42" name="Rectangle 10"/>
            <p:cNvSpPr/>
            <p:nvPr/>
          </p:nvSpPr>
          <p:spPr>
            <a:xfrm>
              <a:off x="7019032" y="3770492"/>
              <a:ext cx="1020656" cy="878797"/>
            </a:xfrm>
            <a:custGeom>
              <a:avLst/>
              <a:gdLst>
                <a:gd name="connsiteX0" fmla="*/ 0 w 1409700"/>
                <a:gd name="connsiteY0" fmla="*/ 0 h 1428750"/>
                <a:gd name="connsiteX1" fmla="*/ 1409700 w 1409700"/>
                <a:gd name="connsiteY1" fmla="*/ 0 h 1428750"/>
                <a:gd name="connsiteX2" fmla="*/ 1409700 w 1409700"/>
                <a:gd name="connsiteY2" fmla="*/ 1428750 h 1428750"/>
                <a:gd name="connsiteX3" fmla="*/ 0 w 1409700"/>
                <a:gd name="connsiteY3" fmla="*/ 1428750 h 1428750"/>
                <a:gd name="connsiteX4" fmla="*/ 0 w 1409700"/>
                <a:gd name="connsiteY4" fmla="*/ 0 h 1428750"/>
                <a:gd name="connsiteX0" fmla="*/ 0 w 1628775"/>
                <a:gd name="connsiteY0" fmla="*/ 0 h 1428750"/>
                <a:gd name="connsiteX1" fmla="*/ 1628775 w 1628775"/>
                <a:gd name="connsiteY1" fmla="*/ 166688 h 1428750"/>
                <a:gd name="connsiteX2" fmla="*/ 1409700 w 1628775"/>
                <a:gd name="connsiteY2" fmla="*/ 1428750 h 1428750"/>
                <a:gd name="connsiteX3" fmla="*/ 0 w 1628775"/>
                <a:gd name="connsiteY3" fmla="*/ 1428750 h 1428750"/>
                <a:gd name="connsiteX4" fmla="*/ 0 w 1628775"/>
                <a:gd name="connsiteY4" fmla="*/ 0 h 1428750"/>
                <a:gd name="connsiteX0" fmla="*/ 0 w 1628775"/>
                <a:gd name="connsiteY0" fmla="*/ 0 h 1685925"/>
                <a:gd name="connsiteX1" fmla="*/ 1628775 w 1628775"/>
                <a:gd name="connsiteY1" fmla="*/ 166688 h 1685925"/>
                <a:gd name="connsiteX2" fmla="*/ 1595437 w 1628775"/>
                <a:gd name="connsiteY2" fmla="*/ 1685925 h 1685925"/>
                <a:gd name="connsiteX3" fmla="*/ 0 w 1628775"/>
                <a:gd name="connsiteY3" fmla="*/ 1428750 h 1685925"/>
                <a:gd name="connsiteX4" fmla="*/ 0 w 1628775"/>
                <a:gd name="connsiteY4" fmla="*/ 0 h 1685925"/>
                <a:gd name="connsiteX0" fmla="*/ 0 w 1628775"/>
                <a:gd name="connsiteY0" fmla="*/ 0 h 1685925"/>
                <a:gd name="connsiteX1" fmla="*/ 1628775 w 1628775"/>
                <a:gd name="connsiteY1" fmla="*/ 166688 h 1685925"/>
                <a:gd name="connsiteX2" fmla="*/ 1595437 w 1628775"/>
                <a:gd name="connsiteY2" fmla="*/ 1685925 h 1685925"/>
                <a:gd name="connsiteX3" fmla="*/ 9525 w 1628775"/>
                <a:gd name="connsiteY3" fmla="*/ 1362075 h 1685925"/>
                <a:gd name="connsiteX4" fmla="*/ 0 w 1628775"/>
                <a:gd name="connsiteY4" fmla="*/ 0 h 1685925"/>
                <a:gd name="connsiteX0" fmla="*/ 0 w 1628775"/>
                <a:gd name="connsiteY0" fmla="*/ 0 h 1685925"/>
                <a:gd name="connsiteX1" fmla="*/ 1628775 w 1628775"/>
                <a:gd name="connsiteY1" fmla="*/ 166688 h 1685925"/>
                <a:gd name="connsiteX2" fmla="*/ 1595437 w 1628775"/>
                <a:gd name="connsiteY2" fmla="*/ 1685925 h 1685925"/>
                <a:gd name="connsiteX3" fmla="*/ 4763 w 1628775"/>
                <a:gd name="connsiteY3" fmla="*/ 1181100 h 1685925"/>
                <a:gd name="connsiteX4" fmla="*/ 0 w 1628775"/>
                <a:gd name="connsiteY4" fmla="*/ 0 h 1685925"/>
                <a:gd name="connsiteX0" fmla="*/ 458 w 1624471"/>
                <a:gd name="connsiteY0" fmla="*/ 0 h 1704975"/>
                <a:gd name="connsiteX1" fmla="*/ 1624471 w 1624471"/>
                <a:gd name="connsiteY1" fmla="*/ 185738 h 1704975"/>
                <a:gd name="connsiteX2" fmla="*/ 1591133 w 1624471"/>
                <a:gd name="connsiteY2" fmla="*/ 1704975 h 1704975"/>
                <a:gd name="connsiteX3" fmla="*/ 459 w 1624471"/>
                <a:gd name="connsiteY3" fmla="*/ 1200150 h 1704975"/>
                <a:gd name="connsiteX4" fmla="*/ 458 w 1624471"/>
                <a:gd name="connsiteY4" fmla="*/ 0 h 1704975"/>
                <a:gd name="connsiteX0" fmla="*/ 458 w 1624471"/>
                <a:gd name="connsiteY0" fmla="*/ 0 h 1704975"/>
                <a:gd name="connsiteX1" fmla="*/ 1624471 w 1624471"/>
                <a:gd name="connsiteY1" fmla="*/ 185738 h 1704975"/>
                <a:gd name="connsiteX2" fmla="*/ 1591133 w 1624471"/>
                <a:gd name="connsiteY2" fmla="*/ 1704975 h 1704975"/>
                <a:gd name="connsiteX3" fmla="*/ 459 w 1624471"/>
                <a:gd name="connsiteY3" fmla="*/ 1200150 h 1704975"/>
                <a:gd name="connsiteX4" fmla="*/ 458 w 1624471"/>
                <a:gd name="connsiteY4" fmla="*/ 0 h 1704975"/>
                <a:gd name="connsiteX0" fmla="*/ 458 w 1624471"/>
                <a:gd name="connsiteY0" fmla="*/ 0 h 1704975"/>
                <a:gd name="connsiteX1" fmla="*/ 1624471 w 1624471"/>
                <a:gd name="connsiteY1" fmla="*/ 185738 h 1704975"/>
                <a:gd name="connsiteX2" fmla="*/ 1591133 w 1624471"/>
                <a:gd name="connsiteY2" fmla="*/ 1704975 h 1704975"/>
                <a:gd name="connsiteX3" fmla="*/ 459 w 1624471"/>
                <a:gd name="connsiteY3" fmla="*/ 1200150 h 1704975"/>
                <a:gd name="connsiteX4" fmla="*/ 458 w 1624471"/>
                <a:gd name="connsiteY4" fmla="*/ 0 h 1704975"/>
                <a:gd name="connsiteX0" fmla="*/ 458 w 1624471"/>
                <a:gd name="connsiteY0" fmla="*/ 0 h 1704975"/>
                <a:gd name="connsiteX1" fmla="*/ 1624471 w 1624471"/>
                <a:gd name="connsiteY1" fmla="*/ 185738 h 1704975"/>
                <a:gd name="connsiteX2" fmla="*/ 1591133 w 1624471"/>
                <a:gd name="connsiteY2" fmla="*/ 1704975 h 1704975"/>
                <a:gd name="connsiteX3" fmla="*/ 459 w 1624471"/>
                <a:gd name="connsiteY3" fmla="*/ 1200150 h 1704975"/>
                <a:gd name="connsiteX4" fmla="*/ 458 w 1624471"/>
                <a:gd name="connsiteY4" fmla="*/ 0 h 1704975"/>
                <a:gd name="connsiteX0" fmla="*/ 458 w 1624471"/>
                <a:gd name="connsiteY0" fmla="*/ 0 h 1704975"/>
                <a:gd name="connsiteX1" fmla="*/ 1624471 w 1624471"/>
                <a:gd name="connsiteY1" fmla="*/ 185738 h 1704975"/>
                <a:gd name="connsiteX2" fmla="*/ 1591133 w 1624471"/>
                <a:gd name="connsiteY2" fmla="*/ 1704975 h 1704975"/>
                <a:gd name="connsiteX3" fmla="*/ 459 w 1624471"/>
                <a:gd name="connsiteY3" fmla="*/ 1200150 h 1704975"/>
                <a:gd name="connsiteX4" fmla="*/ 458 w 1624471"/>
                <a:gd name="connsiteY4" fmla="*/ 0 h 1704975"/>
                <a:gd name="connsiteX0" fmla="*/ 14388 w 1638401"/>
                <a:gd name="connsiteY0" fmla="*/ 0 h 1704975"/>
                <a:gd name="connsiteX1" fmla="*/ 1638401 w 1638401"/>
                <a:gd name="connsiteY1" fmla="*/ 185738 h 1704975"/>
                <a:gd name="connsiteX2" fmla="*/ 1605063 w 1638401"/>
                <a:gd name="connsiteY2" fmla="*/ 1704975 h 1704975"/>
                <a:gd name="connsiteX3" fmla="*/ 102 w 1638401"/>
                <a:gd name="connsiteY3" fmla="*/ 1200150 h 1704975"/>
                <a:gd name="connsiteX4" fmla="*/ 14388 w 1638401"/>
                <a:gd name="connsiteY4" fmla="*/ 0 h 1704975"/>
                <a:gd name="connsiteX0" fmla="*/ 14388 w 1638401"/>
                <a:gd name="connsiteY0" fmla="*/ 0 h 1704975"/>
                <a:gd name="connsiteX1" fmla="*/ 1638401 w 1638401"/>
                <a:gd name="connsiteY1" fmla="*/ 185738 h 1704975"/>
                <a:gd name="connsiteX2" fmla="*/ 1605063 w 1638401"/>
                <a:gd name="connsiteY2" fmla="*/ 1704975 h 1704975"/>
                <a:gd name="connsiteX3" fmla="*/ 102 w 1638401"/>
                <a:gd name="connsiteY3" fmla="*/ 1200150 h 1704975"/>
                <a:gd name="connsiteX4" fmla="*/ 14388 w 1638401"/>
                <a:gd name="connsiteY4" fmla="*/ 0 h 1704975"/>
                <a:gd name="connsiteX0" fmla="*/ 14388 w 1638401"/>
                <a:gd name="connsiteY0" fmla="*/ 0 h 1704975"/>
                <a:gd name="connsiteX1" fmla="*/ 1638401 w 1638401"/>
                <a:gd name="connsiteY1" fmla="*/ 185738 h 1704975"/>
                <a:gd name="connsiteX2" fmla="*/ 1605063 w 1638401"/>
                <a:gd name="connsiteY2" fmla="*/ 1704975 h 1704975"/>
                <a:gd name="connsiteX3" fmla="*/ 102 w 1638401"/>
                <a:gd name="connsiteY3" fmla="*/ 1200150 h 1704975"/>
                <a:gd name="connsiteX4" fmla="*/ 14388 w 1638401"/>
                <a:gd name="connsiteY4" fmla="*/ 0 h 1704975"/>
                <a:gd name="connsiteX0" fmla="*/ 14388 w 1638401"/>
                <a:gd name="connsiteY0" fmla="*/ 0 h 1704975"/>
                <a:gd name="connsiteX1" fmla="*/ 1638401 w 1638401"/>
                <a:gd name="connsiteY1" fmla="*/ 185738 h 1704975"/>
                <a:gd name="connsiteX2" fmla="*/ 1605063 w 1638401"/>
                <a:gd name="connsiteY2" fmla="*/ 1704975 h 1704975"/>
                <a:gd name="connsiteX3" fmla="*/ 102 w 1638401"/>
                <a:gd name="connsiteY3" fmla="*/ 1200150 h 1704975"/>
                <a:gd name="connsiteX4" fmla="*/ 14388 w 1638401"/>
                <a:gd name="connsiteY4" fmla="*/ 0 h 1704975"/>
                <a:gd name="connsiteX0" fmla="*/ 14388 w 1657451"/>
                <a:gd name="connsiteY0" fmla="*/ 0 h 1704975"/>
                <a:gd name="connsiteX1" fmla="*/ 1657451 w 1657451"/>
                <a:gd name="connsiteY1" fmla="*/ 185738 h 1704975"/>
                <a:gd name="connsiteX2" fmla="*/ 1605063 w 1657451"/>
                <a:gd name="connsiteY2" fmla="*/ 1704975 h 1704975"/>
                <a:gd name="connsiteX3" fmla="*/ 102 w 1657451"/>
                <a:gd name="connsiteY3" fmla="*/ 1200150 h 1704975"/>
                <a:gd name="connsiteX4" fmla="*/ 14388 w 1657451"/>
                <a:gd name="connsiteY4" fmla="*/ 0 h 1704975"/>
                <a:gd name="connsiteX0" fmla="*/ 14388 w 1662214"/>
                <a:gd name="connsiteY0" fmla="*/ 0 h 1704975"/>
                <a:gd name="connsiteX1" fmla="*/ 1662214 w 1662214"/>
                <a:gd name="connsiteY1" fmla="*/ 185738 h 1704975"/>
                <a:gd name="connsiteX2" fmla="*/ 1605063 w 1662214"/>
                <a:gd name="connsiteY2" fmla="*/ 1704975 h 1704975"/>
                <a:gd name="connsiteX3" fmla="*/ 102 w 1662214"/>
                <a:gd name="connsiteY3" fmla="*/ 1200150 h 1704975"/>
                <a:gd name="connsiteX4" fmla="*/ 14388 w 1662214"/>
                <a:gd name="connsiteY4" fmla="*/ 0 h 1704975"/>
                <a:gd name="connsiteX0" fmla="*/ 0 w 1676401"/>
                <a:gd name="connsiteY0" fmla="*/ 0 h 1733550"/>
                <a:gd name="connsiteX1" fmla="*/ 1676401 w 1676401"/>
                <a:gd name="connsiteY1" fmla="*/ 214313 h 1733550"/>
                <a:gd name="connsiteX2" fmla="*/ 1619250 w 1676401"/>
                <a:gd name="connsiteY2" fmla="*/ 1733550 h 1733550"/>
                <a:gd name="connsiteX3" fmla="*/ 14289 w 1676401"/>
                <a:gd name="connsiteY3" fmla="*/ 1228725 h 1733550"/>
                <a:gd name="connsiteX4" fmla="*/ 0 w 1676401"/>
                <a:gd name="connsiteY4" fmla="*/ 0 h 1733550"/>
                <a:gd name="connsiteX0" fmla="*/ 0 w 1676401"/>
                <a:gd name="connsiteY0" fmla="*/ 0 h 1733550"/>
                <a:gd name="connsiteX1" fmla="*/ 1676401 w 1676401"/>
                <a:gd name="connsiteY1" fmla="*/ 214313 h 1733550"/>
                <a:gd name="connsiteX2" fmla="*/ 1619250 w 1676401"/>
                <a:gd name="connsiteY2" fmla="*/ 1733550 h 1733550"/>
                <a:gd name="connsiteX3" fmla="*/ 14289 w 1676401"/>
                <a:gd name="connsiteY3" fmla="*/ 1228725 h 1733550"/>
                <a:gd name="connsiteX4" fmla="*/ 0 w 1676401"/>
                <a:gd name="connsiteY4" fmla="*/ 0 h 1733550"/>
                <a:gd name="connsiteX0" fmla="*/ 0 w 1676401"/>
                <a:gd name="connsiteY0" fmla="*/ 0 h 1733550"/>
                <a:gd name="connsiteX1" fmla="*/ 1676401 w 1676401"/>
                <a:gd name="connsiteY1" fmla="*/ 214313 h 1733550"/>
                <a:gd name="connsiteX2" fmla="*/ 1619250 w 1676401"/>
                <a:gd name="connsiteY2" fmla="*/ 1733550 h 1733550"/>
                <a:gd name="connsiteX3" fmla="*/ 19052 w 1676401"/>
                <a:gd name="connsiteY3" fmla="*/ 1228725 h 1733550"/>
                <a:gd name="connsiteX4" fmla="*/ 0 w 1676401"/>
                <a:gd name="connsiteY4" fmla="*/ 0 h 1733550"/>
                <a:gd name="connsiteX0" fmla="*/ 0 w 1709652"/>
                <a:gd name="connsiteY0" fmla="*/ 0 h 1654579"/>
                <a:gd name="connsiteX1" fmla="*/ 1709652 w 1709652"/>
                <a:gd name="connsiteY1" fmla="*/ 135342 h 1654579"/>
                <a:gd name="connsiteX2" fmla="*/ 1652501 w 1709652"/>
                <a:gd name="connsiteY2" fmla="*/ 1654579 h 1654579"/>
                <a:gd name="connsiteX3" fmla="*/ 52303 w 1709652"/>
                <a:gd name="connsiteY3" fmla="*/ 1149754 h 1654579"/>
                <a:gd name="connsiteX4" fmla="*/ 0 w 1709652"/>
                <a:gd name="connsiteY4" fmla="*/ 0 h 1654579"/>
                <a:gd name="connsiteX0" fmla="*/ 0 w 1652501"/>
                <a:gd name="connsiteY0" fmla="*/ 270782 h 1925361"/>
                <a:gd name="connsiteX1" fmla="*/ 1302328 w 1652501"/>
                <a:gd name="connsiteY1" fmla="*/ 2957 h 1925361"/>
                <a:gd name="connsiteX2" fmla="*/ 1652501 w 1652501"/>
                <a:gd name="connsiteY2" fmla="*/ 1925361 h 1925361"/>
                <a:gd name="connsiteX3" fmla="*/ 52303 w 1652501"/>
                <a:gd name="connsiteY3" fmla="*/ 1420536 h 1925361"/>
                <a:gd name="connsiteX4" fmla="*/ 0 w 1652501"/>
                <a:gd name="connsiteY4" fmla="*/ 270782 h 1925361"/>
                <a:gd name="connsiteX0" fmla="*/ 0 w 1652501"/>
                <a:gd name="connsiteY0" fmla="*/ 267825 h 1922404"/>
                <a:gd name="connsiteX1" fmla="*/ 1302328 w 1652501"/>
                <a:gd name="connsiteY1" fmla="*/ 0 h 1922404"/>
                <a:gd name="connsiteX2" fmla="*/ 1652501 w 1652501"/>
                <a:gd name="connsiteY2" fmla="*/ 1922404 h 1922404"/>
                <a:gd name="connsiteX3" fmla="*/ 52303 w 1652501"/>
                <a:gd name="connsiteY3" fmla="*/ 1417579 h 1922404"/>
                <a:gd name="connsiteX4" fmla="*/ 0 w 1652501"/>
                <a:gd name="connsiteY4" fmla="*/ 267825 h 1922404"/>
                <a:gd name="connsiteX0" fmla="*/ 0 w 1652501"/>
                <a:gd name="connsiteY0" fmla="*/ 267825 h 1922404"/>
                <a:gd name="connsiteX1" fmla="*/ 1302328 w 1652501"/>
                <a:gd name="connsiteY1" fmla="*/ 0 h 1922404"/>
                <a:gd name="connsiteX2" fmla="*/ 1652501 w 1652501"/>
                <a:gd name="connsiteY2" fmla="*/ 1922404 h 1922404"/>
                <a:gd name="connsiteX3" fmla="*/ 52303 w 1652501"/>
                <a:gd name="connsiteY3" fmla="*/ 1417579 h 1922404"/>
                <a:gd name="connsiteX4" fmla="*/ 0 w 1652501"/>
                <a:gd name="connsiteY4" fmla="*/ 267825 h 1922404"/>
                <a:gd name="connsiteX0" fmla="*/ 0 w 1648344"/>
                <a:gd name="connsiteY0" fmla="*/ 259512 h 1922404"/>
                <a:gd name="connsiteX1" fmla="*/ 1298171 w 1648344"/>
                <a:gd name="connsiteY1" fmla="*/ 0 h 1922404"/>
                <a:gd name="connsiteX2" fmla="*/ 1648344 w 1648344"/>
                <a:gd name="connsiteY2" fmla="*/ 1922404 h 1922404"/>
                <a:gd name="connsiteX3" fmla="*/ 48146 w 1648344"/>
                <a:gd name="connsiteY3" fmla="*/ 1417579 h 1922404"/>
                <a:gd name="connsiteX4" fmla="*/ 0 w 1648344"/>
                <a:gd name="connsiteY4" fmla="*/ 259512 h 1922404"/>
                <a:gd name="connsiteX0" fmla="*/ 68258 w 1716602"/>
                <a:gd name="connsiteY0" fmla="*/ 259512 h 1922404"/>
                <a:gd name="connsiteX1" fmla="*/ 1366429 w 1716602"/>
                <a:gd name="connsiteY1" fmla="*/ 0 h 1922404"/>
                <a:gd name="connsiteX2" fmla="*/ 1716602 w 1716602"/>
                <a:gd name="connsiteY2" fmla="*/ 1922404 h 1922404"/>
                <a:gd name="connsiteX3" fmla="*/ 26 w 1716602"/>
                <a:gd name="connsiteY3" fmla="*/ 1762557 h 1922404"/>
                <a:gd name="connsiteX4" fmla="*/ 68258 w 1716602"/>
                <a:gd name="connsiteY4" fmla="*/ 259512 h 1922404"/>
                <a:gd name="connsiteX0" fmla="*/ 68258 w 1366429"/>
                <a:gd name="connsiteY0" fmla="*/ 259512 h 1840464"/>
                <a:gd name="connsiteX1" fmla="*/ 1366429 w 1366429"/>
                <a:gd name="connsiteY1" fmla="*/ 0 h 1840464"/>
                <a:gd name="connsiteX2" fmla="*/ 1296810 w 1366429"/>
                <a:gd name="connsiteY2" fmla="*/ 1498455 h 1840464"/>
                <a:gd name="connsiteX3" fmla="*/ 26 w 1366429"/>
                <a:gd name="connsiteY3" fmla="*/ 1762557 h 1840464"/>
                <a:gd name="connsiteX4" fmla="*/ 68258 w 1366429"/>
                <a:gd name="connsiteY4" fmla="*/ 259512 h 1840464"/>
                <a:gd name="connsiteX0" fmla="*/ 68258 w 1366429"/>
                <a:gd name="connsiteY0" fmla="*/ 259512 h 1838699"/>
                <a:gd name="connsiteX1" fmla="*/ 1366429 w 1366429"/>
                <a:gd name="connsiteY1" fmla="*/ 0 h 1838699"/>
                <a:gd name="connsiteX2" fmla="*/ 1259403 w 1366429"/>
                <a:gd name="connsiteY2" fmla="*/ 1477674 h 1838699"/>
                <a:gd name="connsiteX3" fmla="*/ 26 w 1366429"/>
                <a:gd name="connsiteY3" fmla="*/ 1762557 h 1838699"/>
                <a:gd name="connsiteX4" fmla="*/ 68258 w 1366429"/>
                <a:gd name="connsiteY4" fmla="*/ 259512 h 1838699"/>
                <a:gd name="connsiteX0" fmla="*/ 68258 w 1366429"/>
                <a:gd name="connsiteY0" fmla="*/ 259512 h 1829331"/>
                <a:gd name="connsiteX1" fmla="*/ 1366429 w 1366429"/>
                <a:gd name="connsiteY1" fmla="*/ 0 h 1829331"/>
                <a:gd name="connsiteX2" fmla="*/ 1288498 w 1366429"/>
                <a:gd name="connsiteY2" fmla="*/ 1348826 h 1829331"/>
                <a:gd name="connsiteX3" fmla="*/ 26 w 1366429"/>
                <a:gd name="connsiteY3" fmla="*/ 1762557 h 1829331"/>
                <a:gd name="connsiteX4" fmla="*/ 68258 w 1366429"/>
                <a:gd name="connsiteY4" fmla="*/ 259512 h 1829331"/>
                <a:gd name="connsiteX0" fmla="*/ 68258 w 1366429"/>
                <a:gd name="connsiteY0" fmla="*/ 259512 h 1852692"/>
                <a:gd name="connsiteX1" fmla="*/ 1366429 w 1366429"/>
                <a:gd name="connsiteY1" fmla="*/ 0 h 1852692"/>
                <a:gd name="connsiteX2" fmla="*/ 1288498 w 1366429"/>
                <a:gd name="connsiteY2" fmla="*/ 1348826 h 1852692"/>
                <a:gd name="connsiteX3" fmla="*/ 26 w 1366429"/>
                <a:gd name="connsiteY3" fmla="*/ 1762557 h 1852692"/>
                <a:gd name="connsiteX4" fmla="*/ 68258 w 1366429"/>
                <a:gd name="connsiteY4" fmla="*/ 259512 h 1852692"/>
                <a:gd name="connsiteX0" fmla="*/ 68258 w 1366429"/>
                <a:gd name="connsiteY0" fmla="*/ 259512 h 1778537"/>
                <a:gd name="connsiteX1" fmla="*/ 1366429 w 1366429"/>
                <a:gd name="connsiteY1" fmla="*/ 0 h 1778537"/>
                <a:gd name="connsiteX2" fmla="*/ 1288498 w 1366429"/>
                <a:gd name="connsiteY2" fmla="*/ 1348826 h 1778537"/>
                <a:gd name="connsiteX3" fmla="*/ 26 w 1366429"/>
                <a:gd name="connsiteY3" fmla="*/ 1762557 h 1778537"/>
                <a:gd name="connsiteX4" fmla="*/ 68258 w 1366429"/>
                <a:gd name="connsiteY4" fmla="*/ 259512 h 1778537"/>
                <a:gd name="connsiteX0" fmla="*/ 68258 w 1366429"/>
                <a:gd name="connsiteY0" fmla="*/ 259512 h 1778537"/>
                <a:gd name="connsiteX1" fmla="*/ 1366429 w 1366429"/>
                <a:gd name="connsiteY1" fmla="*/ 0 h 1778537"/>
                <a:gd name="connsiteX2" fmla="*/ 1288498 w 1366429"/>
                <a:gd name="connsiteY2" fmla="*/ 1348826 h 1778537"/>
                <a:gd name="connsiteX3" fmla="*/ 26 w 1366429"/>
                <a:gd name="connsiteY3" fmla="*/ 1762557 h 1778537"/>
                <a:gd name="connsiteX4" fmla="*/ 68258 w 1366429"/>
                <a:gd name="connsiteY4" fmla="*/ 259512 h 1778537"/>
                <a:gd name="connsiteX0" fmla="*/ 68258 w 1366429"/>
                <a:gd name="connsiteY0" fmla="*/ 259512 h 1798576"/>
                <a:gd name="connsiteX1" fmla="*/ 1366429 w 1366429"/>
                <a:gd name="connsiteY1" fmla="*/ 0 h 1798576"/>
                <a:gd name="connsiteX2" fmla="*/ 1288498 w 1366429"/>
                <a:gd name="connsiteY2" fmla="*/ 1348826 h 1798576"/>
                <a:gd name="connsiteX3" fmla="*/ 26 w 1366429"/>
                <a:gd name="connsiteY3" fmla="*/ 1783339 h 1798576"/>
                <a:gd name="connsiteX4" fmla="*/ 68258 w 1366429"/>
                <a:gd name="connsiteY4" fmla="*/ 259512 h 1798576"/>
                <a:gd name="connsiteX0" fmla="*/ 68258 w 1366429"/>
                <a:gd name="connsiteY0" fmla="*/ 259512 h 1796440"/>
                <a:gd name="connsiteX1" fmla="*/ 1366429 w 1366429"/>
                <a:gd name="connsiteY1" fmla="*/ 0 h 1796440"/>
                <a:gd name="connsiteX2" fmla="*/ 1288498 w 1366429"/>
                <a:gd name="connsiteY2" fmla="*/ 1348826 h 1796440"/>
                <a:gd name="connsiteX3" fmla="*/ 26 w 1366429"/>
                <a:gd name="connsiteY3" fmla="*/ 1783339 h 1796440"/>
                <a:gd name="connsiteX4" fmla="*/ 68258 w 1366429"/>
                <a:gd name="connsiteY4" fmla="*/ 259512 h 1796440"/>
                <a:gd name="connsiteX0" fmla="*/ 68258 w 1366429"/>
                <a:gd name="connsiteY0" fmla="*/ 259512 h 1797625"/>
                <a:gd name="connsiteX1" fmla="*/ 1366429 w 1366429"/>
                <a:gd name="connsiteY1" fmla="*/ 0 h 1797625"/>
                <a:gd name="connsiteX2" fmla="*/ 1288498 w 1366429"/>
                <a:gd name="connsiteY2" fmla="*/ 1348826 h 1797625"/>
                <a:gd name="connsiteX3" fmla="*/ 26 w 1366429"/>
                <a:gd name="connsiteY3" fmla="*/ 1783339 h 1797625"/>
                <a:gd name="connsiteX4" fmla="*/ 68258 w 1366429"/>
                <a:gd name="connsiteY4" fmla="*/ 259512 h 1797625"/>
                <a:gd name="connsiteX0" fmla="*/ 68258 w 1366429"/>
                <a:gd name="connsiteY0" fmla="*/ 259512 h 1797929"/>
                <a:gd name="connsiteX1" fmla="*/ 1366429 w 1366429"/>
                <a:gd name="connsiteY1" fmla="*/ 0 h 1797929"/>
                <a:gd name="connsiteX2" fmla="*/ 1284342 w 1366429"/>
                <a:gd name="connsiteY2" fmla="*/ 1357139 h 1797929"/>
                <a:gd name="connsiteX3" fmla="*/ 26 w 1366429"/>
                <a:gd name="connsiteY3" fmla="*/ 1783339 h 1797929"/>
                <a:gd name="connsiteX4" fmla="*/ 68258 w 1366429"/>
                <a:gd name="connsiteY4" fmla="*/ 259512 h 1797929"/>
                <a:gd name="connsiteX0" fmla="*/ 68258 w 1374742"/>
                <a:gd name="connsiteY0" fmla="*/ 255356 h 1793773"/>
                <a:gd name="connsiteX1" fmla="*/ 1374742 w 1374742"/>
                <a:gd name="connsiteY1" fmla="*/ 0 h 1793773"/>
                <a:gd name="connsiteX2" fmla="*/ 1284342 w 1374742"/>
                <a:gd name="connsiteY2" fmla="*/ 1352983 h 1793773"/>
                <a:gd name="connsiteX3" fmla="*/ 26 w 1374742"/>
                <a:gd name="connsiteY3" fmla="*/ 1779183 h 1793773"/>
                <a:gd name="connsiteX4" fmla="*/ 68258 w 1374742"/>
                <a:gd name="connsiteY4" fmla="*/ 255356 h 1793773"/>
                <a:gd name="connsiteX0" fmla="*/ 68258 w 1374742"/>
                <a:gd name="connsiteY0" fmla="*/ 255356 h 1793773"/>
                <a:gd name="connsiteX1" fmla="*/ 1374742 w 1374742"/>
                <a:gd name="connsiteY1" fmla="*/ 0 h 1793773"/>
                <a:gd name="connsiteX2" fmla="*/ 1284342 w 1374742"/>
                <a:gd name="connsiteY2" fmla="*/ 1352983 h 1793773"/>
                <a:gd name="connsiteX3" fmla="*/ 26 w 1374742"/>
                <a:gd name="connsiteY3" fmla="*/ 1779183 h 1793773"/>
                <a:gd name="connsiteX4" fmla="*/ 68258 w 1374742"/>
                <a:gd name="connsiteY4" fmla="*/ 255356 h 1793773"/>
                <a:gd name="connsiteX0" fmla="*/ 68258 w 1322403"/>
                <a:gd name="connsiteY0" fmla="*/ 104495 h 1642912"/>
                <a:gd name="connsiteX1" fmla="*/ 1322403 w 1322403"/>
                <a:gd name="connsiteY1" fmla="*/ 0 h 1642912"/>
                <a:gd name="connsiteX2" fmla="*/ 1284342 w 1322403"/>
                <a:gd name="connsiteY2" fmla="*/ 1202122 h 1642912"/>
                <a:gd name="connsiteX3" fmla="*/ 26 w 1322403"/>
                <a:gd name="connsiteY3" fmla="*/ 1628322 h 1642912"/>
                <a:gd name="connsiteX4" fmla="*/ 68258 w 1322403"/>
                <a:gd name="connsiteY4" fmla="*/ 104495 h 1642912"/>
                <a:gd name="connsiteX0" fmla="*/ 68258 w 1284342"/>
                <a:gd name="connsiteY0" fmla="*/ 104495 h 1642912"/>
                <a:gd name="connsiteX1" fmla="*/ 1156149 w 1284342"/>
                <a:gd name="connsiteY1" fmla="*/ 0 h 1642912"/>
                <a:gd name="connsiteX2" fmla="*/ 1284342 w 1284342"/>
                <a:gd name="connsiteY2" fmla="*/ 1202122 h 1642912"/>
                <a:gd name="connsiteX3" fmla="*/ 26 w 1284342"/>
                <a:gd name="connsiteY3" fmla="*/ 1628322 h 1642912"/>
                <a:gd name="connsiteX4" fmla="*/ 68258 w 1284342"/>
                <a:gd name="connsiteY4" fmla="*/ 104495 h 1642912"/>
                <a:gd name="connsiteX0" fmla="*/ 160949 w 1377033"/>
                <a:gd name="connsiteY0" fmla="*/ 104495 h 1642912"/>
                <a:gd name="connsiteX1" fmla="*/ 1248840 w 1377033"/>
                <a:gd name="connsiteY1" fmla="*/ 0 h 1642912"/>
                <a:gd name="connsiteX2" fmla="*/ 1377033 w 1377033"/>
                <a:gd name="connsiteY2" fmla="*/ 1202122 h 1642912"/>
                <a:gd name="connsiteX3" fmla="*/ 92717 w 1377033"/>
                <a:gd name="connsiteY3" fmla="*/ 1628322 h 1642912"/>
                <a:gd name="connsiteX4" fmla="*/ 93321 w 1377033"/>
                <a:gd name="connsiteY4" fmla="*/ 401263 h 1642912"/>
                <a:gd name="connsiteX5" fmla="*/ 160949 w 1377033"/>
                <a:gd name="connsiteY5" fmla="*/ 104495 h 1642912"/>
                <a:gd name="connsiteX0" fmla="*/ 333362 w 1377033"/>
                <a:gd name="connsiteY0" fmla="*/ 39840 h 1642912"/>
                <a:gd name="connsiteX1" fmla="*/ 1248840 w 1377033"/>
                <a:gd name="connsiteY1" fmla="*/ 0 h 1642912"/>
                <a:gd name="connsiteX2" fmla="*/ 1377033 w 1377033"/>
                <a:gd name="connsiteY2" fmla="*/ 1202122 h 1642912"/>
                <a:gd name="connsiteX3" fmla="*/ 92717 w 1377033"/>
                <a:gd name="connsiteY3" fmla="*/ 1628322 h 1642912"/>
                <a:gd name="connsiteX4" fmla="*/ 93321 w 1377033"/>
                <a:gd name="connsiteY4" fmla="*/ 401263 h 1642912"/>
                <a:gd name="connsiteX5" fmla="*/ 333362 w 1377033"/>
                <a:gd name="connsiteY5" fmla="*/ 39840 h 1642912"/>
                <a:gd name="connsiteX0" fmla="*/ 303542 w 1347213"/>
                <a:gd name="connsiteY0" fmla="*/ 39840 h 1642912"/>
                <a:gd name="connsiteX1" fmla="*/ 1219020 w 1347213"/>
                <a:gd name="connsiteY1" fmla="*/ 0 h 1642912"/>
                <a:gd name="connsiteX2" fmla="*/ 1347213 w 1347213"/>
                <a:gd name="connsiteY2" fmla="*/ 1202122 h 1642912"/>
                <a:gd name="connsiteX3" fmla="*/ 62897 w 1347213"/>
                <a:gd name="connsiteY3" fmla="*/ 1628322 h 1642912"/>
                <a:gd name="connsiteX4" fmla="*/ 303542 w 1347213"/>
                <a:gd name="connsiteY4" fmla="*/ 39840 h 1642912"/>
                <a:gd name="connsiteX0" fmla="*/ 298391 w 1348220"/>
                <a:gd name="connsiteY0" fmla="*/ 27525 h 1642912"/>
                <a:gd name="connsiteX1" fmla="*/ 1220027 w 1348220"/>
                <a:gd name="connsiteY1" fmla="*/ 0 h 1642912"/>
                <a:gd name="connsiteX2" fmla="*/ 1348220 w 1348220"/>
                <a:gd name="connsiteY2" fmla="*/ 1202122 h 1642912"/>
                <a:gd name="connsiteX3" fmla="*/ 63904 w 1348220"/>
                <a:gd name="connsiteY3" fmla="*/ 1628322 h 1642912"/>
                <a:gd name="connsiteX4" fmla="*/ 298391 w 1348220"/>
                <a:gd name="connsiteY4" fmla="*/ 27525 h 1642912"/>
                <a:gd name="connsiteX0" fmla="*/ 298391 w 1348220"/>
                <a:gd name="connsiteY0" fmla="*/ 27525 h 1642912"/>
                <a:gd name="connsiteX1" fmla="*/ 1220027 w 1348220"/>
                <a:gd name="connsiteY1" fmla="*/ 0 h 1642912"/>
                <a:gd name="connsiteX2" fmla="*/ 1348220 w 1348220"/>
                <a:gd name="connsiteY2" fmla="*/ 1202122 h 1642912"/>
                <a:gd name="connsiteX3" fmla="*/ 63904 w 1348220"/>
                <a:gd name="connsiteY3" fmla="*/ 1628322 h 1642912"/>
                <a:gd name="connsiteX4" fmla="*/ 298391 w 1348220"/>
                <a:gd name="connsiteY4" fmla="*/ 27525 h 1642912"/>
                <a:gd name="connsiteX0" fmla="*/ 298391 w 1348220"/>
                <a:gd name="connsiteY0" fmla="*/ 27525 h 1642912"/>
                <a:gd name="connsiteX1" fmla="*/ 1220027 w 1348220"/>
                <a:gd name="connsiteY1" fmla="*/ 0 h 1642912"/>
                <a:gd name="connsiteX2" fmla="*/ 1348220 w 1348220"/>
                <a:gd name="connsiteY2" fmla="*/ 1202122 h 1642912"/>
                <a:gd name="connsiteX3" fmla="*/ 63904 w 1348220"/>
                <a:gd name="connsiteY3" fmla="*/ 1628322 h 1642912"/>
                <a:gd name="connsiteX4" fmla="*/ 298391 w 1348220"/>
                <a:gd name="connsiteY4" fmla="*/ 27525 h 1642912"/>
                <a:gd name="connsiteX0" fmla="*/ 142356 w 1192185"/>
                <a:gd name="connsiteY0" fmla="*/ 27525 h 1257895"/>
                <a:gd name="connsiteX1" fmla="*/ 1063992 w 1192185"/>
                <a:gd name="connsiteY1" fmla="*/ 0 h 1257895"/>
                <a:gd name="connsiteX2" fmla="*/ 1192185 w 1192185"/>
                <a:gd name="connsiteY2" fmla="*/ 1202122 h 1257895"/>
                <a:gd name="connsiteX3" fmla="*/ 132620 w 1192185"/>
                <a:gd name="connsiteY3" fmla="*/ 929437 h 1257895"/>
                <a:gd name="connsiteX4" fmla="*/ 142356 w 1192185"/>
                <a:gd name="connsiteY4" fmla="*/ 27525 h 1257895"/>
                <a:gd name="connsiteX0" fmla="*/ 85769 w 1135598"/>
                <a:gd name="connsiteY0" fmla="*/ 27525 h 1257895"/>
                <a:gd name="connsiteX1" fmla="*/ 1007405 w 1135598"/>
                <a:gd name="connsiteY1" fmla="*/ 0 h 1257895"/>
                <a:gd name="connsiteX2" fmla="*/ 1135598 w 1135598"/>
                <a:gd name="connsiteY2" fmla="*/ 1202122 h 1257895"/>
                <a:gd name="connsiteX3" fmla="*/ 76033 w 1135598"/>
                <a:gd name="connsiteY3" fmla="*/ 929437 h 1257895"/>
                <a:gd name="connsiteX4" fmla="*/ 85769 w 1135598"/>
                <a:gd name="connsiteY4" fmla="*/ 27525 h 1257895"/>
                <a:gd name="connsiteX0" fmla="*/ 104366 w 1154195"/>
                <a:gd name="connsiteY0" fmla="*/ 27525 h 1252923"/>
                <a:gd name="connsiteX1" fmla="*/ 1026002 w 1154195"/>
                <a:gd name="connsiteY1" fmla="*/ 0 h 1252923"/>
                <a:gd name="connsiteX2" fmla="*/ 1154195 w 1154195"/>
                <a:gd name="connsiteY2" fmla="*/ 1202122 h 1252923"/>
                <a:gd name="connsiteX3" fmla="*/ 36133 w 1154195"/>
                <a:gd name="connsiteY3" fmla="*/ 877098 h 1252923"/>
                <a:gd name="connsiteX4" fmla="*/ 104366 w 1154195"/>
                <a:gd name="connsiteY4" fmla="*/ 27525 h 1252923"/>
                <a:gd name="connsiteX0" fmla="*/ 104366 w 1026002"/>
                <a:gd name="connsiteY0" fmla="*/ 27525 h 922237"/>
                <a:gd name="connsiteX1" fmla="*/ 1026002 w 1026002"/>
                <a:gd name="connsiteY1" fmla="*/ 0 h 922237"/>
                <a:gd name="connsiteX2" fmla="*/ 978704 w 1026002"/>
                <a:gd name="connsiteY2" fmla="*/ 734146 h 922237"/>
                <a:gd name="connsiteX3" fmla="*/ 36133 w 1026002"/>
                <a:gd name="connsiteY3" fmla="*/ 877098 h 922237"/>
                <a:gd name="connsiteX4" fmla="*/ 104366 w 1026002"/>
                <a:gd name="connsiteY4" fmla="*/ 27525 h 922237"/>
                <a:gd name="connsiteX0" fmla="*/ 104366 w 1026002"/>
                <a:gd name="connsiteY0" fmla="*/ 27525 h 914553"/>
                <a:gd name="connsiteX1" fmla="*/ 1026002 w 1026002"/>
                <a:gd name="connsiteY1" fmla="*/ 0 h 914553"/>
                <a:gd name="connsiteX2" fmla="*/ 978704 w 1026002"/>
                <a:gd name="connsiteY2" fmla="*/ 734146 h 914553"/>
                <a:gd name="connsiteX3" fmla="*/ 36133 w 1026002"/>
                <a:gd name="connsiteY3" fmla="*/ 877098 h 914553"/>
                <a:gd name="connsiteX4" fmla="*/ 104366 w 1026002"/>
                <a:gd name="connsiteY4" fmla="*/ 27525 h 914553"/>
                <a:gd name="connsiteX0" fmla="*/ 104366 w 1026002"/>
                <a:gd name="connsiteY0" fmla="*/ 27525 h 926670"/>
                <a:gd name="connsiteX1" fmla="*/ 1026002 w 1026002"/>
                <a:gd name="connsiteY1" fmla="*/ 0 h 926670"/>
                <a:gd name="connsiteX2" fmla="*/ 966388 w 1026002"/>
                <a:gd name="connsiteY2" fmla="*/ 780328 h 926670"/>
                <a:gd name="connsiteX3" fmla="*/ 36133 w 1026002"/>
                <a:gd name="connsiteY3" fmla="*/ 877098 h 926670"/>
                <a:gd name="connsiteX4" fmla="*/ 104366 w 1026002"/>
                <a:gd name="connsiteY4" fmla="*/ 27525 h 926670"/>
                <a:gd name="connsiteX0" fmla="*/ 104366 w 1026002"/>
                <a:gd name="connsiteY0" fmla="*/ 27525 h 908819"/>
                <a:gd name="connsiteX1" fmla="*/ 1026002 w 1026002"/>
                <a:gd name="connsiteY1" fmla="*/ 0 h 908819"/>
                <a:gd name="connsiteX2" fmla="*/ 966388 w 1026002"/>
                <a:gd name="connsiteY2" fmla="*/ 780328 h 908819"/>
                <a:gd name="connsiteX3" fmla="*/ 36133 w 1026002"/>
                <a:gd name="connsiteY3" fmla="*/ 877098 h 908819"/>
                <a:gd name="connsiteX4" fmla="*/ 104366 w 1026002"/>
                <a:gd name="connsiteY4" fmla="*/ 27525 h 908819"/>
                <a:gd name="connsiteX0" fmla="*/ 109339 w 1030975"/>
                <a:gd name="connsiteY0" fmla="*/ 27525 h 898722"/>
                <a:gd name="connsiteX1" fmla="*/ 1030975 w 1030975"/>
                <a:gd name="connsiteY1" fmla="*/ 0 h 898722"/>
                <a:gd name="connsiteX2" fmla="*/ 971361 w 1030975"/>
                <a:gd name="connsiteY2" fmla="*/ 780328 h 898722"/>
                <a:gd name="connsiteX3" fmla="*/ 28791 w 1030975"/>
                <a:gd name="connsiteY3" fmla="*/ 864783 h 898722"/>
                <a:gd name="connsiteX4" fmla="*/ 109339 w 1030975"/>
                <a:gd name="connsiteY4" fmla="*/ 27525 h 898722"/>
                <a:gd name="connsiteX0" fmla="*/ 109339 w 1030975"/>
                <a:gd name="connsiteY0" fmla="*/ 27525 h 871385"/>
                <a:gd name="connsiteX1" fmla="*/ 1030975 w 1030975"/>
                <a:gd name="connsiteY1" fmla="*/ 0 h 871385"/>
                <a:gd name="connsiteX2" fmla="*/ 971361 w 1030975"/>
                <a:gd name="connsiteY2" fmla="*/ 780328 h 871385"/>
                <a:gd name="connsiteX3" fmla="*/ 28791 w 1030975"/>
                <a:gd name="connsiteY3" fmla="*/ 864783 h 871385"/>
                <a:gd name="connsiteX4" fmla="*/ 109339 w 1030975"/>
                <a:gd name="connsiteY4" fmla="*/ 27525 h 871385"/>
                <a:gd name="connsiteX0" fmla="*/ 109339 w 1030975"/>
                <a:gd name="connsiteY0" fmla="*/ 27525 h 867935"/>
                <a:gd name="connsiteX1" fmla="*/ 1030975 w 1030975"/>
                <a:gd name="connsiteY1" fmla="*/ 0 h 867935"/>
                <a:gd name="connsiteX2" fmla="*/ 971361 w 1030975"/>
                <a:gd name="connsiteY2" fmla="*/ 780328 h 867935"/>
                <a:gd name="connsiteX3" fmla="*/ 28791 w 1030975"/>
                <a:gd name="connsiteY3" fmla="*/ 864783 h 867935"/>
                <a:gd name="connsiteX4" fmla="*/ 109339 w 1030975"/>
                <a:gd name="connsiteY4" fmla="*/ 27525 h 867935"/>
                <a:gd name="connsiteX0" fmla="*/ 109339 w 1030975"/>
                <a:gd name="connsiteY0" fmla="*/ 27525 h 867935"/>
                <a:gd name="connsiteX1" fmla="*/ 1030975 w 1030975"/>
                <a:gd name="connsiteY1" fmla="*/ 0 h 867935"/>
                <a:gd name="connsiteX2" fmla="*/ 980597 w 1030975"/>
                <a:gd name="connsiteY2" fmla="*/ 780328 h 867935"/>
                <a:gd name="connsiteX3" fmla="*/ 28791 w 1030975"/>
                <a:gd name="connsiteY3" fmla="*/ 864783 h 867935"/>
                <a:gd name="connsiteX4" fmla="*/ 109339 w 1030975"/>
                <a:gd name="connsiteY4" fmla="*/ 27525 h 867935"/>
                <a:gd name="connsiteX0" fmla="*/ 109339 w 1030975"/>
                <a:gd name="connsiteY0" fmla="*/ 27525 h 866484"/>
                <a:gd name="connsiteX1" fmla="*/ 1030975 w 1030975"/>
                <a:gd name="connsiteY1" fmla="*/ 0 h 866484"/>
                <a:gd name="connsiteX2" fmla="*/ 980597 w 1030975"/>
                <a:gd name="connsiteY2" fmla="*/ 780328 h 866484"/>
                <a:gd name="connsiteX3" fmla="*/ 28791 w 1030975"/>
                <a:gd name="connsiteY3" fmla="*/ 864783 h 866484"/>
                <a:gd name="connsiteX4" fmla="*/ 109339 w 1030975"/>
                <a:gd name="connsiteY4" fmla="*/ 27525 h 866484"/>
                <a:gd name="connsiteX0" fmla="*/ 80548 w 1002184"/>
                <a:gd name="connsiteY0" fmla="*/ 27525 h 866484"/>
                <a:gd name="connsiteX1" fmla="*/ 1002184 w 1002184"/>
                <a:gd name="connsiteY1" fmla="*/ 0 h 866484"/>
                <a:gd name="connsiteX2" fmla="*/ 951806 w 1002184"/>
                <a:gd name="connsiteY2" fmla="*/ 780328 h 866484"/>
                <a:gd name="connsiteX3" fmla="*/ 0 w 1002184"/>
                <a:gd name="connsiteY3" fmla="*/ 864783 h 866484"/>
                <a:gd name="connsiteX4" fmla="*/ 80548 w 1002184"/>
                <a:gd name="connsiteY4" fmla="*/ 27525 h 866484"/>
                <a:gd name="connsiteX0" fmla="*/ 58996 w 1002184"/>
                <a:gd name="connsiteY0" fmla="*/ 27525 h 866484"/>
                <a:gd name="connsiteX1" fmla="*/ 1002184 w 1002184"/>
                <a:gd name="connsiteY1" fmla="*/ 0 h 866484"/>
                <a:gd name="connsiteX2" fmla="*/ 951806 w 1002184"/>
                <a:gd name="connsiteY2" fmla="*/ 780328 h 866484"/>
                <a:gd name="connsiteX3" fmla="*/ 0 w 1002184"/>
                <a:gd name="connsiteY3" fmla="*/ 864783 h 866484"/>
                <a:gd name="connsiteX4" fmla="*/ 58996 w 1002184"/>
                <a:gd name="connsiteY4" fmla="*/ 27525 h 866484"/>
                <a:gd name="connsiteX0" fmla="*/ 58996 w 1002184"/>
                <a:gd name="connsiteY0" fmla="*/ 27525 h 866484"/>
                <a:gd name="connsiteX1" fmla="*/ 1002184 w 1002184"/>
                <a:gd name="connsiteY1" fmla="*/ 0 h 866484"/>
                <a:gd name="connsiteX2" fmla="*/ 951806 w 1002184"/>
                <a:gd name="connsiteY2" fmla="*/ 780328 h 866484"/>
                <a:gd name="connsiteX3" fmla="*/ 0 w 1002184"/>
                <a:gd name="connsiteY3" fmla="*/ 864783 h 866484"/>
                <a:gd name="connsiteX4" fmla="*/ 58996 w 1002184"/>
                <a:gd name="connsiteY4" fmla="*/ 27525 h 866484"/>
                <a:gd name="connsiteX0" fmla="*/ 58996 w 1002184"/>
                <a:gd name="connsiteY0" fmla="*/ 27525 h 866484"/>
                <a:gd name="connsiteX1" fmla="*/ 1002184 w 1002184"/>
                <a:gd name="connsiteY1" fmla="*/ 0 h 866484"/>
                <a:gd name="connsiteX2" fmla="*/ 951806 w 1002184"/>
                <a:gd name="connsiteY2" fmla="*/ 780328 h 866484"/>
                <a:gd name="connsiteX3" fmla="*/ 0 w 1002184"/>
                <a:gd name="connsiteY3" fmla="*/ 864783 h 866484"/>
                <a:gd name="connsiteX4" fmla="*/ 58996 w 1002184"/>
                <a:gd name="connsiteY4" fmla="*/ 27525 h 866484"/>
                <a:gd name="connsiteX0" fmla="*/ 58996 w 1002184"/>
                <a:gd name="connsiteY0" fmla="*/ 27525 h 866566"/>
                <a:gd name="connsiteX1" fmla="*/ 1002184 w 1002184"/>
                <a:gd name="connsiteY1" fmla="*/ 0 h 866566"/>
                <a:gd name="connsiteX2" fmla="*/ 942570 w 1002184"/>
                <a:gd name="connsiteY2" fmla="*/ 783407 h 866566"/>
                <a:gd name="connsiteX3" fmla="*/ 0 w 1002184"/>
                <a:gd name="connsiteY3" fmla="*/ 864783 h 866566"/>
                <a:gd name="connsiteX4" fmla="*/ 58996 w 1002184"/>
                <a:gd name="connsiteY4" fmla="*/ 27525 h 866566"/>
                <a:gd name="connsiteX0" fmla="*/ 58996 w 1002184"/>
                <a:gd name="connsiteY0" fmla="*/ 27525 h 866746"/>
                <a:gd name="connsiteX1" fmla="*/ 1002184 w 1002184"/>
                <a:gd name="connsiteY1" fmla="*/ 0 h 866746"/>
                <a:gd name="connsiteX2" fmla="*/ 942570 w 1002184"/>
                <a:gd name="connsiteY2" fmla="*/ 783407 h 866746"/>
                <a:gd name="connsiteX3" fmla="*/ 0 w 1002184"/>
                <a:gd name="connsiteY3" fmla="*/ 864783 h 866746"/>
                <a:gd name="connsiteX4" fmla="*/ 58996 w 1002184"/>
                <a:gd name="connsiteY4" fmla="*/ 27525 h 866746"/>
                <a:gd name="connsiteX0" fmla="*/ 58996 w 1002184"/>
                <a:gd name="connsiteY0" fmla="*/ 27525 h 866746"/>
                <a:gd name="connsiteX1" fmla="*/ 1002184 w 1002184"/>
                <a:gd name="connsiteY1" fmla="*/ 0 h 866746"/>
                <a:gd name="connsiteX2" fmla="*/ 942570 w 1002184"/>
                <a:gd name="connsiteY2" fmla="*/ 783407 h 866746"/>
                <a:gd name="connsiteX3" fmla="*/ 0 w 1002184"/>
                <a:gd name="connsiteY3" fmla="*/ 864783 h 866746"/>
                <a:gd name="connsiteX4" fmla="*/ 58996 w 1002184"/>
                <a:gd name="connsiteY4" fmla="*/ 27525 h 866746"/>
                <a:gd name="connsiteX0" fmla="*/ 58996 w 1002184"/>
                <a:gd name="connsiteY0" fmla="*/ 27525 h 866652"/>
                <a:gd name="connsiteX1" fmla="*/ 1002184 w 1002184"/>
                <a:gd name="connsiteY1" fmla="*/ 0 h 866652"/>
                <a:gd name="connsiteX2" fmla="*/ 942570 w 1002184"/>
                <a:gd name="connsiteY2" fmla="*/ 783407 h 866652"/>
                <a:gd name="connsiteX3" fmla="*/ 0 w 1002184"/>
                <a:gd name="connsiteY3" fmla="*/ 864783 h 866652"/>
                <a:gd name="connsiteX4" fmla="*/ 58996 w 1002184"/>
                <a:gd name="connsiteY4" fmla="*/ 27525 h 866652"/>
                <a:gd name="connsiteX0" fmla="*/ 65153 w 1008341"/>
                <a:gd name="connsiteY0" fmla="*/ 27525 h 872639"/>
                <a:gd name="connsiteX1" fmla="*/ 1008341 w 1008341"/>
                <a:gd name="connsiteY1" fmla="*/ 0 h 872639"/>
                <a:gd name="connsiteX2" fmla="*/ 948727 w 1008341"/>
                <a:gd name="connsiteY2" fmla="*/ 783407 h 872639"/>
                <a:gd name="connsiteX3" fmla="*/ 0 w 1008341"/>
                <a:gd name="connsiteY3" fmla="*/ 870940 h 872639"/>
                <a:gd name="connsiteX4" fmla="*/ 65153 w 1008341"/>
                <a:gd name="connsiteY4" fmla="*/ 27525 h 872639"/>
                <a:gd name="connsiteX0" fmla="*/ 65153 w 1020656"/>
                <a:gd name="connsiteY0" fmla="*/ 33683 h 878797"/>
                <a:gd name="connsiteX1" fmla="*/ 1020656 w 1020656"/>
                <a:gd name="connsiteY1" fmla="*/ 0 h 878797"/>
                <a:gd name="connsiteX2" fmla="*/ 948727 w 1020656"/>
                <a:gd name="connsiteY2" fmla="*/ 789565 h 878797"/>
                <a:gd name="connsiteX3" fmla="*/ 0 w 1020656"/>
                <a:gd name="connsiteY3" fmla="*/ 877098 h 878797"/>
                <a:gd name="connsiteX4" fmla="*/ 65153 w 1020656"/>
                <a:gd name="connsiteY4" fmla="*/ 33683 h 878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0656" h="878797">
                  <a:moveTo>
                    <a:pt x="65153" y="33683"/>
                  </a:moveTo>
                  <a:cubicBezTo>
                    <a:pt x="521920" y="10487"/>
                    <a:pt x="314757" y="47653"/>
                    <a:pt x="1020656" y="0"/>
                  </a:cubicBezTo>
                  <a:lnTo>
                    <a:pt x="948727" y="789565"/>
                  </a:lnTo>
                  <a:cubicBezTo>
                    <a:pt x="870490" y="833198"/>
                    <a:pt x="646419" y="889307"/>
                    <a:pt x="0" y="877098"/>
                  </a:cubicBezTo>
                  <a:cubicBezTo>
                    <a:pt x="23097" y="547918"/>
                    <a:pt x="51037" y="286597"/>
                    <a:pt x="65153" y="33683"/>
                  </a:cubicBezTo>
                  <a:close/>
                </a:path>
              </a:pathLst>
            </a:custGeom>
            <a:blipFill>
              <a:blip r:embed="rId10"/>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43" name="Rectangle 8"/>
            <p:cNvSpPr/>
            <p:nvPr/>
          </p:nvSpPr>
          <p:spPr>
            <a:xfrm>
              <a:off x="512550" y="1088897"/>
              <a:ext cx="1977133" cy="2124266"/>
            </a:xfrm>
            <a:custGeom>
              <a:avLst/>
              <a:gdLst>
                <a:gd name="connsiteX0" fmla="*/ 0 w 957812"/>
                <a:gd name="connsiteY0" fmla="*/ 0 h 992458"/>
                <a:gd name="connsiteX1" fmla="*/ 957812 w 957812"/>
                <a:gd name="connsiteY1" fmla="*/ 0 h 992458"/>
                <a:gd name="connsiteX2" fmla="*/ 957812 w 957812"/>
                <a:gd name="connsiteY2" fmla="*/ 992458 h 992458"/>
                <a:gd name="connsiteX3" fmla="*/ 0 w 957812"/>
                <a:gd name="connsiteY3" fmla="*/ 992458 h 992458"/>
                <a:gd name="connsiteX4" fmla="*/ 0 w 957812"/>
                <a:gd name="connsiteY4" fmla="*/ 0 h 992458"/>
                <a:gd name="connsiteX0" fmla="*/ 0 w 957812"/>
                <a:gd name="connsiteY0" fmla="*/ 267629 h 1260087"/>
                <a:gd name="connsiteX1" fmla="*/ 879754 w 957812"/>
                <a:gd name="connsiteY1" fmla="*/ 0 h 1260087"/>
                <a:gd name="connsiteX2" fmla="*/ 957812 w 957812"/>
                <a:gd name="connsiteY2" fmla="*/ 1260087 h 1260087"/>
                <a:gd name="connsiteX3" fmla="*/ 0 w 957812"/>
                <a:gd name="connsiteY3" fmla="*/ 1260087 h 1260087"/>
                <a:gd name="connsiteX4" fmla="*/ 0 w 957812"/>
                <a:gd name="connsiteY4" fmla="*/ 267629 h 1260087"/>
                <a:gd name="connsiteX0" fmla="*/ 0 w 946661"/>
                <a:gd name="connsiteY0" fmla="*/ 267629 h 1260087"/>
                <a:gd name="connsiteX1" fmla="*/ 879754 w 946661"/>
                <a:gd name="connsiteY1" fmla="*/ 0 h 1260087"/>
                <a:gd name="connsiteX2" fmla="*/ 946661 w 946661"/>
                <a:gd name="connsiteY2" fmla="*/ 1037062 h 1260087"/>
                <a:gd name="connsiteX3" fmla="*/ 0 w 946661"/>
                <a:gd name="connsiteY3" fmla="*/ 1260087 h 1260087"/>
                <a:gd name="connsiteX4" fmla="*/ 0 w 946661"/>
                <a:gd name="connsiteY4" fmla="*/ 267629 h 1260087"/>
                <a:gd name="connsiteX0" fmla="*/ 0 w 946661"/>
                <a:gd name="connsiteY0" fmla="*/ 267629 h 1505414"/>
                <a:gd name="connsiteX1" fmla="*/ 879754 w 946661"/>
                <a:gd name="connsiteY1" fmla="*/ 0 h 1505414"/>
                <a:gd name="connsiteX2" fmla="*/ 946661 w 946661"/>
                <a:gd name="connsiteY2" fmla="*/ 1037062 h 1505414"/>
                <a:gd name="connsiteX3" fmla="*/ 0 w 946661"/>
                <a:gd name="connsiteY3" fmla="*/ 1505414 h 1505414"/>
                <a:gd name="connsiteX4" fmla="*/ 0 w 946661"/>
                <a:gd name="connsiteY4" fmla="*/ 267629 h 1505414"/>
                <a:gd name="connsiteX0" fmla="*/ 0 w 902056"/>
                <a:gd name="connsiteY0" fmla="*/ 267629 h 1505414"/>
                <a:gd name="connsiteX1" fmla="*/ 879754 w 902056"/>
                <a:gd name="connsiteY1" fmla="*/ 0 h 1505414"/>
                <a:gd name="connsiteX2" fmla="*/ 902056 w 902056"/>
                <a:gd name="connsiteY2" fmla="*/ 1048213 h 1505414"/>
                <a:gd name="connsiteX3" fmla="*/ 0 w 902056"/>
                <a:gd name="connsiteY3" fmla="*/ 1505414 h 1505414"/>
                <a:gd name="connsiteX4" fmla="*/ 0 w 902056"/>
                <a:gd name="connsiteY4" fmla="*/ 267629 h 1505414"/>
                <a:gd name="connsiteX0" fmla="*/ 0 w 933806"/>
                <a:gd name="connsiteY0" fmla="*/ 267629 h 1505414"/>
                <a:gd name="connsiteX1" fmla="*/ 879754 w 933806"/>
                <a:gd name="connsiteY1" fmla="*/ 0 h 1505414"/>
                <a:gd name="connsiteX2" fmla="*/ 933806 w 933806"/>
                <a:gd name="connsiteY2" fmla="*/ 991063 h 1505414"/>
                <a:gd name="connsiteX3" fmla="*/ 0 w 933806"/>
                <a:gd name="connsiteY3" fmla="*/ 1505414 h 1505414"/>
                <a:gd name="connsiteX4" fmla="*/ 0 w 933806"/>
                <a:gd name="connsiteY4" fmla="*/ 267629 h 1505414"/>
                <a:gd name="connsiteX0" fmla="*/ 0 w 933806"/>
                <a:gd name="connsiteY0" fmla="*/ 254929 h 1492714"/>
                <a:gd name="connsiteX1" fmla="*/ 867054 w 933806"/>
                <a:gd name="connsiteY1" fmla="*/ 0 h 1492714"/>
                <a:gd name="connsiteX2" fmla="*/ 933806 w 933806"/>
                <a:gd name="connsiteY2" fmla="*/ 978363 h 1492714"/>
                <a:gd name="connsiteX3" fmla="*/ 0 w 933806"/>
                <a:gd name="connsiteY3" fmla="*/ 1492714 h 1492714"/>
                <a:gd name="connsiteX4" fmla="*/ 0 w 933806"/>
                <a:gd name="connsiteY4" fmla="*/ 254929 h 1492714"/>
                <a:gd name="connsiteX0" fmla="*/ 0 w 927456"/>
                <a:gd name="connsiteY0" fmla="*/ 254929 h 1492714"/>
                <a:gd name="connsiteX1" fmla="*/ 8670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543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7836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65663 h 1492714"/>
                <a:gd name="connsiteX3" fmla="*/ 0 w 927456"/>
                <a:gd name="connsiteY3" fmla="*/ 1492714 h 1492714"/>
                <a:gd name="connsiteX4" fmla="*/ 0 w 927456"/>
                <a:gd name="connsiteY4" fmla="*/ 254929 h 1492714"/>
                <a:gd name="connsiteX0" fmla="*/ 0 w 927456"/>
                <a:gd name="connsiteY0" fmla="*/ 269216 h 1507001"/>
                <a:gd name="connsiteX1" fmla="*/ 855941 w 927456"/>
                <a:gd name="connsiteY1" fmla="*/ 0 h 1507001"/>
                <a:gd name="connsiteX2" fmla="*/ 927456 w 927456"/>
                <a:gd name="connsiteY2" fmla="*/ 979950 h 1507001"/>
                <a:gd name="connsiteX3" fmla="*/ 0 w 927456"/>
                <a:gd name="connsiteY3" fmla="*/ 1507001 h 1507001"/>
                <a:gd name="connsiteX4" fmla="*/ 0 w 927456"/>
                <a:gd name="connsiteY4" fmla="*/ 269216 h 1507001"/>
                <a:gd name="connsiteX0" fmla="*/ 0 w 941743"/>
                <a:gd name="connsiteY0" fmla="*/ 269216 h 1507001"/>
                <a:gd name="connsiteX1" fmla="*/ 855941 w 941743"/>
                <a:gd name="connsiteY1" fmla="*/ 0 h 1507001"/>
                <a:gd name="connsiteX2" fmla="*/ 941743 w 941743"/>
                <a:gd name="connsiteY2" fmla="*/ 979950 h 1507001"/>
                <a:gd name="connsiteX3" fmla="*/ 0 w 941743"/>
                <a:gd name="connsiteY3" fmla="*/ 1507001 h 1507001"/>
                <a:gd name="connsiteX4" fmla="*/ 0 w 941743"/>
                <a:gd name="connsiteY4" fmla="*/ 269216 h 1507001"/>
                <a:gd name="connsiteX0" fmla="*/ 0 w 951268"/>
                <a:gd name="connsiteY0" fmla="*/ 259691 h 1507001"/>
                <a:gd name="connsiteX1" fmla="*/ 865466 w 951268"/>
                <a:gd name="connsiteY1" fmla="*/ 0 h 1507001"/>
                <a:gd name="connsiteX2" fmla="*/ 951268 w 951268"/>
                <a:gd name="connsiteY2" fmla="*/ 979950 h 1507001"/>
                <a:gd name="connsiteX3" fmla="*/ 9525 w 951268"/>
                <a:gd name="connsiteY3" fmla="*/ 1507001 h 1507001"/>
                <a:gd name="connsiteX4" fmla="*/ 0 w 951268"/>
                <a:gd name="connsiteY4" fmla="*/ 259691 h 1507001"/>
                <a:gd name="connsiteX0" fmla="*/ 0 w 951268"/>
                <a:gd name="connsiteY0" fmla="*/ 273978 h 1521288"/>
                <a:gd name="connsiteX1" fmla="*/ 865466 w 951268"/>
                <a:gd name="connsiteY1" fmla="*/ 0 h 1521288"/>
                <a:gd name="connsiteX2" fmla="*/ 951268 w 951268"/>
                <a:gd name="connsiteY2" fmla="*/ 994237 h 1521288"/>
                <a:gd name="connsiteX3" fmla="*/ 9525 w 951268"/>
                <a:gd name="connsiteY3" fmla="*/ 1521288 h 1521288"/>
                <a:gd name="connsiteX4" fmla="*/ 0 w 951268"/>
                <a:gd name="connsiteY4" fmla="*/ 273978 h 1521288"/>
                <a:gd name="connsiteX0" fmla="*/ 0 w 951268"/>
                <a:gd name="connsiteY0" fmla="*/ 259691 h 1521288"/>
                <a:gd name="connsiteX1" fmla="*/ 865466 w 951268"/>
                <a:gd name="connsiteY1" fmla="*/ 0 h 1521288"/>
                <a:gd name="connsiteX2" fmla="*/ 951268 w 951268"/>
                <a:gd name="connsiteY2" fmla="*/ 994237 h 1521288"/>
                <a:gd name="connsiteX3" fmla="*/ 9525 w 951268"/>
                <a:gd name="connsiteY3" fmla="*/ 1521288 h 1521288"/>
                <a:gd name="connsiteX4" fmla="*/ 0 w 951268"/>
                <a:gd name="connsiteY4" fmla="*/ 259691 h 1521288"/>
                <a:gd name="connsiteX0" fmla="*/ 0 w 951268"/>
                <a:gd name="connsiteY0" fmla="*/ 259691 h 1564151"/>
                <a:gd name="connsiteX1" fmla="*/ 865466 w 951268"/>
                <a:gd name="connsiteY1" fmla="*/ 0 h 1564151"/>
                <a:gd name="connsiteX2" fmla="*/ 951268 w 951268"/>
                <a:gd name="connsiteY2" fmla="*/ 994237 h 1564151"/>
                <a:gd name="connsiteX3" fmla="*/ 4763 w 951268"/>
                <a:gd name="connsiteY3" fmla="*/ 1564151 h 1564151"/>
                <a:gd name="connsiteX4" fmla="*/ 0 w 951268"/>
                <a:gd name="connsiteY4" fmla="*/ 259691 h 1564151"/>
                <a:gd name="connsiteX0" fmla="*/ 0 w 956031"/>
                <a:gd name="connsiteY0" fmla="*/ 259691 h 1564151"/>
                <a:gd name="connsiteX1" fmla="*/ 865466 w 956031"/>
                <a:gd name="connsiteY1" fmla="*/ 0 h 1564151"/>
                <a:gd name="connsiteX2" fmla="*/ 956031 w 956031"/>
                <a:gd name="connsiteY2" fmla="*/ 999000 h 1564151"/>
                <a:gd name="connsiteX3" fmla="*/ 4763 w 956031"/>
                <a:gd name="connsiteY3" fmla="*/ 1564151 h 1564151"/>
                <a:gd name="connsiteX4" fmla="*/ 0 w 956031"/>
                <a:gd name="connsiteY4" fmla="*/ 259691 h 1564151"/>
                <a:gd name="connsiteX0" fmla="*/ 0 w 956031"/>
                <a:gd name="connsiteY0" fmla="*/ 259691 h 1564151"/>
                <a:gd name="connsiteX1" fmla="*/ 874991 w 956031"/>
                <a:gd name="connsiteY1" fmla="*/ 0 h 1564151"/>
                <a:gd name="connsiteX2" fmla="*/ 956031 w 956031"/>
                <a:gd name="connsiteY2" fmla="*/ 999000 h 1564151"/>
                <a:gd name="connsiteX3" fmla="*/ 4763 w 956031"/>
                <a:gd name="connsiteY3" fmla="*/ 1564151 h 1564151"/>
                <a:gd name="connsiteX4" fmla="*/ 0 w 956031"/>
                <a:gd name="connsiteY4" fmla="*/ 259691 h 1564151"/>
                <a:gd name="connsiteX0" fmla="*/ 0 w 1413231"/>
                <a:gd name="connsiteY0" fmla="*/ 259691 h 1937463"/>
                <a:gd name="connsiteX1" fmla="*/ 874991 w 1413231"/>
                <a:gd name="connsiteY1" fmla="*/ 0 h 1937463"/>
                <a:gd name="connsiteX2" fmla="*/ 1413231 w 1413231"/>
                <a:gd name="connsiteY2" fmla="*/ 1937463 h 1937463"/>
                <a:gd name="connsiteX3" fmla="*/ 4763 w 1413231"/>
                <a:gd name="connsiteY3" fmla="*/ 1564151 h 1937463"/>
                <a:gd name="connsiteX4" fmla="*/ 0 w 1413231"/>
                <a:gd name="connsiteY4" fmla="*/ 259691 h 1937463"/>
                <a:gd name="connsiteX0" fmla="*/ 247907 w 1661138"/>
                <a:gd name="connsiteY0" fmla="*/ 259691 h 2129635"/>
                <a:gd name="connsiteX1" fmla="*/ 1122898 w 1661138"/>
                <a:gd name="connsiteY1" fmla="*/ 0 h 2129635"/>
                <a:gd name="connsiteX2" fmla="*/ 1661138 w 1661138"/>
                <a:gd name="connsiteY2" fmla="*/ 1937463 h 2129635"/>
                <a:gd name="connsiteX3" fmla="*/ 7 w 1661138"/>
                <a:gd name="connsiteY3" fmla="*/ 2129635 h 2129635"/>
                <a:gd name="connsiteX4" fmla="*/ 247907 w 1661138"/>
                <a:gd name="connsiteY4" fmla="*/ 259691 h 2129635"/>
                <a:gd name="connsiteX0" fmla="*/ 247907 w 1673170"/>
                <a:gd name="connsiteY0" fmla="*/ 259691 h 2129635"/>
                <a:gd name="connsiteX1" fmla="*/ 1122898 w 1673170"/>
                <a:gd name="connsiteY1" fmla="*/ 0 h 2129635"/>
                <a:gd name="connsiteX2" fmla="*/ 1673170 w 1673170"/>
                <a:gd name="connsiteY2" fmla="*/ 1997621 h 2129635"/>
                <a:gd name="connsiteX3" fmla="*/ 7 w 1673170"/>
                <a:gd name="connsiteY3" fmla="*/ 2129635 h 2129635"/>
                <a:gd name="connsiteX4" fmla="*/ 247907 w 1673170"/>
                <a:gd name="connsiteY4" fmla="*/ 259691 h 2129635"/>
                <a:gd name="connsiteX0" fmla="*/ 247907 w 1977140"/>
                <a:gd name="connsiteY0" fmla="*/ 0 h 1869944"/>
                <a:gd name="connsiteX1" fmla="*/ 1977140 w 1977140"/>
                <a:gd name="connsiteY1" fmla="*/ 5004 h 1869944"/>
                <a:gd name="connsiteX2" fmla="*/ 1673170 w 1977140"/>
                <a:gd name="connsiteY2" fmla="*/ 1737930 h 1869944"/>
                <a:gd name="connsiteX3" fmla="*/ 7 w 1977140"/>
                <a:gd name="connsiteY3" fmla="*/ 1869944 h 1869944"/>
                <a:gd name="connsiteX4" fmla="*/ 247907 w 1977140"/>
                <a:gd name="connsiteY4" fmla="*/ 0 h 1869944"/>
                <a:gd name="connsiteX0" fmla="*/ 705103 w 1977136"/>
                <a:gd name="connsiteY0" fmla="*/ 0 h 2591839"/>
                <a:gd name="connsiteX1" fmla="*/ 1977136 w 1977136"/>
                <a:gd name="connsiteY1" fmla="*/ 726899 h 2591839"/>
                <a:gd name="connsiteX2" fmla="*/ 1673166 w 1977136"/>
                <a:gd name="connsiteY2" fmla="*/ 2459825 h 2591839"/>
                <a:gd name="connsiteX3" fmla="*/ 3 w 1977136"/>
                <a:gd name="connsiteY3" fmla="*/ 2591839 h 2591839"/>
                <a:gd name="connsiteX4" fmla="*/ 705103 w 1977136"/>
                <a:gd name="connsiteY4" fmla="*/ 0 h 2591839"/>
                <a:gd name="connsiteX0" fmla="*/ 705103 w 1977136"/>
                <a:gd name="connsiteY0" fmla="*/ 0 h 2591839"/>
                <a:gd name="connsiteX1" fmla="*/ 1352348 w 1977136"/>
                <a:gd name="connsiteY1" fmla="*/ 341203 h 2591839"/>
                <a:gd name="connsiteX2" fmla="*/ 1977136 w 1977136"/>
                <a:gd name="connsiteY2" fmla="*/ 726899 h 2591839"/>
                <a:gd name="connsiteX3" fmla="*/ 1673166 w 1977136"/>
                <a:gd name="connsiteY3" fmla="*/ 2459825 h 2591839"/>
                <a:gd name="connsiteX4" fmla="*/ 3 w 1977136"/>
                <a:gd name="connsiteY4" fmla="*/ 2591839 h 2591839"/>
                <a:gd name="connsiteX5" fmla="*/ 705103 w 1977136"/>
                <a:gd name="connsiteY5" fmla="*/ 0 h 2591839"/>
                <a:gd name="connsiteX0" fmla="*/ 476503 w 1977136"/>
                <a:gd name="connsiteY0" fmla="*/ 224281 h 2250636"/>
                <a:gd name="connsiteX1" fmla="*/ 1352348 w 1977136"/>
                <a:gd name="connsiteY1" fmla="*/ 0 h 2250636"/>
                <a:gd name="connsiteX2" fmla="*/ 1977136 w 1977136"/>
                <a:gd name="connsiteY2" fmla="*/ 385696 h 2250636"/>
                <a:gd name="connsiteX3" fmla="*/ 1673166 w 1977136"/>
                <a:gd name="connsiteY3" fmla="*/ 2118622 h 2250636"/>
                <a:gd name="connsiteX4" fmla="*/ 3 w 1977136"/>
                <a:gd name="connsiteY4" fmla="*/ 2250636 h 2250636"/>
                <a:gd name="connsiteX5" fmla="*/ 476503 w 1977136"/>
                <a:gd name="connsiteY5" fmla="*/ 224281 h 2250636"/>
                <a:gd name="connsiteX0" fmla="*/ 476503 w 1977136"/>
                <a:gd name="connsiteY0" fmla="*/ 91934 h 2118289"/>
                <a:gd name="connsiteX1" fmla="*/ 1484695 w 1977136"/>
                <a:gd name="connsiteY1" fmla="*/ 0 h 2118289"/>
                <a:gd name="connsiteX2" fmla="*/ 1977136 w 1977136"/>
                <a:gd name="connsiteY2" fmla="*/ 253349 h 2118289"/>
                <a:gd name="connsiteX3" fmla="*/ 1673166 w 1977136"/>
                <a:gd name="connsiteY3" fmla="*/ 1986275 h 2118289"/>
                <a:gd name="connsiteX4" fmla="*/ 3 w 1977136"/>
                <a:gd name="connsiteY4" fmla="*/ 2118289 h 2118289"/>
                <a:gd name="connsiteX5" fmla="*/ 476503 w 1977136"/>
                <a:gd name="connsiteY5" fmla="*/ 91934 h 2118289"/>
                <a:gd name="connsiteX0" fmla="*/ 476503 w 1977136"/>
                <a:gd name="connsiteY0" fmla="*/ 85958 h 2112313"/>
                <a:gd name="connsiteX1" fmla="*/ 1550436 w 1977136"/>
                <a:gd name="connsiteY1" fmla="*/ 0 h 2112313"/>
                <a:gd name="connsiteX2" fmla="*/ 1977136 w 1977136"/>
                <a:gd name="connsiteY2" fmla="*/ 247373 h 2112313"/>
                <a:gd name="connsiteX3" fmla="*/ 1673166 w 1977136"/>
                <a:gd name="connsiteY3" fmla="*/ 1980299 h 2112313"/>
                <a:gd name="connsiteX4" fmla="*/ 3 w 1977136"/>
                <a:gd name="connsiteY4" fmla="*/ 2112313 h 2112313"/>
                <a:gd name="connsiteX5" fmla="*/ 476503 w 1977136"/>
                <a:gd name="connsiteY5" fmla="*/ 85958 h 2112313"/>
                <a:gd name="connsiteX0" fmla="*/ 488456 w 1977136"/>
                <a:gd name="connsiteY0" fmla="*/ 26193 h 2112313"/>
                <a:gd name="connsiteX1" fmla="*/ 1550436 w 1977136"/>
                <a:gd name="connsiteY1" fmla="*/ 0 h 2112313"/>
                <a:gd name="connsiteX2" fmla="*/ 1977136 w 1977136"/>
                <a:gd name="connsiteY2" fmla="*/ 247373 h 2112313"/>
                <a:gd name="connsiteX3" fmla="*/ 1673166 w 1977136"/>
                <a:gd name="connsiteY3" fmla="*/ 1980299 h 2112313"/>
                <a:gd name="connsiteX4" fmla="*/ 3 w 1977136"/>
                <a:gd name="connsiteY4" fmla="*/ 2112313 h 2112313"/>
                <a:gd name="connsiteX5" fmla="*/ 488456 w 1977136"/>
                <a:gd name="connsiteY5" fmla="*/ 26193 h 2112313"/>
                <a:gd name="connsiteX0" fmla="*/ 482480 w 1977136"/>
                <a:gd name="connsiteY0" fmla="*/ 8263 h 2112313"/>
                <a:gd name="connsiteX1" fmla="*/ 1550436 w 1977136"/>
                <a:gd name="connsiteY1" fmla="*/ 0 h 2112313"/>
                <a:gd name="connsiteX2" fmla="*/ 1977136 w 1977136"/>
                <a:gd name="connsiteY2" fmla="*/ 247373 h 2112313"/>
                <a:gd name="connsiteX3" fmla="*/ 1673166 w 1977136"/>
                <a:gd name="connsiteY3" fmla="*/ 1980299 h 2112313"/>
                <a:gd name="connsiteX4" fmla="*/ 3 w 1977136"/>
                <a:gd name="connsiteY4" fmla="*/ 2112313 h 2112313"/>
                <a:gd name="connsiteX5" fmla="*/ 482480 w 1977136"/>
                <a:gd name="connsiteY5" fmla="*/ 8263 h 2112313"/>
                <a:gd name="connsiteX0" fmla="*/ 482480 w 1977136"/>
                <a:gd name="connsiteY0" fmla="*/ 20216 h 2124266"/>
                <a:gd name="connsiteX1" fmla="*/ 1544459 w 1977136"/>
                <a:gd name="connsiteY1" fmla="*/ 0 h 2124266"/>
                <a:gd name="connsiteX2" fmla="*/ 1977136 w 1977136"/>
                <a:gd name="connsiteY2" fmla="*/ 259326 h 2124266"/>
                <a:gd name="connsiteX3" fmla="*/ 1673166 w 1977136"/>
                <a:gd name="connsiteY3" fmla="*/ 1992252 h 2124266"/>
                <a:gd name="connsiteX4" fmla="*/ 3 w 1977136"/>
                <a:gd name="connsiteY4" fmla="*/ 2124266 h 2124266"/>
                <a:gd name="connsiteX5" fmla="*/ 482480 w 1977136"/>
                <a:gd name="connsiteY5" fmla="*/ 20216 h 2124266"/>
                <a:gd name="connsiteX0" fmla="*/ 482480 w 1977136"/>
                <a:gd name="connsiteY0" fmla="*/ 14240 h 2124266"/>
                <a:gd name="connsiteX1" fmla="*/ 1544459 w 1977136"/>
                <a:gd name="connsiteY1" fmla="*/ 0 h 2124266"/>
                <a:gd name="connsiteX2" fmla="*/ 1977136 w 1977136"/>
                <a:gd name="connsiteY2" fmla="*/ 259326 h 2124266"/>
                <a:gd name="connsiteX3" fmla="*/ 1673166 w 1977136"/>
                <a:gd name="connsiteY3" fmla="*/ 1992252 h 2124266"/>
                <a:gd name="connsiteX4" fmla="*/ 3 w 1977136"/>
                <a:gd name="connsiteY4" fmla="*/ 2124266 h 2124266"/>
                <a:gd name="connsiteX5" fmla="*/ 482480 w 1977136"/>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85116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85116 w 1977133"/>
                <a:gd name="connsiteY3" fmla="*/ 1992252 h 2124266"/>
                <a:gd name="connsiteX4" fmla="*/ 0 w 1977133"/>
                <a:gd name="connsiteY4" fmla="*/ 2124266 h 2124266"/>
                <a:gd name="connsiteX5" fmla="*/ 482477 w 1977133"/>
                <a:gd name="connsiteY5" fmla="*/ 14240 h 2124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7133" h="2124266">
                  <a:moveTo>
                    <a:pt x="482477" y="14240"/>
                  </a:moveTo>
                  <a:lnTo>
                    <a:pt x="1544456" y="0"/>
                  </a:lnTo>
                  <a:lnTo>
                    <a:pt x="1977133" y="259326"/>
                  </a:lnTo>
                  <a:cubicBezTo>
                    <a:pt x="1875810" y="950521"/>
                    <a:pt x="1810345" y="1354845"/>
                    <a:pt x="1685116" y="1992252"/>
                  </a:cubicBezTo>
                  <a:lnTo>
                    <a:pt x="0" y="2124266"/>
                  </a:lnTo>
                  <a:cubicBezTo>
                    <a:pt x="147823" y="1474293"/>
                    <a:pt x="310747" y="753860"/>
                    <a:pt x="482477" y="14240"/>
                  </a:cubicBezTo>
                  <a:close/>
                </a:path>
              </a:pathLst>
            </a:custGeom>
            <a:blipFill>
              <a:blip r:embed="rId11"/>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44" name="Rectangle 8"/>
            <p:cNvSpPr/>
            <p:nvPr/>
          </p:nvSpPr>
          <p:spPr>
            <a:xfrm>
              <a:off x="2284573" y="1392850"/>
              <a:ext cx="1170311" cy="1661791"/>
            </a:xfrm>
            <a:custGeom>
              <a:avLst/>
              <a:gdLst>
                <a:gd name="connsiteX0" fmla="*/ 0 w 957812"/>
                <a:gd name="connsiteY0" fmla="*/ 0 h 992458"/>
                <a:gd name="connsiteX1" fmla="*/ 957812 w 957812"/>
                <a:gd name="connsiteY1" fmla="*/ 0 h 992458"/>
                <a:gd name="connsiteX2" fmla="*/ 957812 w 957812"/>
                <a:gd name="connsiteY2" fmla="*/ 992458 h 992458"/>
                <a:gd name="connsiteX3" fmla="*/ 0 w 957812"/>
                <a:gd name="connsiteY3" fmla="*/ 992458 h 992458"/>
                <a:gd name="connsiteX4" fmla="*/ 0 w 957812"/>
                <a:gd name="connsiteY4" fmla="*/ 0 h 992458"/>
                <a:gd name="connsiteX0" fmla="*/ 0 w 957812"/>
                <a:gd name="connsiteY0" fmla="*/ 267629 h 1260087"/>
                <a:gd name="connsiteX1" fmla="*/ 879754 w 957812"/>
                <a:gd name="connsiteY1" fmla="*/ 0 h 1260087"/>
                <a:gd name="connsiteX2" fmla="*/ 957812 w 957812"/>
                <a:gd name="connsiteY2" fmla="*/ 1260087 h 1260087"/>
                <a:gd name="connsiteX3" fmla="*/ 0 w 957812"/>
                <a:gd name="connsiteY3" fmla="*/ 1260087 h 1260087"/>
                <a:gd name="connsiteX4" fmla="*/ 0 w 957812"/>
                <a:gd name="connsiteY4" fmla="*/ 267629 h 1260087"/>
                <a:gd name="connsiteX0" fmla="*/ 0 w 946661"/>
                <a:gd name="connsiteY0" fmla="*/ 267629 h 1260087"/>
                <a:gd name="connsiteX1" fmla="*/ 879754 w 946661"/>
                <a:gd name="connsiteY1" fmla="*/ 0 h 1260087"/>
                <a:gd name="connsiteX2" fmla="*/ 946661 w 946661"/>
                <a:gd name="connsiteY2" fmla="*/ 1037062 h 1260087"/>
                <a:gd name="connsiteX3" fmla="*/ 0 w 946661"/>
                <a:gd name="connsiteY3" fmla="*/ 1260087 h 1260087"/>
                <a:gd name="connsiteX4" fmla="*/ 0 w 946661"/>
                <a:gd name="connsiteY4" fmla="*/ 267629 h 1260087"/>
                <a:gd name="connsiteX0" fmla="*/ 0 w 946661"/>
                <a:gd name="connsiteY0" fmla="*/ 267629 h 1505414"/>
                <a:gd name="connsiteX1" fmla="*/ 879754 w 946661"/>
                <a:gd name="connsiteY1" fmla="*/ 0 h 1505414"/>
                <a:gd name="connsiteX2" fmla="*/ 946661 w 946661"/>
                <a:gd name="connsiteY2" fmla="*/ 1037062 h 1505414"/>
                <a:gd name="connsiteX3" fmla="*/ 0 w 946661"/>
                <a:gd name="connsiteY3" fmla="*/ 1505414 h 1505414"/>
                <a:gd name="connsiteX4" fmla="*/ 0 w 946661"/>
                <a:gd name="connsiteY4" fmla="*/ 267629 h 1505414"/>
                <a:gd name="connsiteX0" fmla="*/ 0 w 902056"/>
                <a:gd name="connsiteY0" fmla="*/ 267629 h 1505414"/>
                <a:gd name="connsiteX1" fmla="*/ 879754 w 902056"/>
                <a:gd name="connsiteY1" fmla="*/ 0 h 1505414"/>
                <a:gd name="connsiteX2" fmla="*/ 902056 w 902056"/>
                <a:gd name="connsiteY2" fmla="*/ 1048213 h 1505414"/>
                <a:gd name="connsiteX3" fmla="*/ 0 w 902056"/>
                <a:gd name="connsiteY3" fmla="*/ 1505414 h 1505414"/>
                <a:gd name="connsiteX4" fmla="*/ 0 w 902056"/>
                <a:gd name="connsiteY4" fmla="*/ 267629 h 1505414"/>
                <a:gd name="connsiteX0" fmla="*/ 0 w 933806"/>
                <a:gd name="connsiteY0" fmla="*/ 267629 h 1505414"/>
                <a:gd name="connsiteX1" fmla="*/ 879754 w 933806"/>
                <a:gd name="connsiteY1" fmla="*/ 0 h 1505414"/>
                <a:gd name="connsiteX2" fmla="*/ 933806 w 933806"/>
                <a:gd name="connsiteY2" fmla="*/ 991063 h 1505414"/>
                <a:gd name="connsiteX3" fmla="*/ 0 w 933806"/>
                <a:gd name="connsiteY3" fmla="*/ 1505414 h 1505414"/>
                <a:gd name="connsiteX4" fmla="*/ 0 w 933806"/>
                <a:gd name="connsiteY4" fmla="*/ 267629 h 1505414"/>
                <a:gd name="connsiteX0" fmla="*/ 0 w 933806"/>
                <a:gd name="connsiteY0" fmla="*/ 254929 h 1492714"/>
                <a:gd name="connsiteX1" fmla="*/ 867054 w 933806"/>
                <a:gd name="connsiteY1" fmla="*/ 0 h 1492714"/>
                <a:gd name="connsiteX2" fmla="*/ 933806 w 933806"/>
                <a:gd name="connsiteY2" fmla="*/ 978363 h 1492714"/>
                <a:gd name="connsiteX3" fmla="*/ 0 w 933806"/>
                <a:gd name="connsiteY3" fmla="*/ 1492714 h 1492714"/>
                <a:gd name="connsiteX4" fmla="*/ 0 w 933806"/>
                <a:gd name="connsiteY4" fmla="*/ 254929 h 1492714"/>
                <a:gd name="connsiteX0" fmla="*/ 0 w 927456"/>
                <a:gd name="connsiteY0" fmla="*/ 254929 h 1492714"/>
                <a:gd name="connsiteX1" fmla="*/ 8670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543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7836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65663 h 1492714"/>
                <a:gd name="connsiteX3" fmla="*/ 0 w 927456"/>
                <a:gd name="connsiteY3" fmla="*/ 1492714 h 1492714"/>
                <a:gd name="connsiteX4" fmla="*/ 0 w 927456"/>
                <a:gd name="connsiteY4" fmla="*/ 254929 h 1492714"/>
                <a:gd name="connsiteX0" fmla="*/ 0 w 927456"/>
                <a:gd name="connsiteY0" fmla="*/ 269216 h 1507001"/>
                <a:gd name="connsiteX1" fmla="*/ 855941 w 927456"/>
                <a:gd name="connsiteY1" fmla="*/ 0 h 1507001"/>
                <a:gd name="connsiteX2" fmla="*/ 927456 w 927456"/>
                <a:gd name="connsiteY2" fmla="*/ 979950 h 1507001"/>
                <a:gd name="connsiteX3" fmla="*/ 0 w 927456"/>
                <a:gd name="connsiteY3" fmla="*/ 1507001 h 1507001"/>
                <a:gd name="connsiteX4" fmla="*/ 0 w 927456"/>
                <a:gd name="connsiteY4" fmla="*/ 269216 h 1507001"/>
                <a:gd name="connsiteX0" fmla="*/ 0 w 941743"/>
                <a:gd name="connsiteY0" fmla="*/ 269216 h 1507001"/>
                <a:gd name="connsiteX1" fmla="*/ 855941 w 941743"/>
                <a:gd name="connsiteY1" fmla="*/ 0 h 1507001"/>
                <a:gd name="connsiteX2" fmla="*/ 941743 w 941743"/>
                <a:gd name="connsiteY2" fmla="*/ 979950 h 1507001"/>
                <a:gd name="connsiteX3" fmla="*/ 0 w 941743"/>
                <a:gd name="connsiteY3" fmla="*/ 1507001 h 1507001"/>
                <a:gd name="connsiteX4" fmla="*/ 0 w 941743"/>
                <a:gd name="connsiteY4" fmla="*/ 269216 h 1507001"/>
                <a:gd name="connsiteX0" fmla="*/ 0 w 951268"/>
                <a:gd name="connsiteY0" fmla="*/ 259691 h 1507001"/>
                <a:gd name="connsiteX1" fmla="*/ 865466 w 951268"/>
                <a:gd name="connsiteY1" fmla="*/ 0 h 1507001"/>
                <a:gd name="connsiteX2" fmla="*/ 951268 w 951268"/>
                <a:gd name="connsiteY2" fmla="*/ 979950 h 1507001"/>
                <a:gd name="connsiteX3" fmla="*/ 9525 w 951268"/>
                <a:gd name="connsiteY3" fmla="*/ 1507001 h 1507001"/>
                <a:gd name="connsiteX4" fmla="*/ 0 w 951268"/>
                <a:gd name="connsiteY4" fmla="*/ 259691 h 1507001"/>
                <a:gd name="connsiteX0" fmla="*/ 0 w 951268"/>
                <a:gd name="connsiteY0" fmla="*/ 273978 h 1521288"/>
                <a:gd name="connsiteX1" fmla="*/ 865466 w 951268"/>
                <a:gd name="connsiteY1" fmla="*/ 0 h 1521288"/>
                <a:gd name="connsiteX2" fmla="*/ 951268 w 951268"/>
                <a:gd name="connsiteY2" fmla="*/ 994237 h 1521288"/>
                <a:gd name="connsiteX3" fmla="*/ 9525 w 951268"/>
                <a:gd name="connsiteY3" fmla="*/ 1521288 h 1521288"/>
                <a:gd name="connsiteX4" fmla="*/ 0 w 951268"/>
                <a:gd name="connsiteY4" fmla="*/ 273978 h 1521288"/>
                <a:gd name="connsiteX0" fmla="*/ 0 w 951268"/>
                <a:gd name="connsiteY0" fmla="*/ 259691 h 1521288"/>
                <a:gd name="connsiteX1" fmla="*/ 865466 w 951268"/>
                <a:gd name="connsiteY1" fmla="*/ 0 h 1521288"/>
                <a:gd name="connsiteX2" fmla="*/ 951268 w 951268"/>
                <a:gd name="connsiteY2" fmla="*/ 994237 h 1521288"/>
                <a:gd name="connsiteX3" fmla="*/ 9525 w 951268"/>
                <a:gd name="connsiteY3" fmla="*/ 1521288 h 1521288"/>
                <a:gd name="connsiteX4" fmla="*/ 0 w 951268"/>
                <a:gd name="connsiteY4" fmla="*/ 259691 h 1521288"/>
                <a:gd name="connsiteX0" fmla="*/ 0 w 951268"/>
                <a:gd name="connsiteY0" fmla="*/ 259691 h 1564151"/>
                <a:gd name="connsiteX1" fmla="*/ 865466 w 951268"/>
                <a:gd name="connsiteY1" fmla="*/ 0 h 1564151"/>
                <a:gd name="connsiteX2" fmla="*/ 951268 w 951268"/>
                <a:gd name="connsiteY2" fmla="*/ 994237 h 1564151"/>
                <a:gd name="connsiteX3" fmla="*/ 4763 w 951268"/>
                <a:gd name="connsiteY3" fmla="*/ 1564151 h 1564151"/>
                <a:gd name="connsiteX4" fmla="*/ 0 w 951268"/>
                <a:gd name="connsiteY4" fmla="*/ 259691 h 1564151"/>
                <a:gd name="connsiteX0" fmla="*/ 0 w 956031"/>
                <a:gd name="connsiteY0" fmla="*/ 259691 h 1564151"/>
                <a:gd name="connsiteX1" fmla="*/ 865466 w 956031"/>
                <a:gd name="connsiteY1" fmla="*/ 0 h 1564151"/>
                <a:gd name="connsiteX2" fmla="*/ 956031 w 956031"/>
                <a:gd name="connsiteY2" fmla="*/ 999000 h 1564151"/>
                <a:gd name="connsiteX3" fmla="*/ 4763 w 956031"/>
                <a:gd name="connsiteY3" fmla="*/ 1564151 h 1564151"/>
                <a:gd name="connsiteX4" fmla="*/ 0 w 956031"/>
                <a:gd name="connsiteY4" fmla="*/ 259691 h 1564151"/>
                <a:gd name="connsiteX0" fmla="*/ 0 w 956031"/>
                <a:gd name="connsiteY0" fmla="*/ 259691 h 1564151"/>
                <a:gd name="connsiteX1" fmla="*/ 874991 w 956031"/>
                <a:gd name="connsiteY1" fmla="*/ 0 h 1564151"/>
                <a:gd name="connsiteX2" fmla="*/ 956031 w 956031"/>
                <a:gd name="connsiteY2" fmla="*/ 999000 h 1564151"/>
                <a:gd name="connsiteX3" fmla="*/ 4763 w 956031"/>
                <a:gd name="connsiteY3" fmla="*/ 1564151 h 1564151"/>
                <a:gd name="connsiteX4" fmla="*/ 0 w 956031"/>
                <a:gd name="connsiteY4" fmla="*/ 259691 h 1564151"/>
                <a:gd name="connsiteX0" fmla="*/ 0 w 1413231"/>
                <a:gd name="connsiteY0" fmla="*/ 259691 h 1937463"/>
                <a:gd name="connsiteX1" fmla="*/ 874991 w 1413231"/>
                <a:gd name="connsiteY1" fmla="*/ 0 h 1937463"/>
                <a:gd name="connsiteX2" fmla="*/ 1413231 w 1413231"/>
                <a:gd name="connsiteY2" fmla="*/ 1937463 h 1937463"/>
                <a:gd name="connsiteX3" fmla="*/ 4763 w 1413231"/>
                <a:gd name="connsiteY3" fmla="*/ 1564151 h 1937463"/>
                <a:gd name="connsiteX4" fmla="*/ 0 w 1413231"/>
                <a:gd name="connsiteY4" fmla="*/ 259691 h 1937463"/>
                <a:gd name="connsiteX0" fmla="*/ 247907 w 1661138"/>
                <a:gd name="connsiteY0" fmla="*/ 259691 h 2129635"/>
                <a:gd name="connsiteX1" fmla="*/ 1122898 w 1661138"/>
                <a:gd name="connsiteY1" fmla="*/ 0 h 2129635"/>
                <a:gd name="connsiteX2" fmla="*/ 1661138 w 1661138"/>
                <a:gd name="connsiteY2" fmla="*/ 1937463 h 2129635"/>
                <a:gd name="connsiteX3" fmla="*/ 7 w 1661138"/>
                <a:gd name="connsiteY3" fmla="*/ 2129635 h 2129635"/>
                <a:gd name="connsiteX4" fmla="*/ 247907 w 1661138"/>
                <a:gd name="connsiteY4" fmla="*/ 259691 h 2129635"/>
                <a:gd name="connsiteX0" fmla="*/ 247907 w 1673170"/>
                <a:gd name="connsiteY0" fmla="*/ 259691 h 2129635"/>
                <a:gd name="connsiteX1" fmla="*/ 1122898 w 1673170"/>
                <a:gd name="connsiteY1" fmla="*/ 0 h 2129635"/>
                <a:gd name="connsiteX2" fmla="*/ 1673170 w 1673170"/>
                <a:gd name="connsiteY2" fmla="*/ 1997621 h 2129635"/>
                <a:gd name="connsiteX3" fmla="*/ 7 w 1673170"/>
                <a:gd name="connsiteY3" fmla="*/ 2129635 h 2129635"/>
                <a:gd name="connsiteX4" fmla="*/ 247907 w 1673170"/>
                <a:gd name="connsiteY4" fmla="*/ 259691 h 2129635"/>
                <a:gd name="connsiteX0" fmla="*/ 247907 w 1977140"/>
                <a:gd name="connsiteY0" fmla="*/ 0 h 1869944"/>
                <a:gd name="connsiteX1" fmla="*/ 1977140 w 1977140"/>
                <a:gd name="connsiteY1" fmla="*/ 5004 h 1869944"/>
                <a:gd name="connsiteX2" fmla="*/ 1673170 w 1977140"/>
                <a:gd name="connsiteY2" fmla="*/ 1737930 h 1869944"/>
                <a:gd name="connsiteX3" fmla="*/ 7 w 1977140"/>
                <a:gd name="connsiteY3" fmla="*/ 1869944 h 1869944"/>
                <a:gd name="connsiteX4" fmla="*/ 247907 w 1977140"/>
                <a:gd name="connsiteY4" fmla="*/ 0 h 1869944"/>
                <a:gd name="connsiteX0" fmla="*/ 705103 w 1977136"/>
                <a:gd name="connsiteY0" fmla="*/ 0 h 2591839"/>
                <a:gd name="connsiteX1" fmla="*/ 1977136 w 1977136"/>
                <a:gd name="connsiteY1" fmla="*/ 726899 h 2591839"/>
                <a:gd name="connsiteX2" fmla="*/ 1673166 w 1977136"/>
                <a:gd name="connsiteY2" fmla="*/ 2459825 h 2591839"/>
                <a:gd name="connsiteX3" fmla="*/ 3 w 1977136"/>
                <a:gd name="connsiteY3" fmla="*/ 2591839 h 2591839"/>
                <a:gd name="connsiteX4" fmla="*/ 705103 w 1977136"/>
                <a:gd name="connsiteY4" fmla="*/ 0 h 2591839"/>
                <a:gd name="connsiteX0" fmla="*/ 705103 w 1977136"/>
                <a:gd name="connsiteY0" fmla="*/ 0 h 2591839"/>
                <a:gd name="connsiteX1" fmla="*/ 1352348 w 1977136"/>
                <a:gd name="connsiteY1" fmla="*/ 341203 h 2591839"/>
                <a:gd name="connsiteX2" fmla="*/ 1977136 w 1977136"/>
                <a:gd name="connsiteY2" fmla="*/ 726899 h 2591839"/>
                <a:gd name="connsiteX3" fmla="*/ 1673166 w 1977136"/>
                <a:gd name="connsiteY3" fmla="*/ 2459825 h 2591839"/>
                <a:gd name="connsiteX4" fmla="*/ 3 w 1977136"/>
                <a:gd name="connsiteY4" fmla="*/ 2591839 h 2591839"/>
                <a:gd name="connsiteX5" fmla="*/ 705103 w 1977136"/>
                <a:gd name="connsiteY5" fmla="*/ 0 h 2591839"/>
                <a:gd name="connsiteX0" fmla="*/ 476503 w 1977136"/>
                <a:gd name="connsiteY0" fmla="*/ 224281 h 2250636"/>
                <a:gd name="connsiteX1" fmla="*/ 1352348 w 1977136"/>
                <a:gd name="connsiteY1" fmla="*/ 0 h 2250636"/>
                <a:gd name="connsiteX2" fmla="*/ 1977136 w 1977136"/>
                <a:gd name="connsiteY2" fmla="*/ 385696 h 2250636"/>
                <a:gd name="connsiteX3" fmla="*/ 1673166 w 1977136"/>
                <a:gd name="connsiteY3" fmla="*/ 2118622 h 2250636"/>
                <a:gd name="connsiteX4" fmla="*/ 3 w 1977136"/>
                <a:gd name="connsiteY4" fmla="*/ 2250636 h 2250636"/>
                <a:gd name="connsiteX5" fmla="*/ 476503 w 1977136"/>
                <a:gd name="connsiteY5" fmla="*/ 224281 h 2250636"/>
                <a:gd name="connsiteX0" fmla="*/ 476503 w 1977136"/>
                <a:gd name="connsiteY0" fmla="*/ 91934 h 2118289"/>
                <a:gd name="connsiteX1" fmla="*/ 1484695 w 1977136"/>
                <a:gd name="connsiteY1" fmla="*/ 0 h 2118289"/>
                <a:gd name="connsiteX2" fmla="*/ 1977136 w 1977136"/>
                <a:gd name="connsiteY2" fmla="*/ 253349 h 2118289"/>
                <a:gd name="connsiteX3" fmla="*/ 1673166 w 1977136"/>
                <a:gd name="connsiteY3" fmla="*/ 1986275 h 2118289"/>
                <a:gd name="connsiteX4" fmla="*/ 3 w 1977136"/>
                <a:gd name="connsiteY4" fmla="*/ 2118289 h 2118289"/>
                <a:gd name="connsiteX5" fmla="*/ 476503 w 1977136"/>
                <a:gd name="connsiteY5" fmla="*/ 91934 h 2118289"/>
                <a:gd name="connsiteX0" fmla="*/ 476503 w 1977136"/>
                <a:gd name="connsiteY0" fmla="*/ 85958 h 2112313"/>
                <a:gd name="connsiteX1" fmla="*/ 1550436 w 1977136"/>
                <a:gd name="connsiteY1" fmla="*/ 0 h 2112313"/>
                <a:gd name="connsiteX2" fmla="*/ 1977136 w 1977136"/>
                <a:gd name="connsiteY2" fmla="*/ 247373 h 2112313"/>
                <a:gd name="connsiteX3" fmla="*/ 1673166 w 1977136"/>
                <a:gd name="connsiteY3" fmla="*/ 1980299 h 2112313"/>
                <a:gd name="connsiteX4" fmla="*/ 3 w 1977136"/>
                <a:gd name="connsiteY4" fmla="*/ 2112313 h 2112313"/>
                <a:gd name="connsiteX5" fmla="*/ 476503 w 1977136"/>
                <a:gd name="connsiteY5" fmla="*/ 85958 h 2112313"/>
                <a:gd name="connsiteX0" fmla="*/ 488456 w 1977136"/>
                <a:gd name="connsiteY0" fmla="*/ 26193 h 2112313"/>
                <a:gd name="connsiteX1" fmla="*/ 1550436 w 1977136"/>
                <a:gd name="connsiteY1" fmla="*/ 0 h 2112313"/>
                <a:gd name="connsiteX2" fmla="*/ 1977136 w 1977136"/>
                <a:gd name="connsiteY2" fmla="*/ 247373 h 2112313"/>
                <a:gd name="connsiteX3" fmla="*/ 1673166 w 1977136"/>
                <a:gd name="connsiteY3" fmla="*/ 1980299 h 2112313"/>
                <a:gd name="connsiteX4" fmla="*/ 3 w 1977136"/>
                <a:gd name="connsiteY4" fmla="*/ 2112313 h 2112313"/>
                <a:gd name="connsiteX5" fmla="*/ 488456 w 1977136"/>
                <a:gd name="connsiteY5" fmla="*/ 26193 h 2112313"/>
                <a:gd name="connsiteX0" fmla="*/ 482480 w 1977136"/>
                <a:gd name="connsiteY0" fmla="*/ 8263 h 2112313"/>
                <a:gd name="connsiteX1" fmla="*/ 1550436 w 1977136"/>
                <a:gd name="connsiteY1" fmla="*/ 0 h 2112313"/>
                <a:gd name="connsiteX2" fmla="*/ 1977136 w 1977136"/>
                <a:gd name="connsiteY2" fmla="*/ 247373 h 2112313"/>
                <a:gd name="connsiteX3" fmla="*/ 1673166 w 1977136"/>
                <a:gd name="connsiteY3" fmla="*/ 1980299 h 2112313"/>
                <a:gd name="connsiteX4" fmla="*/ 3 w 1977136"/>
                <a:gd name="connsiteY4" fmla="*/ 2112313 h 2112313"/>
                <a:gd name="connsiteX5" fmla="*/ 482480 w 1977136"/>
                <a:gd name="connsiteY5" fmla="*/ 8263 h 2112313"/>
                <a:gd name="connsiteX0" fmla="*/ 482480 w 1977136"/>
                <a:gd name="connsiteY0" fmla="*/ 20216 h 2124266"/>
                <a:gd name="connsiteX1" fmla="*/ 1544459 w 1977136"/>
                <a:gd name="connsiteY1" fmla="*/ 0 h 2124266"/>
                <a:gd name="connsiteX2" fmla="*/ 1977136 w 1977136"/>
                <a:gd name="connsiteY2" fmla="*/ 259326 h 2124266"/>
                <a:gd name="connsiteX3" fmla="*/ 1673166 w 1977136"/>
                <a:gd name="connsiteY3" fmla="*/ 1992252 h 2124266"/>
                <a:gd name="connsiteX4" fmla="*/ 3 w 1977136"/>
                <a:gd name="connsiteY4" fmla="*/ 2124266 h 2124266"/>
                <a:gd name="connsiteX5" fmla="*/ 482480 w 1977136"/>
                <a:gd name="connsiteY5" fmla="*/ 20216 h 2124266"/>
                <a:gd name="connsiteX0" fmla="*/ 482480 w 1977136"/>
                <a:gd name="connsiteY0" fmla="*/ 14240 h 2124266"/>
                <a:gd name="connsiteX1" fmla="*/ 1544459 w 1977136"/>
                <a:gd name="connsiteY1" fmla="*/ 0 h 2124266"/>
                <a:gd name="connsiteX2" fmla="*/ 1977136 w 1977136"/>
                <a:gd name="connsiteY2" fmla="*/ 259326 h 2124266"/>
                <a:gd name="connsiteX3" fmla="*/ 1673166 w 1977136"/>
                <a:gd name="connsiteY3" fmla="*/ 1992252 h 2124266"/>
                <a:gd name="connsiteX4" fmla="*/ 3 w 1977136"/>
                <a:gd name="connsiteY4" fmla="*/ 2124266 h 2124266"/>
                <a:gd name="connsiteX5" fmla="*/ 482480 w 1977136"/>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85116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85116 w 1977133"/>
                <a:gd name="connsiteY3" fmla="*/ 1992252 h 2124266"/>
                <a:gd name="connsiteX4" fmla="*/ 0 w 1977133"/>
                <a:gd name="connsiteY4" fmla="*/ 2124266 h 2124266"/>
                <a:gd name="connsiteX5" fmla="*/ 482477 w 1977133"/>
                <a:gd name="connsiteY5" fmla="*/ 14240 h 2124266"/>
                <a:gd name="connsiteX0" fmla="*/ 410760 w 1905416"/>
                <a:gd name="connsiteY0" fmla="*/ 14240 h 2046572"/>
                <a:gd name="connsiteX1" fmla="*/ 1472739 w 1905416"/>
                <a:gd name="connsiteY1" fmla="*/ 0 h 2046572"/>
                <a:gd name="connsiteX2" fmla="*/ 1905416 w 1905416"/>
                <a:gd name="connsiteY2" fmla="*/ 259326 h 2046572"/>
                <a:gd name="connsiteX3" fmla="*/ 1613399 w 1905416"/>
                <a:gd name="connsiteY3" fmla="*/ 1992252 h 2046572"/>
                <a:gd name="connsiteX4" fmla="*/ 0 w 1905416"/>
                <a:gd name="connsiteY4" fmla="*/ 2046572 h 2046572"/>
                <a:gd name="connsiteX5" fmla="*/ 410760 w 1905416"/>
                <a:gd name="connsiteY5" fmla="*/ 14240 h 2046572"/>
                <a:gd name="connsiteX0" fmla="*/ 410760 w 1905416"/>
                <a:gd name="connsiteY0" fmla="*/ 14240 h 2046572"/>
                <a:gd name="connsiteX1" fmla="*/ 1472739 w 1905416"/>
                <a:gd name="connsiteY1" fmla="*/ 0 h 2046572"/>
                <a:gd name="connsiteX2" fmla="*/ 1905416 w 1905416"/>
                <a:gd name="connsiteY2" fmla="*/ 259326 h 2046572"/>
                <a:gd name="connsiteX3" fmla="*/ 938058 w 1905416"/>
                <a:gd name="connsiteY3" fmla="*/ 2040064 h 2046572"/>
                <a:gd name="connsiteX4" fmla="*/ 0 w 1905416"/>
                <a:gd name="connsiteY4" fmla="*/ 2046572 h 2046572"/>
                <a:gd name="connsiteX5" fmla="*/ 410760 w 1905416"/>
                <a:gd name="connsiteY5" fmla="*/ 14240 h 2046572"/>
                <a:gd name="connsiteX0" fmla="*/ 410760 w 1472739"/>
                <a:gd name="connsiteY0" fmla="*/ 14240 h 2046572"/>
                <a:gd name="connsiteX1" fmla="*/ 1472739 w 1472739"/>
                <a:gd name="connsiteY1" fmla="*/ 0 h 2046572"/>
                <a:gd name="connsiteX2" fmla="*/ 1349605 w 1472739"/>
                <a:gd name="connsiteY2" fmla="*/ 815138 h 2046572"/>
                <a:gd name="connsiteX3" fmla="*/ 938058 w 1472739"/>
                <a:gd name="connsiteY3" fmla="*/ 2040064 h 2046572"/>
                <a:gd name="connsiteX4" fmla="*/ 0 w 1472739"/>
                <a:gd name="connsiteY4" fmla="*/ 2046572 h 2046572"/>
                <a:gd name="connsiteX5" fmla="*/ 410760 w 1472739"/>
                <a:gd name="connsiteY5" fmla="*/ 14240 h 2046572"/>
                <a:gd name="connsiteX0" fmla="*/ 410760 w 1349605"/>
                <a:gd name="connsiteY0" fmla="*/ 0 h 2032332"/>
                <a:gd name="connsiteX1" fmla="*/ 1349605 w 1349605"/>
                <a:gd name="connsiteY1" fmla="*/ 800898 h 2032332"/>
                <a:gd name="connsiteX2" fmla="*/ 938058 w 1349605"/>
                <a:gd name="connsiteY2" fmla="*/ 2025824 h 2032332"/>
                <a:gd name="connsiteX3" fmla="*/ 0 w 1349605"/>
                <a:gd name="connsiteY3" fmla="*/ 2032332 h 2032332"/>
                <a:gd name="connsiteX4" fmla="*/ 410760 w 1349605"/>
                <a:gd name="connsiteY4" fmla="*/ 0 h 2032332"/>
                <a:gd name="connsiteX0" fmla="*/ 410760 w 1176287"/>
                <a:gd name="connsiteY0" fmla="*/ 0 h 2032332"/>
                <a:gd name="connsiteX1" fmla="*/ 1176287 w 1176287"/>
                <a:gd name="connsiteY1" fmla="*/ 884569 h 2032332"/>
                <a:gd name="connsiteX2" fmla="*/ 938058 w 1176287"/>
                <a:gd name="connsiteY2" fmla="*/ 2025824 h 2032332"/>
                <a:gd name="connsiteX3" fmla="*/ 0 w 1176287"/>
                <a:gd name="connsiteY3" fmla="*/ 2032332 h 2032332"/>
                <a:gd name="connsiteX4" fmla="*/ 410760 w 1176287"/>
                <a:gd name="connsiteY4" fmla="*/ 0 h 2032332"/>
                <a:gd name="connsiteX0" fmla="*/ 410760 w 1176287"/>
                <a:gd name="connsiteY0" fmla="*/ 0 h 2032332"/>
                <a:gd name="connsiteX1" fmla="*/ 1176287 w 1176287"/>
                <a:gd name="connsiteY1" fmla="*/ 884569 h 2032332"/>
                <a:gd name="connsiteX2" fmla="*/ 938058 w 1176287"/>
                <a:gd name="connsiteY2" fmla="*/ 2025824 h 2032332"/>
                <a:gd name="connsiteX3" fmla="*/ 0 w 1176287"/>
                <a:gd name="connsiteY3" fmla="*/ 2032332 h 2032332"/>
                <a:gd name="connsiteX4" fmla="*/ 410760 w 1176287"/>
                <a:gd name="connsiteY4" fmla="*/ 0 h 2032332"/>
                <a:gd name="connsiteX0" fmla="*/ 297207 w 1176287"/>
                <a:gd name="connsiteY0" fmla="*/ 0 h 1643862"/>
                <a:gd name="connsiteX1" fmla="*/ 1176287 w 1176287"/>
                <a:gd name="connsiteY1" fmla="*/ 496099 h 1643862"/>
                <a:gd name="connsiteX2" fmla="*/ 938058 w 1176287"/>
                <a:gd name="connsiteY2" fmla="*/ 1637354 h 1643862"/>
                <a:gd name="connsiteX3" fmla="*/ 0 w 1176287"/>
                <a:gd name="connsiteY3" fmla="*/ 1643862 h 1643862"/>
                <a:gd name="connsiteX4" fmla="*/ 297207 w 1176287"/>
                <a:gd name="connsiteY4" fmla="*/ 0 h 1643862"/>
                <a:gd name="connsiteX0" fmla="*/ 297207 w 1176287"/>
                <a:gd name="connsiteY0" fmla="*/ 0 h 1643862"/>
                <a:gd name="connsiteX1" fmla="*/ 1176287 w 1176287"/>
                <a:gd name="connsiteY1" fmla="*/ 496099 h 1643862"/>
                <a:gd name="connsiteX2" fmla="*/ 938058 w 1176287"/>
                <a:gd name="connsiteY2" fmla="*/ 1637354 h 1643862"/>
                <a:gd name="connsiteX3" fmla="*/ 0 w 1176287"/>
                <a:gd name="connsiteY3" fmla="*/ 1643862 h 1643862"/>
                <a:gd name="connsiteX4" fmla="*/ 297207 w 1176287"/>
                <a:gd name="connsiteY4" fmla="*/ 0 h 1643862"/>
                <a:gd name="connsiteX0" fmla="*/ 297207 w 1176287"/>
                <a:gd name="connsiteY0" fmla="*/ 0 h 1643862"/>
                <a:gd name="connsiteX1" fmla="*/ 1176287 w 1176287"/>
                <a:gd name="connsiteY1" fmla="*/ 496099 h 1643862"/>
                <a:gd name="connsiteX2" fmla="*/ 938058 w 1176287"/>
                <a:gd name="connsiteY2" fmla="*/ 1637354 h 1643862"/>
                <a:gd name="connsiteX3" fmla="*/ 0 w 1176287"/>
                <a:gd name="connsiteY3" fmla="*/ 1643862 h 1643862"/>
                <a:gd name="connsiteX4" fmla="*/ 297207 w 1176287"/>
                <a:gd name="connsiteY4" fmla="*/ 0 h 1643862"/>
                <a:gd name="connsiteX0" fmla="*/ 291231 w 1170311"/>
                <a:gd name="connsiteY0" fmla="*/ 0 h 1661791"/>
                <a:gd name="connsiteX1" fmla="*/ 1170311 w 1170311"/>
                <a:gd name="connsiteY1" fmla="*/ 496099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96099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96099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8059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8059 w 1170311"/>
                <a:gd name="connsiteY2" fmla="*/ 1637354 h 1661791"/>
                <a:gd name="connsiteX3" fmla="*/ 0 w 1170311"/>
                <a:gd name="connsiteY3" fmla="*/ 1661791 h 1661791"/>
                <a:gd name="connsiteX4" fmla="*/ 291231 w 1170311"/>
                <a:gd name="connsiteY4" fmla="*/ 0 h 166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311" h="1661791">
                  <a:moveTo>
                    <a:pt x="291231" y="0"/>
                  </a:moveTo>
                  <a:lnTo>
                    <a:pt x="1170311" y="466216"/>
                  </a:lnTo>
                  <a:cubicBezTo>
                    <a:pt x="1039105" y="1133505"/>
                    <a:pt x="1051335" y="1107523"/>
                    <a:pt x="938059" y="1637354"/>
                  </a:cubicBezTo>
                  <a:lnTo>
                    <a:pt x="0" y="1661791"/>
                  </a:lnTo>
                  <a:cubicBezTo>
                    <a:pt x="135870" y="940100"/>
                    <a:pt x="191218" y="590208"/>
                    <a:pt x="291231" y="0"/>
                  </a:cubicBezTo>
                  <a:close/>
                </a:path>
              </a:pathLst>
            </a:custGeom>
            <a:blipFill>
              <a:blip r:embed="rId12"/>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45" name="Rectangle 8"/>
            <p:cNvSpPr/>
            <p:nvPr/>
          </p:nvSpPr>
          <p:spPr>
            <a:xfrm>
              <a:off x="3285031" y="1874864"/>
              <a:ext cx="1042720" cy="1242906"/>
            </a:xfrm>
            <a:custGeom>
              <a:avLst/>
              <a:gdLst>
                <a:gd name="connsiteX0" fmla="*/ 0 w 957812"/>
                <a:gd name="connsiteY0" fmla="*/ 0 h 992458"/>
                <a:gd name="connsiteX1" fmla="*/ 957812 w 957812"/>
                <a:gd name="connsiteY1" fmla="*/ 0 h 992458"/>
                <a:gd name="connsiteX2" fmla="*/ 957812 w 957812"/>
                <a:gd name="connsiteY2" fmla="*/ 992458 h 992458"/>
                <a:gd name="connsiteX3" fmla="*/ 0 w 957812"/>
                <a:gd name="connsiteY3" fmla="*/ 992458 h 992458"/>
                <a:gd name="connsiteX4" fmla="*/ 0 w 957812"/>
                <a:gd name="connsiteY4" fmla="*/ 0 h 992458"/>
                <a:gd name="connsiteX0" fmla="*/ 0 w 957812"/>
                <a:gd name="connsiteY0" fmla="*/ 267629 h 1260087"/>
                <a:gd name="connsiteX1" fmla="*/ 879754 w 957812"/>
                <a:gd name="connsiteY1" fmla="*/ 0 h 1260087"/>
                <a:gd name="connsiteX2" fmla="*/ 957812 w 957812"/>
                <a:gd name="connsiteY2" fmla="*/ 1260087 h 1260087"/>
                <a:gd name="connsiteX3" fmla="*/ 0 w 957812"/>
                <a:gd name="connsiteY3" fmla="*/ 1260087 h 1260087"/>
                <a:gd name="connsiteX4" fmla="*/ 0 w 957812"/>
                <a:gd name="connsiteY4" fmla="*/ 267629 h 1260087"/>
                <a:gd name="connsiteX0" fmla="*/ 0 w 946661"/>
                <a:gd name="connsiteY0" fmla="*/ 267629 h 1260087"/>
                <a:gd name="connsiteX1" fmla="*/ 879754 w 946661"/>
                <a:gd name="connsiteY1" fmla="*/ 0 h 1260087"/>
                <a:gd name="connsiteX2" fmla="*/ 946661 w 946661"/>
                <a:gd name="connsiteY2" fmla="*/ 1037062 h 1260087"/>
                <a:gd name="connsiteX3" fmla="*/ 0 w 946661"/>
                <a:gd name="connsiteY3" fmla="*/ 1260087 h 1260087"/>
                <a:gd name="connsiteX4" fmla="*/ 0 w 946661"/>
                <a:gd name="connsiteY4" fmla="*/ 267629 h 1260087"/>
                <a:gd name="connsiteX0" fmla="*/ 0 w 946661"/>
                <a:gd name="connsiteY0" fmla="*/ 267629 h 1505414"/>
                <a:gd name="connsiteX1" fmla="*/ 879754 w 946661"/>
                <a:gd name="connsiteY1" fmla="*/ 0 h 1505414"/>
                <a:gd name="connsiteX2" fmla="*/ 946661 w 946661"/>
                <a:gd name="connsiteY2" fmla="*/ 1037062 h 1505414"/>
                <a:gd name="connsiteX3" fmla="*/ 0 w 946661"/>
                <a:gd name="connsiteY3" fmla="*/ 1505414 h 1505414"/>
                <a:gd name="connsiteX4" fmla="*/ 0 w 946661"/>
                <a:gd name="connsiteY4" fmla="*/ 267629 h 1505414"/>
                <a:gd name="connsiteX0" fmla="*/ 0 w 902056"/>
                <a:gd name="connsiteY0" fmla="*/ 267629 h 1505414"/>
                <a:gd name="connsiteX1" fmla="*/ 879754 w 902056"/>
                <a:gd name="connsiteY1" fmla="*/ 0 h 1505414"/>
                <a:gd name="connsiteX2" fmla="*/ 902056 w 902056"/>
                <a:gd name="connsiteY2" fmla="*/ 1048213 h 1505414"/>
                <a:gd name="connsiteX3" fmla="*/ 0 w 902056"/>
                <a:gd name="connsiteY3" fmla="*/ 1505414 h 1505414"/>
                <a:gd name="connsiteX4" fmla="*/ 0 w 902056"/>
                <a:gd name="connsiteY4" fmla="*/ 267629 h 1505414"/>
                <a:gd name="connsiteX0" fmla="*/ 0 w 933806"/>
                <a:gd name="connsiteY0" fmla="*/ 267629 h 1505414"/>
                <a:gd name="connsiteX1" fmla="*/ 879754 w 933806"/>
                <a:gd name="connsiteY1" fmla="*/ 0 h 1505414"/>
                <a:gd name="connsiteX2" fmla="*/ 933806 w 933806"/>
                <a:gd name="connsiteY2" fmla="*/ 991063 h 1505414"/>
                <a:gd name="connsiteX3" fmla="*/ 0 w 933806"/>
                <a:gd name="connsiteY3" fmla="*/ 1505414 h 1505414"/>
                <a:gd name="connsiteX4" fmla="*/ 0 w 933806"/>
                <a:gd name="connsiteY4" fmla="*/ 267629 h 1505414"/>
                <a:gd name="connsiteX0" fmla="*/ 0 w 933806"/>
                <a:gd name="connsiteY0" fmla="*/ 254929 h 1492714"/>
                <a:gd name="connsiteX1" fmla="*/ 867054 w 933806"/>
                <a:gd name="connsiteY1" fmla="*/ 0 h 1492714"/>
                <a:gd name="connsiteX2" fmla="*/ 933806 w 933806"/>
                <a:gd name="connsiteY2" fmla="*/ 978363 h 1492714"/>
                <a:gd name="connsiteX3" fmla="*/ 0 w 933806"/>
                <a:gd name="connsiteY3" fmla="*/ 1492714 h 1492714"/>
                <a:gd name="connsiteX4" fmla="*/ 0 w 933806"/>
                <a:gd name="connsiteY4" fmla="*/ 254929 h 1492714"/>
                <a:gd name="connsiteX0" fmla="*/ 0 w 927456"/>
                <a:gd name="connsiteY0" fmla="*/ 254929 h 1492714"/>
                <a:gd name="connsiteX1" fmla="*/ 8670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543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7836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65663 h 1492714"/>
                <a:gd name="connsiteX3" fmla="*/ 0 w 927456"/>
                <a:gd name="connsiteY3" fmla="*/ 1492714 h 1492714"/>
                <a:gd name="connsiteX4" fmla="*/ 0 w 927456"/>
                <a:gd name="connsiteY4" fmla="*/ 254929 h 1492714"/>
                <a:gd name="connsiteX0" fmla="*/ 0 w 927456"/>
                <a:gd name="connsiteY0" fmla="*/ 269216 h 1507001"/>
                <a:gd name="connsiteX1" fmla="*/ 855941 w 927456"/>
                <a:gd name="connsiteY1" fmla="*/ 0 h 1507001"/>
                <a:gd name="connsiteX2" fmla="*/ 927456 w 927456"/>
                <a:gd name="connsiteY2" fmla="*/ 979950 h 1507001"/>
                <a:gd name="connsiteX3" fmla="*/ 0 w 927456"/>
                <a:gd name="connsiteY3" fmla="*/ 1507001 h 1507001"/>
                <a:gd name="connsiteX4" fmla="*/ 0 w 927456"/>
                <a:gd name="connsiteY4" fmla="*/ 269216 h 1507001"/>
                <a:gd name="connsiteX0" fmla="*/ 0 w 941743"/>
                <a:gd name="connsiteY0" fmla="*/ 269216 h 1507001"/>
                <a:gd name="connsiteX1" fmla="*/ 855941 w 941743"/>
                <a:gd name="connsiteY1" fmla="*/ 0 h 1507001"/>
                <a:gd name="connsiteX2" fmla="*/ 941743 w 941743"/>
                <a:gd name="connsiteY2" fmla="*/ 979950 h 1507001"/>
                <a:gd name="connsiteX3" fmla="*/ 0 w 941743"/>
                <a:gd name="connsiteY3" fmla="*/ 1507001 h 1507001"/>
                <a:gd name="connsiteX4" fmla="*/ 0 w 941743"/>
                <a:gd name="connsiteY4" fmla="*/ 269216 h 1507001"/>
                <a:gd name="connsiteX0" fmla="*/ 0 w 951268"/>
                <a:gd name="connsiteY0" fmla="*/ 259691 h 1507001"/>
                <a:gd name="connsiteX1" fmla="*/ 865466 w 951268"/>
                <a:gd name="connsiteY1" fmla="*/ 0 h 1507001"/>
                <a:gd name="connsiteX2" fmla="*/ 951268 w 951268"/>
                <a:gd name="connsiteY2" fmla="*/ 979950 h 1507001"/>
                <a:gd name="connsiteX3" fmla="*/ 9525 w 951268"/>
                <a:gd name="connsiteY3" fmla="*/ 1507001 h 1507001"/>
                <a:gd name="connsiteX4" fmla="*/ 0 w 951268"/>
                <a:gd name="connsiteY4" fmla="*/ 259691 h 1507001"/>
                <a:gd name="connsiteX0" fmla="*/ 0 w 951268"/>
                <a:gd name="connsiteY0" fmla="*/ 273978 h 1521288"/>
                <a:gd name="connsiteX1" fmla="*/ 865466 w 951268"/>
                <a:gd name="connsiteY1" fmla="*/ 0 h 1521288"/>
                <a:gd name="connsiteX2" fmla="*/ 951268 w 951268"/>
                <a:gd name="connsiteY2" fmla="*/ 994237 h 1521288"/>
                <a:gd name="connsiteX3" fmla="*/ 9525 w 951268"/>
                <a:gd name="connsiteY3" fmla="*/ 1521288 h 1521288"/>
                <a:gd name="connsiteX4" fmla="*/ 0 w 951268"/>
                <a:gd name="connsiteY4" fmla="*/ 273978 h 1521288"/>
                <a:gd name="connsiteX0" fmla="*/ 0 w 951268"/>
                <a:gd name="connsiteY0" fmla="*/ 259691 h 1521288"/>
                <a:gd name="connsiteX1" fmla="*/ 865466 w 951268"/>
                <a:gd name="connsiteY1" fmla="*/ 0 h 1521288"/>
                <a:gd name="connsiteX2" fmla="*/ 951268 w 951268"/>
                <a:gd name="connsiteY2" fmla="*/ 994237 h 1521288"/>
                <a:gd name="connsiteX3" fmla="*/ 9525 w 951268"/>
                <a:gd name="connsiteY3" fmla="*/ 1521288 h 1521288"/>
                <a:gd name="connsiteX4" fmla="*/ 0 w 951268"/>
                <a:gd name="connsiteY4" fmla="*/ 259691 h 1521288"/>
                <a:gd name="connsiteX0" fmla="*/ 0 w 951268"/>
                <a:gd name="connsiteY0" fmla="*/ 259691 h 1564151"/>
                <a:gd name="connsiteX1" fmla="*/ 865466 w 951268"/>
                <a:gd name="connsiteY1" fmla="*/ 0 h 1564151"/>
                <a:gd name="connsiteX2" fmla="*/ 951268 w 951268"/>
                <a:gd name="connsiteY2" fmla="*/ 994237 h 1564151"/>
                <a:gd name="connsiteX3" fmla="*/ 4763 w 951268"/>
                <a:gd name="connsiteY3" fmla="*/ 1564151 h 1564151"/>
                <a:gd name="connsiteX4" fmla="*/ 0 w 951268"/>
                <a:gd name="connsiteY4" fmla="*/ 259691 h 1564151"/>
                <a:gd name="connsiteX0" fmla="*/ 0 w 956031"/>
                <a:gd name="connsiteY0" fmla="*/ 259691 h 1564151"/>
                <a:gd name="connsiteX1" fmla="*/ 865466 w 956031"/>
                <a:gd name="connsiteY1" fmla="*/ 0 h 1564151"/>
                <a:gd name="connsiteX2" fmla="*/ 956031 w 956031"/>
                <a:gd name="connsiteY2" fmla="*/ 999000 h 1564151"/>
                <a:gd name="connsiteX3" fmla="*/ 4763 w 956031"/>
                <a:gd name="connsiteY3" fmla="*/ 1564151 h 1564151"/>
                <a:gd name="connsiteX4" fmla="*/ 0 w 956031"/>
                <a:gd name="connsiteY4" fmla="*/ 259691 h 1564151"/>
                <a:gd name="connsiteX0" fmla="*/ 0 w 956031"/>
                <a:gd name="connsiteY0" fmla="*/ 259691 h 1564151"/>
                <a:gd name="connsiteX1" fmla="*/ 874991 w 956031"/>
                <a:gd name="connsiteY1" fmla="*/ 0 h 1564151"/>
                <a:gd name="connsiteX2" fmla="*/ 956031 w 956031"/>
                <a:gd name="connsiteY2" fmla="*/ 999000 h 1564151"/>
                <a:gd name="connsiteX3" fmla="*/ 4763 w 956031"/>
                <a:gd name="connsiteY3" fmla="*/ 1564151 h 1564151"/>
                <a:gd name="connsiteX4" fmla="*/ 0 w 956031"/>
                <a:gd name="connsiteY4" fmla="*/ 259691 h 1564151"/>
                <a:gd name="connsiteX0" fmla="*/ 0 w 1413231"/>
                <a:gd name="connsiteY0" fmla="*/ 259691 h 1937463"/>
                <a:gd name="connsiteX1" fmla="*/ 874991 w 1413231"/>
                <a:gd name="connsiteY1" fmla="*/ 0 h 1937463"/>
                <a:gd name="connsiteX2" fmla="*/ 1413231 w 1413231"/>
                <a:gd name="connsiteY2" fmla="*/ 1937463 h 1937463"/>
                <a:gd name="connsiteX3" fmla="*/ 4763 w 1413231"/>
                <a:gd name="connsiteY3" fmla="*/ 1564151 h 1937463"/>
                <a:gd name="connsiteX4" fmla="*/ 0 w 1413231"/>
                <a:gd name="connsiteY4" fmla="*/ 259691 h 1937463"/>
                <a:gd name="connsiteX0" fmla="*/ 247907 w 1661138"/>
                <a:gd name="connsiteY0" fmla="*/ 259691 h 2129635"/>
                <a:gd name="connsiteX1" fmla="*/ 1122898 w 1661138"/>
                <a:gd name="connsiteY1" fmla="*/ 0 h 2129635"/>
                <a:gd name="connsiteX2" fmla="*/ 1661138 w 1661138"/>
                <a:gd name="connsiteY2" fmla="*/ 1937463 h 2129635"/>
                <a:gd name="connsiteX3" fmla="*/ 7 w 1661138"/>
                <a:gd name="connsiteY3" fmla="*/ 2129635 h 2129635"/>
                <a:gd name="connsiteX4" fmla="*/ 247907 w 1661138"/>
                <a:gd name="connsiteY4" fmla="*/ 259691 h 2129635"/>
                <a:gd name="connsiteX0" fmla="*/ 247907 w 1673170"/>
                <a:gd name="connsiteY0" fmla="*/ 259691 h 2129635"/>
                <a:gd name="connsiteX1" fmla="*/ 1122898 w 1673170"/>
                <a:gd name="connsiteY1" fmla="*/ 0 h 2129635"/>
                <a:gd name="connsiteX2" fmla="*/ 1673170 w 1673170"/>
                <a:gd name="connsiteY2" fmla="*/ 1997621 h 2129635"/>
                <a:gd name="connsiteX3" fmla="*/ 7 w 1673170"/>
                <a:gd name="connsiteY3" fmla="*/ 2129635 h 2129635"/>
                <a:gd name="connsiteX4" fmla="*/ 247907 w 1673170"/>
                <a:gd name="connsiteY4" fmla="*/ 259691 h 2129635"/>
                <a:gd name="connsiteX0" fmla="*/ 247907 w 1977140"/>
                <a:gd name="connsiteY0" fmla="*/ 0 h 1869944"/>
                <a:gd name="connsiteX1" fmla="*/ 1977140 w 1977140"/>
                <a:gd name="connsiteY1" fmla="*/ 5004 h 1869944"/>
                <a:gd name="connsiteX2" fmla="*/ 1673170 w 1977140"/>
                <a:gd name="connsiteY2" fmla="*/ 1737930 h 1869944"/>
                <a:gd name="connsiteX3" fmla="*/ 7 w 1977140"/>
                <a:gd name="connsiteY3" fmla="*/ 1869944 h 1869944"/>
                <a:gd name="connsiteX4" fmla="*/ 247907 w 1977140"/>
                <a:gd name="connsiteY4" fmla="*/ 0 h 1869944"/>
                <a:gd name="connsiteX0" fmla="*/ 705103 w 1977136"/>
                <a:gd name="connsiteY0" fmla="*/ 0 h 2591839"/>
                <a:gd name="connsiteX1" fmla="*/ 1977136 w 1977136"/>
                <a:gd name="connsiteY1" fmla="*/ 726899 h 2591839"/>
                <a:gd name="connsiteX2" fmla="*/ 1673166 w 1977136"/>
                <a:gd name="connsiteY2" fmla="*/ 2459825 h 2591839"/>
                <a:gd name="connsiteX3" fmla="*/ 3 w 1977136"/>
                <a:gd name="connsiteY3" fmla="*/ 2591839 h 2591839"/>
                <a:gd name="connsiteX4" fmla="*/ 705103 w 1977136"/>
                <a:gd name="connsiteY4" fmla="*/ 0 h 2591839"/>
                <a:gd name="connsiteX0" fmla="*/ 705103 w 1977136"/>
                <a:gd name="connsiteY0" fmla="*/ 0 h 2591839"/>
                <a:gd name="connsiteX1" fmla="*/ 1352348 w 1977136"/>
                <a:gd name="connsiteY1" fmla="*/ 341203 h 2591839"/>
                <a:gd name="connsiteX2" fmla="*/ 1977136 w 1977136"/>
                <a:gd name="connsiteY2" fmla="*/ 726899 h 2591839"/>
                <a:gd name="connsiteX3" fmla="*/ 1673166 w 1977136"/>
                <a:gd name="connsiteY3" fmla="*/ 2459825 h 2591839"/>
                <a:gd name="connsiteX4" fmla="*/ 3 w 1977136"/>
                <a:gd name="connsiteY4" fmla="*/ 2591839 h 2591839"/>
                <a:gd name="connsiteX5" fmla="*/ 705103 w 1977136"/>
                <a:gd name="connsiteY5" fmla="*/ 0 h 2591839"/>
                <a:gd name="connsiteX0" fmla="*/ 476503 w 1977136"/>
                <a:gd name="connsiteY0" fmla="*/ 224281 h 2250636"/>
                <a:gd name="connsiteX1" fmla="*/ 1352348 w 1977136"/>
                <a:gd name="connsiteY1" fmla="*/ 0 h 2250636"/>
                <a:gd name="connsiteX2" fmla="*/ 1977136 w 1977136"/>
                <a:gd name="connsiteY2" fmla="*/ 385696 h 2250636"/>
                <a:gd name="connsiteX3" fmla="*/ 1673166 w 1977136"/>
                <a:gd name="connsiteY3" fmla="*/ 2118622 h 2250636"/>
                <a:gd name="connsiteX4" fmla="*/ 3 w 1977136"/>
                <a:gd name="connsiteY4" fmla="*/ 2250636 h 2250636"/>
                <a:gd name="connsiteX5" fmla="*/ 476503 w 1977136"/>
                <a:gd name="connsiteY5" fmla="*/ 224281 h 2250636"/>
                <a:gd name="connsiteX0" fmla="*/ 476503 w 1977136"/>
                <a:gd name="connsiteY0" fmla="*/ 91934 h 2118289"/>
                <a:gd name="connsiteX1" fmla="*/ 1484695 w 1977136"/>
                <a:gd name="connsiteY1" fmla="*/ 0 h 2118289"/>
                <a:gd name="connsiteX2" fmla="*/ 1977136 w 1977136"/>
                <a:gd name="connsiteY2" fmla="*/ 253349 h 2118289"/>
                <a:gd name="connsiteX3" fmla="*/ 1673166 w 1977136"/>
                <a:gd name="connsiteY3" fmla="*/ 1986275 h 2118289"/>
                <a:gd name="connsiteX4" fmla="*/ 3 w 1977136"/>
                <a:gd name="connsiteY4" fmla="*/ 2118289 h 2118289"/>
                <a:gd name="connsiteX5" fmla="*/ 476503 w 1977136"/>
                <a:gd name="connsiteY5" fmla="*/ 91934 h 2118289"/>
                <a:gd name="connsiteX0" fmla="*/ 476503 w 1977136"/>
                <a:gd name="connsiteY0" fmla="*/ 85958 h 2112313"/>
                <a:gd name="connsiteX1" fmla="*/ 1550436 w 1977136"/>
                <a:gd name="connsiteY1" fmla="*/ 0 h 2112313"/>
                <a:gd name="connsiteX2" fmla="*/ 1977136 w 1977136"/>
                <a:gd name="connsiteY2" fmla="*/ 247373 h 2112313"/>
                <a:gd name="connsiteX3" fmla="*/ 1673166 w 1977136"/>
                <a:gd name="connsiteY3" fmla="*/ 1980299 h 2112313"/>
                <a:gd name="connsiteX4" fmla="*/ 3 w 1977136"/>
                <a:gd name="connsiteY4" fmla="*/ 2112313 h 2112313"/>
                <a:gd name="connsiteX5" fmla="*/ 476503 w 1977136"/>
                <a:gd name="connsiteY5" fmla="*/ 85958 h 2112313"/>
                <a:gd name="connsiteX0" fmla="*/ 488456 w 1977136"/>
                <a:gd name="connsiteY0" fmla="*/ 26193 h 2112313"/>
                <a:gd name="connsiteX1" fmla="*/ 1550436 w 1977136"/>
                <a:gd name="connsiteY1" fmla="*/ 0 h 2112313"/>
                <a:gd name="connsiteX2" fmla="*/ 1977136 w 1977136"/>
                <a:gd name="connsiteY2" fmla="*/ 247373 h 2112313"/>
                <a:gd name="connsiteX3" fmla="*/ 1673166 w 1977136"/>
                <a:gd name="connsiteY3" fmla="*/ 1980299 h 2112313"/>
                <a:gd name="connsiteX4" fmla="*/ 3 w 1977136"/>
                <a:gd name="connsiteY4" fmla="*/ 2112313 h 2112313"/>
                <a:gd name="connsiteX5" fmla="*/ 488456 w 1977136"/>
                <a:gd name="connsiteY5" fmla="*/ 26193 h 2112313"/>
                <a:gd name="connsiteX0" fmla="*/ 482480 w 1977136"/>
                <a:gd name="connsiteY0" fmla="*/ 8263 h 2112313"/>
                <a:gd name="connsiteX1" fmla="*/ 1550436 w 1977136"/>
                <a:gd name="connsiteY1" fmla="*/ 0 h 2112313"/>
                <a:gd name="connsiteX2" fmla="*/ 1977136 w 1977136"/>
                <a:gd name="connsiteY2" fmla="*/ 247373 h 2112313"/>
                <a:gd name="connsiteX3" fmla="*/ 1673166 w 1977136"/>
                <a:gd name="connsiteY3" fmla="*/ 1980299 h 2112313"/>
                <a:gd name="connsiteX4" fmla="*/ 3 w 1977136"/>
                <a:gd name="connsiteY4" fmla="*/ 2112313 h 2112313"/>
                <a:gd name="connsiteX5" fmla="*/ 482480 w 1977136"/>
                <a:gd name="connsiteY5" fmla="*/ 8263 h 2112313"/>
                <a:gd name="connsiteX0" fmla="*/ 482480 w 1977136"/>
                <a:gd name="connsiteY0" fmla="*/ 20216 h 2124266"/>
                <a:gd name="connsiteX1" fmla="*/ 1544459 w 1977136"/>
                <a:gd name="connsiteY1" fmla="*/ 0 h 2124266"/>
                <a:gd name="connsiteX2" fmla="*/ 1977136 w 1977136"/>
                <a:gd name="connsiteY2" fmla="*/ 259326 h 2124266"/>
                <a:gd name="connsiteX3" fmla="*/ 1673166 w 1977136"/>
                <a:gd name="connsiteY3" fmla="*/ 1992252 h 2124266"/>
                <a:gd name="connsiteX4" fmla="*/ 3 w 1977136"/>
                <a:gd name="connsiteY4" fmla="*/ 2124266 h 2124266"/>
                <a:gd name="connsiteX5" fmla="*/ 482480 w 1977136"/>
                <a:gd name="connsiteY5" fmla="*/ 20216 h 2124266"/>
                <a:gd name="connsiteX0" fmla="*/ 482480 w 1977136"/>
                <a:gd name="connsiteY0" fmla="*/ 14240 h 2124266"/>
                <a:gd name="connsiteX1" fmla="*/ 1544459 w 1977136"/>
                <a:gd name="connsiteY1" fmla="*/ 0 h 2124266"/>
                <a:gd name="connsiteX2" fmla="*/ 1977136 w 1977136"/>
                <a:gd name="connsiteY2" fmla="*/ 259326 h 2124266"/>
                <a:gd name="connsiteX3" fmla="*/ 1673166 w 1977136"/>
                <a:gd name="connsiteY3" fmla="*/ 1992252 h 2124266"/>
                <a:gd name="connsiteX4" fmla="*/ 3 w 1977136"/>
                <a:gd name="connsiteY4" fmla="*/ 2124266 h 2124266"/>
                <a:gd name="connsiteX5" fmla="*/ 482480 w 1977136"/>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85116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85116 w 1977133"/>
                <a:gd name="connsiteY3" fmla="*/ 1992252 h 2124266"/>
                <a:gd name="connsiteX4" fmla="*/ 0 w 1977133"/>
                <a:gd name="connsiteY4" fmla="*/ 2124266 h 2124266"/>
                <a:gd name="connsiteX5" fmla="*/ 482477 w 1977133"/>
                <a:gd name="connsiteY5" fmla="*/ 14240 h 2124266"/>
                <a:gd name="connsiteX0" fmla="*/ 410760 w 1905416"/>
                <a:gd name="connsiteY0" fmla="*/ 14240 h 2046572"/>
                <a:gd name="connsiteX1" fmla="*/ 1472739 w 1905416"/>
                <a:gd name="connsiteY1" fmla="*/ 0 h 2046572"/>
                <a:gd name="connsiteX2" fmla="*/ 1905416 w 1905416"/>
                <a:gd name="connsiteY2" fmla="*/ 259326 h 2046572"/>
                <a:gd name="connsiteX3" fmla="*/ 1613399 w 1905416"/>
                <a:gd name="connsiteY3" fmla="*/ 1992252 h 2046572"/>
                <a:gd name="connsiteX4" fmla="*/ 0 w 1905416"/>
                <a:gd name="connsiteY4" fmla="*/ 2046572 h 2046572"/>
                <a:gd name="connsiteX5" fmla="*/ 410760 w 1905416"/>
                <a:gd name="connsiteY5" fmla="*/ 14240 h 2046572"/>
                <a:gd name="connsiteX0" fmla="*/ 410760 w 1905416"/>
                <a:gd name="connsiteY0" fmla="*/ 14240 h 2046572"/>
                <a:gd name="connsiteX1" fmla="*/ 1472739 w 1905416"/>
                <a:gd name="connsiteY1" fmla="*/ 0 h 2046572"/>
                <a:gd name="connsiteX2" fmla="*/ 1905416 w 1905416"/>
                <a:gd name="connsiteY2" fmla="*/ 259326 h 2046572"/>
                <a:gd name="connsiteX3" fmla="*/ 938058 w 1905416"/>
                <a:gd name="connsiteY3" fmla="*/ 2040064 h 2046572"/>
                <a:gd name="connsiteX4" fmla="*/ 0 w 1905416"/>
                <a:gd name="connsiteY4" fmla="*/ 2046572 h 2046572"/>
                <a:gd name="connsiteX5" fmla="*/ 410760 w 1905416"/>
                <a:gd name="connsiteY5" fmla="*/ 14240 h 2046572"/>
                <a:gd name="connsiteX0" fmla="*/ 410760 w 1472739"/>
                <a:gd name="connsiteY0" fmla="*/ 14240 h 2046572"/>
                <a:gd name="connsiteX1" fmla="*/ 1472739 w 1472739"/>
                <a:gd name="connsiteY1" fmla="*/ 0 h 2046572"/>
                <a:gd name="connsiteX2" fmla="*/ 1349605 w 1472739"/>
                <a:gd name="connsiteY2" fmla="*/ 815138 h 2046572"/>
                <a:gd name="connsiteX3" fmla="*/ 938058 w 1472739"/>
                <a:gd name="connsiteY3" fmla="*/ 2040064 h 2046572"/>
                <a:gd name="connsiteX4" fmla="*/ 0 w 1472739"/>
                <a:gd name="connsiteY4" fmla="*/ 2046572 h 2046572"/>
                <a:gd name="connsiteX5" fmla="*/ 410760 w 1472739"/>
                <a:gd name="connsiteY5" fmla="*/ 14240 h 2046572"/>
                <a:gd name="connsiteX0" fmla="*/ 410760 w 1349605"/>
                <a:gd name="connsiteY0" fmla="*/ 0 h 2032332"/>
                <a:gd name="connsiteX1" fmla="*/ 1349605 w 1349605"/>
                <a:gd name="connsiteY1" fmla="*/ 800898 h 2032332"/>
                <a:gd name="connsiteX2" fmla="*/ 938058 w 1349605"/>
                <a:gd name="connsiteY2" fmla="*/ 2025824 h 2032332"/>
                <a:gd name="connsiteX3" fmla="*/ 0 w 1349605"/>
                <a:gd name="connsiteY3" fmla="*/ 2032332 h 2032332"/>
                <a:gd name="connsiteX4" fmla="*/ 410760 w 1349605"/>
                <a:gd name="connsiteY4" fmla="*/ 0 h 2032332"/>
                <a:gd name="connsiteX0" fmla="*/ 410760 w 1176287"/>
                <a:gd name="connsiteY0" fmla="*/ 0 h 2032332"/>
                <a:gd name="connsiteX1" fmla="*/ 1176287 w 1176287"/>
                <a:gd name="connsiteY1" fmla="*/ 884569 h 2032332"/>
                <a:gd name="connsiteX2" fmla="*/ 938058 w 1176287"/>
                <a:gd name="connsiteY2" fmla="*/ 2025824 h 2032332"/>
                <a:gd name="connsiteX3" fmla="*/ 0 w 1176287"/>
                <a:gd name="connsiteY3" fmla="*/ 2032332 h 2032332"/>
                <a:gd name="connsiteX4" fmla="*/ 410760 w 1176287"/>
                <a:gd name="connsiteY4" fmla="*/ 0 h 2032332"/>
                <a:gd name="connsiteX0" fmla="*/ 410760 w 1176287"/>
                <a:gd name="connsiteY0" fmla="*/ 0 h 2032332"/>
                <a:gd name="connsiteX1" fmla="*/ 1176287 w 1176287"/>
                <a:gd name="connsiteY1" fmla="*/ 884569 h 2032332"/>
                <a:gd name="connsiteX2" fmla="*/ 938058 w 1176287"/>
                <a:gd name="connsiteY2" fmla="*/ 2025824 h 2032332"/>
                <a:gd name="connsiteX3" fmla="*/ 0 w 1176287"/>
                <a:gd name="connsiteY3" fmla="*/ 2032332 h 2032332"/>
                <a:gd name="connsiteX4" fmla="*/ 410760 w 1176287"/>
                <a:gd name="connsiteY4" fmla="*/ 0 h 2032332"/>
                <a:gd name="connsiteX0" fmla="*/ 297207 w 1176287"/>
                <a:gd name="connsiteY0" fmla="*/ 0 h 1643862"/>
                <a:gd name="connsiteX1" fmla="*/ 1176287 w 1176287"/>
                <a:gd name="connsiteY1" fmla="*/ 496099 h 1643862"/>
                <a:gd name="connsiteX2" fmla="*/ 938058 w 1176287"/>
                <a:gd name="connsiteY2" fmla="*/ 1637354 h 1643862"/>
                <a:gd name="connsiteX3" fmla="*/ 0 w 1176287"/>
                <a:gd name="connsiteY3" fmla="*/ 1643862 h 1643862"/>
                <a:gd name="connsiteX4" fmla="*/ 297207 w 1176287"/>
                <a:gd name="connsiteY4" fmla="*/ 0 h 1643862"/>
                <a:gd name="connsiteX0" fmla="*/ 297207 w 1176287"/>
                <a:gd name="connsiteY0" fmla="*/ 0 h 1643862"/>
                <a:gd name="connsiteX1" fmla="*/ 1176287 w 1176287"/>
                <a:gd name="connsiteY1" fmla="*/ 496099 h 1643862"/>
                <a:gd name="connsiteX2" fmla="*/ 938058 w 1176287"/>
                <a:gd name="connsiteY2" fmla="*/ 1637354 h 1643862"/>
                <a:gd name="connsiteX3" fmla="*/ 0 w 1176287"/>
                <a:gd name="connsiteY3" fmla="*/ 1643862 h 1643862"/>
                <a:gd name="connsiteX4" fmla="*/ 297207 w 1176287"/>
                <a:gd name="connsiteY4" fmla="*/ 0 h 1643862"/>
                <a:gd name="connsiteX0" fmla="*/ 297207 w 1176287"/>
                <a:gd name="connsiteY0" fmla="*/ 0 h 1643862"/>
                <a:gd name="connsiteX1" fmla="*/ 1176287 w 1176287"/>
                <a:gd name="connsiteY1" fmla="*/ 496099 h 1643862"/>
                <a:gd name="connsiteX2" fmla="*/ 938058 w 1176287"/>
                <a:gd name="connsiteY2" fmla="*/ 1637354 h 1643862"/>
                <a:gd name="connsiteX3" fmla="*/ 0 w 1176287"/>
                <a:gd name="connsiteY3" fmla="*/ 1643862 h 1643862"/>
                <a:gd name="connsiteX4" fmla="*/ 297207 w 1176287"/>
                <a:gd name="connsiteY4" fmla="*/ 0 h 1643862"/>
                <a:gd name="connsiteX0" fmla="*/ 291231 w 1170311"/>
                <a:gd name="connsiteY0" fmla="*/ 0 h 1661791"/>
                <a:gd name="connsiteX1" fmla="*/ 1170311 w 1170311"/>
                <a:gd name="connsiteY1" fmla="*/ 496099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96099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96099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8059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8059 w 1170311"/>
                <a:gd name="connsiteY2" fmla="*/ 1637354 h 1661791"/>
                <a:gd name="connsiteX3" fmla="*/ 0 w 1170311"/>
                <a:gd name="connsiteY3" fmla="*/ 1661791 h 1661791"/>
                <a:gd name="connsiteX4" fmla="*/ 291231 w 1170311"/>
                <a:gd name="connsiteY4" fmla="*/ 0 h 1661791"/>
                <a:gd name="connsiteX0" fmla="*/ 219514 w 1098594"/>
                <a:gd name="connsiteY0" fmla="*/ 0 h 1637354"/>
                <a:gd name="connsiteX1" fmla="*/ 1098594 w 1098594"/>
                <a:gd name="connsiteY1" fmla="*/ 466216 h 1637354"/>
                <a:gd name="connsiteX2" fmla="*/ 866342 w 1098594"/>
                <a:gd name="connsiteY2" fmla="*/ 1637354 h 1637354"/>
                <a:gd name="connsiteX3" fmla="*/ 0 w 1098594"/>
                <a:gd name="connsiteY3" fmla="*/ 1165744 h 1637354"/>
                <a:gd name="connsiteX4" fmla="*/ 219514 w 1098594"/>
                <a:gd name="connsiteY4" fmla="*/ 0 h 1637354"/>
                <a:gd name="connsiteX0" fmla="*/ 219514 w 1098594"/>
                <a:gd name="connsiteY0" fmla="*/ 0 h 1189119"/>
                <a:gd name="connsiteX1" fmla="*/ 1098594 w 1098594"/>
                <a:gd name="connsiteY1" fmla="*/ 466216 h 1189119"/>
                <a:gd name="connsiteX2" fmla="*/ 854389 w 1098594"/>
                <a:gd name="connsiteY2" fmla="*/ 1189119 h 1189119"/>
                <a:gd name="connsiteX3" fmla="*/ 0 w 1098594"/>
                <a:gd name="connsiteY3" fmla="*/ 1165744 h 1189119"/>
                <a:gd name="connsiteX4" fmla="*/ 219514 w 1098594"/>
                <a:gd name="connsiteY4" fmla="*/ 0 h 1189119"/>
                <a:gd name="connsiteX0" fmla="*/ 219514 w 1032853"/>
                <a:gd name="connsiteY0" fmla="*/ 0 h 1189119"/>
                <a:gd name="connsiteX1" fmla="*/ 1032853 w 1032853"/>
                <a:gd name="connsiteY1" fmla="*/ 328757 h 1189119"/>
                <a:gd name="connsiteX2" fmla="*/ 854389 w 1032853"/>
                <a:gd name="connsiteY2" fmla="*/ 1189119 h 1189119"/>
                <a:gd name="connsiteX3" fmla="*/ 0 w 1032853"/>
                <a:gd name="connsiteY3" fmla="*/ 1165744 h 1189119"/>
                <a:gd name="connsiteX4" fmla="*/ 219514 w 1032853"/>
                <a:gd name="connsiteY4" fmla="*/ 0 h 1189119"/>
                <a:gd name="connsiteX0" fmla="*/ 219514 w 1032853"/>
                <a:gd name="connsiteY0" fmla="*/ 0 h 1189119"/>
                <a:gd name="connsiteX1" fmla="*/ 1032853 w 1032853"/>
                <a:gd name="connsiteY1" fmla="*/ 328757 h 1189119"/>
                <a:gd name="connsiteX2" fmla="*/ 854389 w 1032853"/>
                <a:gd name="connsiteY2" fmla="*/ 1189119 h 1189119"/>
                <a:gd name="connsiteX3" fmla="*/ 0 w 1032853"/>
                <a:gd name="connsiteY3" fmla="*/ 1165744 h 1189119"/>
                <a:gd name="connsiteX4" fmla="*/ 219514 w 1032853"/>
                <a:gd name="connsiteY4" fmla="*/ 0 h 1189119"/>
                <a:gd name="connsiteX0" fmla="*/ 219514 w 1032853"/>
                <a:gd name="connsiteY0" fmla="*/ 0 h 1242907"/>
                <a:gd name="connsiteX1" fmla="*/ 1032853 w 1032853"/>
                <a:gd name="connsiteY1" fmla="*/ 328757 h 1242907"/>
                <a:gd name="connsiteX2" fmla="*/ 818530 w 1032853"/>
                <a:gd name="connsiteY2" fmla="*/ 1242907 h 1242907"/>
                <a:gd name="connsiteX3" fmla="*/ 0 w 1032853"/>
                <a:gd name="connsiteY3" fmla="*/ 1165744 h 1242907"/>
                <a:gd name="connsiteX4" fmla="*/ 219514 w 1032853"/>
                <a:gd name="connsiteY4" fmla="*/ 0 h 1242907"/>
                <a:gd name="connsiteX0" fmla="*/ 219514 w 1032853"/>
                <a:gd name="connsiteY0" fmla="*/ 0 h 1242907"/>
                <a:gd name="connsiteX1" fmla="*/ 1032853 w 1032853"/>
                <a:gd name="connsiteY1" fmla="*/ 328757 h 1242907"/>
                <a:gd name="connsiteX2" fmla="*/ 818530 w 1032853"/>
                <a:gd name="connsiteY2" fmla="*/ 1242907 h 1242907"/>
                <a:gd name="connsiteX3" fmla="*/ 0 w 1032853"/>
                <a:gd name="connsiteY3" fmla="*/ 1165744 h 1242907"/>
                <a:gd name="connsiteX4" fmla="*/ 219514 w 1032853"/>
                <a:gd name="connsiteY4" fmla="*/ 0 h 1242907"/>
                <a:gd name="connsiteX0" fmla="*/ 219514 w 1032853"/>
                <a:gd name="connsiteY0" fmla="*/ 0 h 1249485"/>
                <a:gd name="connsiteX1" fmla="*/ 1032853 w 1032853"/>
                <a:gd name="connsiteY1" fmla="*/ 328757 h 1249485"/>
                <a:gd name="connsiteX2" fmla="*/ 828398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28398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28398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18530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18530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25109 w 1032853"/>
                <a:gd name="connsiteY2" fmla="*/ 1249485 h 1249485"/>
                <a:gd name="connsiteX3" fmla="*/ 0 w 1032853"/>
                <a:gd name="connsiteY3" fmla="*/ 1165744 h 1249485"/>
                <a:gd name="connsiteX4" fmla="*/ 219514 w 1032853"/>
                <a:gd name="connsiteY4" fmla="*/ 0 h 1249485"/>
                <a:gd name="connsiteX0" fmla="*/ 226092 w 1039431"/>
                <a:gd name="connsiteY0" fmla="*/ 0 h 1249485"/>
                <a:gd name="connsiteX1" fmla="*/ 1039431 w 1039431"/>
                <a:gd name="connsiteY1" fmla="*/ 328757 h 1249485"/>
                <a:gd name="connsiteX2" fmla="*/ 831687 w 1039431"/>
                <a:gd name="connsiteY2" fmla="*/ 1249485 h 1249485"/>
                <a:gd name="connsiteX3" fmla="*/ 0 w 1039431"/>
                <a:gd name="connsiteY3" fmla="*/ 1172322 h 1249485"/>
                <a:gd name="connsiteX4" fmla="*/ 226092 w 1039431"/>
                <a:gd name="connsiteY4" fmla="*/ 0 h 1249485"/>
                <a:gd name="connsiteX0" fmla="*/ 226092 w 1039431"/>
                <a:gd name="connsiteY0" fmla="*/ 0 h 1249485"/>
                <a:gd name="connsiteX1" fmla="*/ 1039431 w 1039431"/>
                <a:gd name="connsiteY1" fmla="*/ 328757 h 1249485"/>
                <a:gd name="connsiteX2" fmla="*/ 831687 w 1039431"/>
                <a:gd name="connsiteY2" fmla="*/ 1249485 h 1249485"/>
                <a:gd name="connsiteX3" fmla="*/ 0 w 1039431"/>
                <a:gd name="connsiteY3" fmla="*/ 1172322 h 1249485"/>
                <a:gd name="connsiteX4" fmla="*/ 226092 w 1039431"/>
                <a:gd name="connsiteY4" fmla="*/ 0 h 1249485"/>
                <a:gd name="connsiteX0" fmla="*/ 226092 w 1039431"/>
                <a:gd name="connsiteY0" fmla="*/ 0 h 1239617"/>
                <a:gd name="connsiteX1" fmla="*/ 1039431 w 1039431"/>
                <a:gd name="connsiteY1" fmla="*/ 318889 h 1239617"/>
                <a:gd name="connsiteX2" fmla="*/ 831687 w 1039431"/>
                <a:gd name="connsiteY2" fmla="*/ 1239617 h 1239617"/>
                <a:gd name="connsiteX3" fmla="*/ 0 w 1039431"/>
                <a:gd name="connsiteY3" fmla="*/ 1162454 h 1239617"/>
                <a:gd name="connsiteX4" fmla="*/ 226092 w 1039431"/>
                <a:gd name="connsiteY4" fmla="*/ 0 h 1239617"/>
                <a:gd name="connsiteX0" fmla="*/ 226092 w 1039431"/>
                <a:gd name="connsiteY0" fmla="*/ 0 h 1239617"/>
                <a:gd name="connsiteX1" fmla="*/ 1039431 w 1039431"/>
                <a:gd name="connsiteY1" fmla="*/ 325468 h 1239617"/>
                <a:gd name="connsiteX2" fmla="*/ 831687 w 1039431"/>
                <a:gd name="connsiteY2" fmla="*/ 1239617 h 1239617"/>
                <a:gd name="connsiteX3" fmla="*/ 0 w 1039431"/>
                <a:gd name="connsiteY3" fmla="*/ 1162454 h 1239617"/>
                <a:gd name="connsiteX4" fmla="*/ 226092 w 1039431"/>
                <a:gd name="connsiteY4" fmla="*/ 0 h 1239617"/>
                <a:gd name="connsiteX0" fmla="*/ 226092 w 1039431"/>
                <a:gd name="connsiteY0" fmla="*/ 0 h 1239617"/>
                <a:gd name="connsiteX1" fmla="*/ 1039431 w 1039431"/>
                <a:gd name="connsiteY1" fmla="*/ 325468 h 1239617"/>
                <a:gd name="connsiteX2" fmla="*/ 831687 w 1039431"/>
                <a:gd name="connsiteY2" fmla="*/ 1239617 h 1239617"/>
                <a:gd name="connsiteX3" fmla="*/ 0 w 1039431"/>
                <a:gd name="connsiteY3" fmla="*/ 1162454 h 1239617"/>
                <a:gd name="connsiteX4" fmla="*/ 226092 w 1039431"/>
                <a:gd name="connsiteY4" fmla="*/ 0 h 1239617"/>
                <a:gd name="connsiteX0" fmla="*/ 226092 w 1039431"/>
                <a:gd name="connsiteY0" fmla="*/ 0 h 1239617"/>
                <a:gd name="connsiteX1" fmla="*/ 1039431 w 1039431"/>
                <a:gd name="connsiteY1" fmla="*/ 325468 h 1239617"/>
                <a:gd name="connsiteX2" fmla="*/ 831687 w 1039431"/>
                <a:gd name="connsiteY2" fmla="*/ 1239617 h 1239617"/>
                <a:gd name="connsiteX3" fmla="*/ 0 w 1039431"/>
                <a:gd name="connsiteY3" fmla="*/ 1162454 h 1239617"/>
                <a:gd name="connsiteX4" fmla="*/ 226092 w 1039431"/>
                <a:gd name="connsiteY4" fmla="*/ 0 h 1239617"/>
                <a:gd name="connsiteX0" fmla="*/ 226092 w 1039431"/>
                <a:gd name="connsiteY0" fmla="*/ 0 h 1239617"/>
                <a:gd name="connsiteX1" fmla="*/ 1039431 w 1039431"/>
                <a:gd name="connsiteY1" fmla="*/ 325468 h 1239617"/>
                <a:gd name="connsiteX2" fmla="*/ 831687 w 1039431"/>
                <a:gd name="connsiteY2" fmla="*/ 1239617 h 1239617"/>
                <a:gd name="connsiteX3" fmla="*/ 0 w 1039431"/>
                <a:gd name="connsiteY3" fmla="*/ 1162454 h 1239617"/>
                <a:gd name="connsiteX4" fmla="*/ 226092 w 1039431"/>
                <a:gd name="connsiteY4" fmla="*/ 0 h 1239617"/>
                <a:gd name="connsiteX0" fmla="*/ 229381 w 1039431"/>
                <a:gd name="connsiteY0" fmla="*/ 0 h 1242906"/>
                <a:gd name="connsiteX1" fmla="*/ 1039431 w 1039431"/>
                <a:gd name="connsiteY1" fmla="*/ 328757 h 1242906"/>
                <a:gd name="connsiteX2" fmla="*/ 831687 w 1039431"/>
                <a:gd name="connsiteY2" fmla="*/ 1242906 h 1242906"/>
                <a:gd name="connsiteX3" fmla="*/ 0 w 1039431"/>
                <a:gd name="connsiteY3" fmla="*/ 1165743 h 1242906"/>
                <a:gd name="connsiteX4" fmla="*/ 229381 w 1039431"/>
                <a:gd name="connsiteY4" fmla="*/ 0 h 1242906"/>
                <a:gd name="connsiteX0" fmla="*/ 229381 w 1042720"/>
                <a:gd name="connsiteY0" fmla="*/ 0 h 1242906"/>
                <a:gd name="connsiteX1" fmla="*/ 1042720 w 1042720"/>
                <a:gd name="connsiteY1" fmla="*/ 325467 h 1242906"/>
                <a:gd name="connsiteX2" fmla="*/ 831687 w 1042720"/>
                <a:gd name="connsiteY2" fmla="*/ 1242906 h 1242906"/>
                <a:gd name="connsiteX3" fmla="*/ 0 w 1042720"/>
                <a:gd name="connsiteY3" fmla="*/ 1165743 h 1242906"/>
                <a:gd name="connsiteX4" fmla="*/ 229381 w 1042720"/>
                <a:gd name="connsiteY4" fmla="*/ 0 h 1242906"/>
                <a:gd name="connsiteX0" fmla="*/ 229381 w 1042720"/>
                <a:gd name="connsiteY0" fmla="*/ 0 h 1242906"/>
                <a:gd name="connsiteX1" fmla="*/ 1042720 w 1042720"/>
                <a:gd name="connsiteY1" fmla="*/ 325467 h 1242906"/>
                <a:gd name="connsiteX2" fmla="*/ 828398 w 1042720"/>
                <a:gd name="connsiteY2" fmla="*/ 1242906 h 1242906"/>
                <a:gd name="connsiteX3" fmla="*/ 0 w 1042720"/>
                <a:gd name="connsiteY3" fmla="*/ 1165743 h 1242906"/>
                <a:gd name="connsiteX4" fmla="*/ 229381 w 1042720"/>
                <a:gd name="connsiteY4" fmla="*/ 0 h 1242906"/>
                <a:gd name="connsiteX0" fmla="*/ 229381 w 1042720"/>
                <a:gd name="connsiteY0" fmla="*/ 0 h 1242906"/>
                <a:gd name="connsiteX1" fmla="*/ 1042720 w 1042720"/>
                <a:gd name="connsiteY1" fmla="*/ 325467 h 1242906"/>
                <a:gd name="connsiteX2" fmla="*/ 828398 w 1042720"/>
                <a:gd name="connsiteY2" fmla="*/ 1242906 h 1242906"/>
                <a:gd name="connsiteX3" fmla="*/ 0 w 1042720"/>
                <a:gd name="connsiteY3" fmla="*/ 1165743 h 1242906"/>
                <a:gd name="connsiteX4" fmla="*/ 229381 w 1042720"/>
                <a:gd name="connsiteY4" fmla="*/ 0 h 1242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20" h="1242906">
                  <a:moveTo>
                    <a:pt x="229381" y="0"/>
                  </a:moveTo>
                  <a:cubicBezTo>
                    <a:pt x="520229" y="124935"/>
                    <a:pt x="715690" y="213689"/>
                    <a:pt x="1042720" y="325467"/>
                  </a:cubicBezTo>
                  <a:cubicBezTo>
                    <a:pt x="947695" y="778765"/>
                    <a:pt x="855552" y="1170232"/>
                    <a:pt x="828398" y="1242906"/>
                  </a:cubicBezTo>
                  <a:cubicBezTo>
                    <a:pt x="551169" y="1217185"/>
                    <a:pt x="316700" y="1178307"/>
                    <a:pt x="0" y="1165743"/>
                  </a:cubicBezTo>
                  <a:cubicBezTo>
                    <a:pt x="135870" y="444052"/>
                    <a:pt x="116212" y="586919"/>
                    <a:pt x="229381" y="0"/>
                  </a:cubicBezTo>
                  <a:close/>
                </a:path>
              </a:pathLst>
            </a:custGeom>
            <a:blipFill>
              <a:blip r:embed="rId13"/>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46" name="Rectangle 8"/>
            <p:cNvSpPr/>
            <p:nvPr/>
          </p:nvSpPr>
          <p:spPr>
            <a:xfrm>
              <a:off x="4138033" y="2208170"/>
              <a:ext cx="1388087" cy="1157387"/>
            </a:xfrm>
            <a:custGeom>
              <a:avLst/>
              <a:gdLst>
                <a:gd name="connsiteX0" fmla="*/ 0 w 957812"/>
                <a:gd name="connsiteY0" fmla="*/ 0 h 992458"/>
                <a:gd name="connsiteX1" fmla="*/ 957812 w 957812"/>
                <a:gd name="connsiteY1" fmla="*/ 0 h 992458"/>
                <a:gd name="connsiteX2" fmla="*/ 957812 w 957812"/>
                <a:gd name="connsiteY2" fmla="*/ 992458 h 992458"/>
                <a:gd name="connsiteX3" fmla="*/ 0 w 957812"/>
                <a:gd name="connsiteY3" fmla="*/ 992458 h 992458"/>
                <a:gd name="connsiteX4" fmla="*/ 0 w 957812"/>
                <a:gd name="connsiteY4" fmla="*/ 0 h 992458"/>
                <a:gd name="connsiteX0" fmla="*/ 0 w 957812"/>
                <a:gd name="connsiteY0" fmla="*/ 267629 h 1260087"/>
                <a:gd name="connsiteX1" fmla="*/ 879754 w 957812"/>
                <a:gd name="connsiteY1" fmla="*/ 0 h 1260087"/>
                <a:gd name="connsiteX2" fmla="*/ 957812 w 957812"/>
                <a:gd name="connsiteY2" fmla="*/ 1260087 h 1260087"/>
                <a:gd name="connsiteX3" fmla="*/ 0 w 957812"/>
                <a:gd name="connsiteY3" fmla="*/ 1260087 h 1260087"/>
                <a:gd name="connsiteX4" fmla="*/ 0 w 957812"/>
                <a:gd name="connsiteY4" fmla="*/ 267629 h 1260087"/>
                <a:gd name="connsiteX0" fmla="*/ 0 w 946661"/>
                <a:gd name="connsiteY0" fmla="*/ 267629 h 1260087"/>
                <a:gd name="connsiteX1" fmla="*/ 879754 w 946661"/>
                <a:gd name="connsiteY1" fmla="*/ 0 h 1260087"/>
                <a:gd name="connsiteX2" fmla="*/ 946661 w 946661"/>
                <a:gd name="connsiteY2" fmla="*/ 1037062 h 1260087"/>
                <a:gd name="connsiteX3" fmla="*/ 0 w 946661"/>
                <a:gd name="connsiteY3" fmla="*/ 1260087 h 1260087"/>
                <a:gd name="connsiteX4" fmla="*/ 0 w 946661"/>
                <a:gd name="connsiteY4" fmla="*/ 267629 h 1260087"/>
                <a:gd name="connsiteX0" fmla="*/ 0 w 946661"/>
                <a:gd name="connsiteY0" fmla="*/ 267629 h 1505414"/>
                <a:gd name="connsiteX1" fmla="*/ 879754 w 946661"/>
                <a:gd name="connsiteY1" fmla="*/ 0 h 1505414"/>
                <a:gd name="connsiteX2" fmla="*/ 946661 w 946661"/>
                <a:gd name="connsiteY2" fmla="*/ 1037062 h 1505414"/>
                <a:gd name="connsiteX3" fmla="*/ 0 w 946661"/>
                <a:gd name="connsiteY3" fmla="*/ 1505414 h 1505414"/>
                <a:gd name="connsiteX4" fmla="*/ 0 w 946661"/>
                <a:gd name="connsiteY4" fmla="*/ 267629 h 1505414"/>
                <a:gd name="connsiteX0" fmla="*/ 0 w 902056"/>
                <a:gd name="connsiteY0" fmla="*/ 267629 h 1505414"/>
                <a:gd name="connsiteX1" fmla="*/ 879754 w 902056"/>
                <a:gd name="connsiteY1" fmla="*/ 0 h 1505414"/>
                <a:gd name="connsiteX2" fmla="*/ 902056 w 902056"/>
                <a:gd name="connsiteY2" fmla="*/ 1048213 h 1505414"/>
                <a:gd name="connsiteX3" fmla="*/ 0 w 902056"/>
                <a:gd name="connsiteY3" fmla="*/ 1505414 h 1505414"/>
                <a:gd name="connsiteX4" fmla="*/ 0 w 902056"/>
                <a:gd name="connsiteY4" fmla="*/ 267629 h 1505414"/>
                <a:gd name="connsiteX0" fmla="*/ 0 w 933806"/>
                <a:gd name="connsiteY0" fmla="*/ 267629 h 1505414"/>
                <a:gd name="connsiteX1" fmla="*/ 879754 w 933806"/>
                <a:gd name="connsiteY1" fmla="*/ 0 h 1505414"/>
                <a:gd name="connsiteX2" fmla="*/ 933806 w 933806"/>
                <a:gd name="connsiteY2" fmla="*/ 991063 h 1505414"/>
                <a:gd name="connsiteX3" fmla="*/ 0 w 933806"/>
                <a:gd name="connsiteY3" fmla="*/ 1505414 h 1505414"/>
                <a:gd name="connsiteX4" fmla="*/ 0 w 933806"/>
                <a:gd name="connsiteY4" fmla="*/ 267629 h 1505414"/>
                <a:gd name="connsiteX0" fmla="*/ 0 w 933806"/>
                <a:gd name="connsiteY0" fmla="*/ 254929 h 1492714"/>
                <a:gd name="connsiteX1" fmla="*/ 867054 w 933806"/>
                <a:gd name="connsiteY1" fmla="*/ 0 h 1492714"/>
                <a:gd name="connsiteX2" fmla="*/ 933806 w 933806"/>
                <a:gd name="connsiteY2" fmla="*/ 978363 h 1492714"/>
                <a:gd name="connsiteX3" fmla="*/ 0 w 933806"/>
                <a:gd name="connsiteY3" fmla="*/ 1492714 h 1492714"/>
                <a:gd name="connsiteX4" fmla="*/ 0 w 933806"/>
                <a:gd name="connsiteY4" fmla="*/ 254929 h 1492714"/>
                <a:gd name="connsiteX0" fmla="*/ 0 w 927456"/>
                <a:gd name="connsiteY0" fmla="*/ 254929 h 1492714"/>
                <a:gd name="connsiteX1" fmla="*/ 8670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543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7836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65663 h 1492714"/>
                <a:gd name="connsiteX3" fmla="*/ 0 w 927456"/>
                <a:gd name="connsiteY3" fmla="*/ 1492714 h 1492714"/>
                <a:gd name="connsiteX4" fmla="*/ 0 w 927456"/>
                <a:gd name="connsiteY4" fmla="*/ 254929 h 1492714"/>
                <a:gd name="connsiteX0" fmla="*/ 0 w 927456"/>
                <a:gd name="connsiteY0" fmla="*/ 269216 h 1507001"/>
                <a:gd name="connsiteX1" fmla="*/ 855941 w 927456"/>
                <a:gd name="connsiteY1" fmla="*/ 0 h 1507001"/>
                <a:gd name="connsiteX2" fmla="*/ 927456 w 927456"/>
                <a:gd name="connsiteY2" fmla="*/ 979950 h 1507001"/>
                <a:gd name="connsiteX3" fmla="*/ 0 w 927456"/>
                <a:gd name="connsiteY3" fmla="*/ 1507001 h 1507001"/>
                <a:gd name="connsiteX4" fmla="*/ 0 w 927456"/>
                <a:gd name="connsiteY4" fmla="*/ 269216 h 1507001"/>
                <a:gd name="connsiteX0" fmla="*/ 0 w 941743"/>
                <a:gd name="connsiteY0" fmla="*/ 269216 h 1507001"/>
                <a:gd name="connsiteX1" fmla="*/ 855941 w 941743"/>
                <a:gd name="connsiteY1" fmla="*/ 0 h 1507001"/>
                <a:gd name="connsiteX2" fmla="*/ 941743 w 941743"/>
                <a:gd name="connsiteY2" fmla="*/ 979950 h 1507001"/>
                <a:gd name="connsiteX3" fmla="*/ 0 w 941743"/>
                <a:gd name="connsiteY3" fmla="*/ 1507001 h 1507001"/>
                <a:gd name="connsiteX4" fmla="*/ 0 w 941743"/>
                <a:gd name="connsiteY4" fmla="*/ 269216 h 1507001"/>
                <a:gd name="connsiteX0" fmla="*/ 0 w 951268"/>
                <a:gd name="connsiteY0" fmla="*/ 259691 h 1507001"/>
                <a:gd name="connsiteX1" fmla="*/ 865466 w 951268"/>
                <a:gd name="connsiteY1" fmla="*/ 0 h 1507001"/>
                <a:gd name="connsiteX2" fmla="*/ 951268 w 951268"/>
                <a:gd name="connsiteY2" fmla="*/ 979950 h 1507001"/>
                <a:gd name="connsiteX3" fmla="*/ 9525 w 951268"/>
                <a:gd name="connsiteY3" fmla="*/ 1507001 h 1507001"/>
                <a:gd name="connsiteX4" fmla="*/ 0 w 951268"/>
                <a:gd name="connsiteY4" fmla="*/ 259691 h 1507001"/>
                <a:gd name="connsiteX0" fmla="*/ 0 w 951268"/>
                <a:gd name="connsiteY0" fmla="*/ 273978 h 1521288"/>
                <a:gd name="connsiteX1" fmla="*/ 865466 w 951268"/>
                <a:gd name="connsiteY1" fmla="*/ 0 h 1521288"/>
                <a:gd name="connsiteX2" fmla="*/ 951268 w 951268"/>
                <a:gd name="connsiteY2" fmla="*/ 994237 h 1521288"/>
                <a:gd name="connsiteX3" fmla="*/ 9525 w 951268"/>
                <a:gd name="connsiteY3" fmla="*/ 1521288 h 1521288"/>
                <a:gd name="connsiteX4" fmla="*/ 0 w 951268"/>
                <a:gd name="connsiteY4" fmla="*/ 273978 h 1521288"/>
                <a:gd name="connsiteX0" fmla="*/ 0 w 951268"/>
                <a:gd name="connsiteY0" fmla="*/ 259691 h 1521288"/>
                <a:gd name="connsiteX1" fmla="*/ 865466 w 951268"/>
                <a:gd name="connsiteY1" fmla="*/ 0 h 1521288"/>
                <a:gd name="connsiteX2" fmla="*/ 951268 w 951268"/>
                <a:gd name="connsiteY2" fmla="*/ 994237 h 1521288"/>
                <a:gd name="connsiteX3" fmla="*/ 9525 w 951268"/>
                <a:gd name="connsiteY3" fmla="*/ 1521288 h 1521288"/>
                <a:gd name="connsiteX4" fmla="*/ 0 w 951268"/>
                <a:gd name="connsiteY4" fmla="*/ 259691 h 1521288"/>
                <a:gd name="connsiteX0" fmla="*/ 0 w 951268"/>
                <a:gd name="connsiteY0" fmla="*/ 259691 h 1564151"/>
                <a:gd name="connsiteX1" fmla="*/ 865466 w 951268"/>
                <a:gd name="connsiteY1" fmla="*/ 0 h 1564151"/>
                <a:gd name="connsiteX2" fmla="*/ 951268 w 951268"/>
                <a:gd name="connsiteY2" fmla="*/ 994237 h 1564151"/>
                <a:gd name="connsiteX3" fmla="*/ 4763 w 951268"/>
                <a:gd name="connsiteY3" fmla="*/ 1564151 h 1564151"/>
                <a:gd name="connsiteX4" fmla="*/ 0 w 951268"/>
                <a:gd name="connsiteY4" fmla="*/ 259691 h 1564151"/>
                <a:gd name="connsiteX0" fmla="*/ 0 w 956031"/>
                <a:gd name="connsiteY0" fmla="*/ 259691 h 1564151"/>
                <a:gd name="connsiteX1" fmla="*/ 865466 w 956031"/>
                <a:gd name="connsiteY1" fmla="*/ 0 h 1564151"/>
                <a:gd name="connsiteX2" fmla="*/ 956031 w 956031"/>
                <a:gd name="connsiteY2" fmla="*/ 999000 h 1564151"/>
                <a:gd name="connsiteX3" fmla="*/ 4763 w 956031"/>
                <a:gd name="connsiteY3" fmla="*/ 1564151 h 1564151"/>
                <a:gd name="connsiteX4" fmla="*/ 0 w 956031"/>
                <a:gd name="connsiteY4" fmla="*/ 259691 h 1564151"/>
                <a:gd name="connsiteX0" fmla="*/ 0 w 956031"/>
                <a:gd name="connsiteY0" fmla="*/ 259691 h 1564151"/>
                <a:gd name="connsiteX1" fmla="*/ 874991 w 956031"/>
                <a:gd name="connsiteY1" fmla="*/ 0 h 1564151"/>
                <a:gd name="connsiteX2" fmla="*/ 956031 w 956031"/>
                <a:gd name="connsiteY2" fmla="*/ 999000 h 1564151"/>
                <a:gd name="connsiteX3" fmla="*/ 4763 w 956031"/>
                <a:gd name="connsiteY3" fmla="*/ 1564151 h 1564151"/>
                <a:gd name="connsiteX4" fmla="*/ 0 w 956031"/>
                <a:gd name="connsiteY4" fmla="*/ 259691 h 1564151"/>
                <a:gd name="connsiteX0" fmla="*/ 0 w 1413231"/>
                <a:gd name="connsiteY0" fmla="*/ 259691 h 1937463"/>
                <a:gd name="connsiteX1" fmla="*/ 874991 w 1413231"/>
                <a:gd name="connsiteY1" fmla="*/ 0 h 1937463"/>
                <a:gd name="connsiteX2" fmla="*/ 1413231 w 1413231"/>
                <a:gd name="connsiteY2" fmla="*/ 1937463 h 1937463"/>
                <a:gd name="connsiteX3" fmla="*/ 4763 w 1413231"/>
                <a:gd name="connsiteY3" fmla="*/ 1564151 h 1937463"/>
                <a:gd name="connsiteX4" fmla="*/ 0 w 1413231"/>
                <a:gd name="connsiteY4" fmla="*/ 259691 h 1937463"/>
                <a:gd name="connsiteX0" fmla="*/ 247907 w 1661138"/>
                <a:gd name="connsiteY0" fmla="*/ 259691 h 2129635"/>
                <a:gd name="connsiteX1" fmla="*/ 1122898 w 1661138"/>
                <a:gd name="connsiteY1" fmla="*/ 0 h 2129635"/>
                <a:gd name="connsiteX2" fmla="*/ 1661138 w 1661138"/>
                <a:gd name="connsiteY2" fmla="*/ 1937463 h 2129635"/>
                <a:gd name="connsiteX3" fmla="*/ 7 w 1661138"/>
                <a:gd name="connsiteY3" fmla="*/ 2129635 h 2129635"/>
                <a:gd name="connsiteX4" fmla="*/ 247907 w 1661138"/>
                <a:gd name="connsiteY4" fmla="*/ 259691 h 2129635"/>
                <a:gd name="connsiteX0" fmla="*/ 247907 w 1673170"/>
                <a:gd name="connsiteY0" fmla="*/ 259691 h 2129635"/>
                <a:gd name="connsiteX1" fmla="*/ 1122898 w 1673170"/>
                <a:gd name="connsiteY1" fmla="*/ 0 h 2129635"/>
                <a:gd name="connsiteX2" fmla="*/ 1673170 w 1673170"/>
                <a:gd name="connsiteY2" fmla="*/ 1997621 h 2129635"/>
                <a:gd name="connsiteX3" fmla="*/ 7 w 1673170"/>
                <a:gd name="connsiteY3" fmla="*/ 2129635 h 2129635"/>
                <a:gd name="connsiteX4" fmla="*/ 247907 w 1673170"/>
                <a:gd name="connsiteY4" fmla="*/ 259691 h 2129635"/>
                <a:gd name="connsiteX0" fmla="*/ 247907 w 1977140"/>
                <a:gd name="connsiteY0" fmla="*/ 0 h 1869944"/>
                <a:gd name="connsiteX1" fmla="*/ 1977140 w 1977140"/>
                <a:gd name="connsiteY1" fmla="*/ 5004 h 1869944"/>
                <a:gd name="connsiteX2" fmla="*/ 1673170 w 1977140"/>
                <a:gd name="connsiteY2" fmla="*/ 1737930 h 1869944"/>
                <a:gd name="connsiteX3" fmla="*/ 7 w 1977140"/>
                <a:gd name="connsiteY3" fmla="*/ 1869944 h 1869944"/>
                <a:gd name="connsiteX4" fmla="*/ 247907 w 1977140"/>
                <a:gd name="connsiteY4" fmla="*/ 0 h 1869944"/>
                <a:gd name="connsiteX0" fmla="*/ 705103 w 1977136"/>
                <a:gd name="connsiteY0" fmla="*/ 0 h 2591839"/>
                <a:gd name="connsiteX1" fmla="*/ 1977136 w 1977136"/>
                <a:gd name="connsiteY1" fmla="*/ 726899 h 2591839"/>
                <a:gd name="connsiteX2" fmla="*/ 1673166 w 1977136"/>
                <a:gd name="connsiteY2" fmla="*/ 2459825 h 2591839"/>
                <a:gd name="connsiteX3" fmla="*/ 3 w 1977136"/>
                <a:gd name="connsiteY3" fmla="*/ 2591839 h 2591839"/>
                <a:gd name="connsiteX4" fmla="*/ 705103 w 1977136"/>
                <a:gd name="connsiteY4" fmla="*/ 0 h 2591839"/>
                <a:gd name="connsiteX0" fmla="*/ 705103 w 1977136"/>
                <a:gd name="connsiteY0" fmla="*/ 0 h 2591839"/>
                <a:gd name="connsiteX1" fmla="*/ 1352348 w 1977136"/>
                <a:gd name="connsiteY1" fmla="*/ 341203 h 2591839"/>
                <a:gd name="connsiteX2" fmla="*/ 1977136 w 1977136"/>
                <a:gd name="connsiteY2" fmla="*/ 726899 h 2591839"/>
                <a:gd name="connsiteX3" fmla="*/ 1673166 w 1977136"/>
                <a:gd name="connsiteY3" fmla="*/ 2459825 h 2591839"/>
                <a:gd name="connsiteX4" fmla="*/ 3 w 1977136"/>
                <a:gd name="connsiteY4" fmla="*/ 2591839 h 2591839"/>
                <a:gd name="connsiteX5" fmla="*/ 705103 w 1977136"/>
                <a:gd name="connsiteY5" fmla="*/ 0 h 2591839"/>
                <a:gd name="connsiteX0" fmla="*/ 476503 w 1977136"/>
                <a:gd name="connsiteY0" fmla="*/ 224281 h 2250636"/>
                <a:gd name="connsiteX1" fmla="*/ 1352348 w 1977136"/>
                <a:gd name="connsiteY1" fmla="*/ 0 h 2250636"/>
                <a:gd name="connsiteX2" fmla="*/ 1977136 w 1977136"/>
                <a:gd name="connsiteY2" fmla="*/ 385696 h 2250636"/>
                <a:gd name="connsiteX3" fmla="*/ 1673166 w 1977136"/>
                <a:gd name="connsiteY3" fmla="*/ 2118622 h 2250636"/>
                <a:gd name="connsiteX4" fmla="*/ 3 w 1977136"/>
                <a:gd name="connsiteY4" fmla="*/ 2250636 h 2250636"/>
                <a:gd name="connsiteX5" fmla="*/ 476503 w 1977136"/>
                <a:gd name="connsiteY5" fmla="*/ 224281 h 2250636"/>
                <a:gd name="connsiteX0" fmla="*/ 476503 w 1977136"/>
                <a:gd name="connsiteY0" fmla="*/ 91934 h 2118289"/>
                <a:gd name="connsiteX1" fmla="*/ 1484695 w 1977136"/>
                <a:gd name="connsiteY1" fmla="*/ 0 h 2118289"/>
                <a:gd name="connsiteX2" fmla="*/ 1977136 w 1977136"/>
                <a:gd name="connsiteY2" fmla="*/ 253349 h 2118289"/>
                <a:gd name="connsiteX3" fmla="*/ 1673166 w 1977136"/>
                <a:gd name="connsiteY3" fmla="*/ 1986275 h 2118289"/>
                <a:gd name="connsiteX4" fmla="*/ 3 w 1977136"/>
                <a:gd name="connsiteY4" fmla="*/ 2118289 h 2118289"/>
                <a:gd name="connsiteX5" fmla="*/ 476503 w 1977136"/>
                <a:gd name="connsiteY5" fmla="*/ 91934 h 2118289"/>
                <a:gd name="connsiteX0" fmla="*/ 476503 w 1977136"/>
                <a:gd name="connsiteY0" fmla="*/ 85958 h 2112313"/>
                <a:gd name="connsiteX1" fmla="*/ 1550436 w 1977136"/>
                <a:gd name="connsiteY1" fmla="*/ 0 h 2112313"/>
                <a:gd name="connsiteX2" fmla="*/ 1977136 w 1977136"/>
                <a:gd name="connsiteY2" fmla="*/ 247373 h 2112313"/>
                <a:gd name="connsiteX3" fmla="*/ 1673166 w 1977136"/>
                <a:gd name="connsiteY3" fmla="*/ 1980299 h 2112313"/>
                <a:gd name="connsiteX4" fmla="*/ 3 w 1977136"/>
                <a:gd name="connsiteY4" fmla="*/ 2112313 h 2112313"/>
                <a:gd name="connsiteX5" fmla="*/ 476503 w 1977136"/>
                <a:gd name="connsiteY5" fmla="*/ 85958 h 2112313"/>
                <a:gd name="connsiteX0" fmla="*/ 488456 w 1977136"/>
                <a:gd name="connsiteY0" fmla="*/ 26193 h 2112313"/>
                <a:gd name="connsiteX1" fmla="*/ 1550436 w 1977136"/>
                <a:gd name="connsiteY1" fmla="*/ 0 h 2112313"/>
                <a:gd name="connsiteX2" fmla="*/ 1977136 w 1977136"/>
                <a:gd name="connsiteY2" fmla="*/ 247373 h 2112313"/>
                <a:gd name="connsiteX3" fmla="*/ 1673166 w 1977136"/>
                <a:gd name="connsiteY3" fmla="*/ 1980299 h 2112313"/>
                <a:gd name="connsiteX4" fmla="*/ 3 w 1977136"/>
                <a:gd name="connsiteY4" fmla="*/ 2112313 h 2112313"/>
                <a:gd name="connsiteX5" fmla="*/ 488456 w 1977136"/>
                <a:gd name="connsiteY5" fmla="*/ 26193 h 2112313"/>
                <a:gd name="connsiteX0" fmla="*/ 482480 w 1977136"/>
                <a:gd name="connsiteY0" fmla="*/ 8263 h 2112313"/>
                <a:gd name="connsiteX1" fmla="*/ 1550436 w 1977136"/>
                <a:gd name="connsiteY1" fmla="*/ 0 h 2112313"/>
                <a:gd name="connsiteX2" fmla="*/ 1977136 w 1977136"/>
                <a:gd name="connsiteY2" fmla="*/ 247373 h 2112313"/>
                <a:gd name="connsiteX3" fmla="*/ 1673166 w 1977136"/>
                <a:gd name="connsiteY3" fmla="*/ 1980299 h 2112313"/>
                <a:gd name="connsiteX4" fmla="*/ 3 w 1977136"/>
                <a:gd name="connsiteY4" fmla="*/ 2112313 h 2112313"/>
                <a:gd name="connsiteX5" fmla="*/ 482480 w 1977136"/>
                <a:gd name="connsiteY5" fmla="*/ 8263 h 2112313"/>
                <a:gd name="connsiteX0" fmla="*/ 482480 w 1977136"/>
                <a:gd name="connsiteY0" fmla="*/ 20216 h 2124266"/>
                <a:gd name="connsiteX1" fmla="*/ 1544459 w 1977136"/>
                <a:gd name="connsiteY1" fmla="*/ 0 h 2124266"/>
                <a:gd name="connsiteX2" fmla="*/ 1977136 w 1977136"/>
                <a:gd name="connsiteY2" fmla="*/ 259326 h 2124266"/>
                <a:gd name="connsiteX3" fmla="*/ 1673166 w 1977136"/>
                <a:gd name="connsiteY3" fmla="*/ 1992252 h 2124266"/>
                <a:gd name="connsiteX4" fmla="*/ 3 w 1977136"/>
                <a:gd name="connsiteY4" fmla="*/ 2124266 h 2124266"/>
                <a:gd name="connsiteX5" fmla="*/ 482480 w 1977136"/>
                <a:gd name="connsiteY5" fmla="*/ 20216 h 2124266"/>
                <a:gd name="connsiteX0" fmla="*/ 482480 w 1977136"/>
                <a:gd name="connsiteY0" fmla="*/ 14240 h 2124266"/>
                <a:gd name="connsiteX1" fmla="*/ 1544459 w 1977136"/>
                <a:gd name="connsiteY1" fmla="*/ 0 h 2124266"/>
                <a:gd name="connsiteX2" fmla="*/ 1977136 w 1977136"/>
                <a:gd name="connsiteY2" fmla="*/ 259326 h 2124266"/>
                <a:gd name="connsiteX3" fmla="*/ 1673166 w 1977136"/>
                <a:gd name="connsiteY3" fmla="*/ 1992252 h 2124266"/>
                <a:gd name="connsiteX4" fmla="*/ 3 w 1977136"/>
                <a:gd name="connsiteY4" fmla="*/ 2124266 h 2124266"/>
                <a:gd name="connsiteX5" fmla="*/ 482480 w 1977136"/>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85116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85116 w 1977133"/>
                <a:gd name="connsiteY3" fmla="*/ 1992252 h 2124266"/>
                <a:gd name="connsiteX4" fmla="*/ 0 w 1977133"/>
                <a:gd name="connsiteY4" fmla="*/ 2124266 h 2124266"/>
                <a:gd name="connsiteX5" fmla="*/ 482477 w 1977133"/>
                <a:gd name="connsiteY5" fmla="*/ 14240 h 2124266"/>
                <a:gd name="connsiteX0" fmla="*/ 410760 w 1905416"/>
                <a:gd name="connsiteY0" fmla="*/ 14240 h 2046572"/>
                <a:gd name="connsiteX1" fmla="*/ 1472739 w 1905416"/>
                <a:gd name="connsiteY1" fmla="*/ 0 h 2046572"/>
                <a:gd name="connsiteX2" fmla="*/ 1905416 w 1905416"/>
                <a:gd name="connsiteY2" fmla="*/ 259326 h 2046572"/>
                <a:gd name="connsiteX3" fmla="*/ 1613399 w 1905416"/>
                <a:gd name="connsiteY3" fmla="*/ 1992252 h 2046572"/>
                <a:gd name="connsiteX4" fmla="*/ 0 w 1905416"/>
                <a:gd name="connsiteY4" fmla="*/ 2046572 h 2046572"/>
                <a:gd name="connsiteX5" fmla="*/ 410760 w 1905416"/>
                <a:gd name="connsiteY5" fmla="*/ 14240 h 2046572"/>
                <a:gd name="connsiteX0" fmla="*/ 410760 w 1905416"/>
                <a:gd name="connsiteY0" fmla="*/ 14240 h 2046572"/>
                <a:gd name="connsiteX1" fmla="*/ 1472739 w 1905416"/>
                <a:gd name="connsiteY1" fmla="*/ 0 h 2046572"/>
                <a:gd name="connsiteX2" fmla="*/ 1905416 w 1905416"/>
                <a:gd name="connsiteY2" fmla="*/ 259326 h 2046572"/>
                <a:gd name="connsiteX3" fmla="*/ 938058 w 1905416"/>
                <a:gd name="connsiteY3" fmla="*/ 2040064 h 2046572"/>
                <a:gd name="connsiteX4" fmla="*/ 0 w 1905416"/>
                <a:gd name="connsiteY4" fmla="*/ 2046572 h 2046572"/>
                <a:gd name="connsiteX5" fmla="*/ 410760 w 1905416"/>
                <a:gd name="connsiteY5" fmla="*/ 14240 h 2046572"/>
                <a:gd name="connsiteX0" fmla="*/ 410760 w 1472739"/>
                <a:gd name="connsiteY0" fmla="*/ 14240 h 2046572"/>
                <a:gd name="connsiteX1" fmla="*/ 1472739 w 1472739"/>
                <a:gd name="connsiteY1" fmla="*/ 0 h 2046572"/>
                <a:gd name="connsiteX2" fmla="*/ 1349605 w 1472739"/>
                <a:gd name="connsiteY2" fmla="*/ 815138 h 2046572"/>
                <a:gd name="connsiteX3" fmla="*/ 938058 w 1472739"/>
                <a:gd name="connsiteY3" fmla="*/ 2040064 h 2046572"/>
                <a:gd name="connsiteX4" fmla="*/ 0 w 1472739"/>
                <a:gd name="connsiteY4" fmla="*/ 2046572 h 2046572"/>
                <a:gd name="connsiteX5" fmla="*/ 410760 w 1472739"/>
                <a:gd name="connsiteY5" fmla="*/ 14240 h 2046572"/>
                <a:gd name="connsiteX0" fmla="*/ 410760 w 1349605"/>
                <a:gd name="connsiteY0" fmla="*/ 0 h 2032332"/>
                <a:gd name="connsiteX1" fmla="*/ 1349605 w 1349605"/>
                <a:gd name="connsiteY1" fmla="*/ 800898 h 2032332"/>
                <a:gd name="connsiteX2" fmla="*/ 938058 w 1349605"/>
                <a:gd name="connsiteY2" fmla="*/ 2025824 h 2032332"/>
                <a:gd name="connsiteX3" fmla="*/ 0 w 1349605"/>
                <a:gd name="connsiteY3" fmla="*/ 2032332 h 2032332"/>
                <a:gd name="connsiteX4" fmla="*/ 410760 w 1349605"/>
                <a:gd name="connsiteY4" fmla="*/ 0 h 2032332"/>
                <a:gd name="connsiteX0" fmla="*/ 410760 w 1176287"/>
                <a:gd name="connsiteY0" fmla="*/ 0 h 2032332"/>
                <a:gd name="connsiteX1" fmla="*/ 1176287 w 1176287"/>
                <a:gd name="connsiteY1" fmla="*/ 884569 h 2032332"/>
                <a:gd name="connsiteX2" fmla="*/ 938058 w 1176287"/>
                <a:gd name="connsiteY2" fmla="*/ 2025824 h 2032332"/>
                <a:gd name="connsiteX3" fmla="*/ 0 w 1176287"/>
                <a:gd name="connsiteY3" fmla="*/ 2032332 h 2032332"/>
                <a:gd name="connsiteX4" fmla="*/ 410760 w 1176287"/>
                <a:gd name="connsiteY4" fmla="*/ 0 h 2032332"/>
                <a:gd name="connsiteX0" fmla="*/ 410760 w 1176287"/>
                <a:gd name="connsiteY0" fmla="*/ 0 h 2032332"/>
                <a:gd name="connsiteX1" fmla="*/ 1176287 w 1176287"/>
                <a:gd name="connsiteY1" fmla="*/ 884569 h 2032332"/>
                <a:gd name="connsiteX2" fmla="*/ 938058 w 1176287"/>
                <a:gd name="connsiteY2" fmla="*/ 2025824 h 2032332"/>
                <a:gd name="connsiteX3" fmla="*/ 0 w 1176287"/>
                <a:gd name="connsiteY3" fmla="*/ 2032332 h 2032332"/>
                <a:gd name="connsiteX4" fmla="*/ 410760 w 1176287"/>
                <a:gd name="connsiteY4" fmla="*/ 0 h 2032332"/>
                <a:gd name="connsiteX0" fmla="*/ 297207 w 1176287"/>
                <a:gd name="connsiteY0" fmla="*/ 0 h 1643862"/>
                <a:gd name="connsiteX1" fmla="*/ 1176287 w 1176287"/>
                <a:gd name="connsiteY1" fmla="*/ 496099 h 1643862"/>
                <a:gd name="connsiteX2" fmla="*/ 938058 w 1176287"/>
                <a:gd name="connsiteY2" fmla="*/ 1637354 h 1643862"/>
                <a:gd name="connsiteX3" fmla="*/ 0 w 1176287"/>
                <a:gd name="connsiteY3" fmla="*/ 1643862 h 1643862"/>
                <a:gd name="connsiteX4" fmla="*/ 297207 w 1176287"/>
                <a:gd name="connsiteY4" fmla="*/ 0 h 1643862"/>
                <a:gd name="connsiteX0" fmla="*/ 297207 w 1176287"/>
                <a:gd name="connsiteY0" fmla="*/ 0 h 1643862"/>
                <a:gd name="connsiteX1" fmla="*/ 1176287 w 1176287"/>
                <a:gd name="connsiteY1" fmla="*/ 496099 h 1643862"/>
                <a:gd name="connsiteX2" fmla="*/ 938058 w 1176287"/>
                <a:gd name="connsiteY2" fmla="*/ 1637354 h 1643862"/>
                <a:gd name="connsiteX3" fmla="*/ 0 w 1176287"/>
                <a:gd name="connsiteY3" fmla="*/ 1643862 h 1643862"/>
                <a:gd name="connsiteX4" fmla="*/ 297207 w 1176287"/>
                <a:gd name="connsiteY4" fmla="*/ 0 h 1643862"/>
                <a:gd name="connsiteX0" fmla="*/ 297207 w 1176287"/>
                <a:gd name="connsiteY0" fmla="*/ 0 h 1643862"/>
                <a:gd name="connsiteX1" fmla="*/ 1176287 w 1176287"/>
                <a:gd name="connsiteY1" fmla="*/ 496099 h 1643862"/>
                <a:gd name="connsiteX2" fmla="*/ 938058 w 1176287"/>
                <a:gd name="connsiteY2" fmla="*/ 1637354 h 1643862"/>
                <a:gd name="connsiteX3" fmla="*/ 0 w 1176287"/>
                <a:gd name="connsiteY3" fmla="*/ 1643862 h 1643862"/>
                <a:gd name="connsiteX4" fmla="*/ 297207 w 1176287"/>
                <a:gd name="connsiteY4" fmla="*/ 0 h 1643862"/>
                <a:gd name="connsiteX0" fmla="*/ 291231 w 1170311"/>
                <a:gd name="connsiteY0" fmla="*/ 0 h 1661791"/>
                <a:gd name="connsiteX1" fmla="*/ 1170311 w 1170311"/>
                <a:gd name="connsiteY1" fmla="*/ 496099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96099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96099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8059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8059 w 1170311"/>
                <a:gd name="connsiteY2" fmla="*/ 1637354 h 1661791"/>
                <a:gd name="connsiteX3" fmla="*/ 0 w 1170311"/>
                <a:gd name="connsiteY3" fmla="*/ 1661791 h 1661791"/>
                <a:gd name="connsiteX4" fmla="*/ 291231 w 1170311"/>
                <a:gd name="connsiteY4" fmla="*/ 0 h 1661791"/>
                <a:gd name="connsiteX0" fmla="*/ 219514 w 1098594"/>
                <a:gd name="connsiteY0" fmla="*/ 0 h 1637354"/>
                <a:gd name="connsiteX1" fmla="*/ 1098594 w 1098594"/>
                <a:gd name="connsiteY1" fmla="*/ 466216 h 1637354"/>
                <a:gd name="connsiteX2" fmla="*/ 866342 w 1098594"/>
                <a:gd name="connsiteY2" fmla="*/ 1637354 h 1637354"/>
                <a:gd name="connsiteX3" fmla="*/ 0 w 1098594"/>
                <a:gd name="connsiteY3" fmla="*/ 1165744 h 1637354"/>
                <a:gd name="connsiteX4" fmla="*/ 219514 w 1098594"/>
                <a:gd name="connsiteY4" fmla="*/ 0 h 1637354"/>
                <a:gd name="connsiteX0" fmla="*/ 219514 w 1098594"/>
                <a:gd name="connsiteY0" fmla="*/ 0 h 1189119"/>
                <a:gd name="connsiteX1" fmla="*/ 1098594 w 1098594"/>
                <a:gd name="connsiteY1" fmla="*/ 466216 h 1189119"/>
                <a:gd name="connsiteX2" fmla="*/ 854389 w 1098594"/>
                <a:gd name="connsiteY2" fmla="*/ 1189119 h 1189119"/>
                <a:gd name="connsiteX3" fmla="*/ 0 w 1098594"/>
                <a:gd name="connsiteY3" fmla="*/ 1165744 h 1189119"/>
                <a:gd name="connsiteX4" fmla="*/ 219514 w 1098594"/>
                <a:gd name="connsiteY4" fmla="*/ 0 h 1189119"/>
                <a:gd name="connsiteX0" fmla="*/ 219514 w 1032853"/>
                <a:gd name="connsiteY0" fmla="*/ 0 h 1189119"/>
                <a:gd name="connsiteX1" fmla="*/ 1032853 w 1032853"/>
                <a:gd name="connsiteY1" fmla="*/ 328757 h 1189119"/>
                <a:gd name="connsiteX2" fmla="*/ 854389 w 1032853"/>
                <a:gd name="connsiteY2" fmla="*/ 1189119 h 1189119"/>
                <a:gd name="connsiteX3" fmla="*/ 0 w 1032853"/>
                <a:gd name="connsiteY3" fmla="*/ 1165744 h 1189119"/>
                <a:gd name="connsiteX4" fmla="*/ 219514 w 1032853"/>
                <a:gd name="connsiteY4" fmla="*/ 0 h 1189119"/>
                <a:gd name="connsiteX0" fmla="*/ 219514 w 1032853"/>
                <a:gd name="connsiteY0" fmla="*/ 0 h 1189119"/>
                <a:gd name="connsiteX1" fmla="*/ 1032853 w 1032853"/>
                <a:gd name="connsiteY1" fmla="*/ 328757 h 1189119"/>
                <a:gd name="connsiteX2" fmla="*/ 854389 w 1032853"/>
                <a:gd name="connsiteY2" fmla="*/ 1189119 h 1189119"/>
                <a:gd name="connsiteX3" fmla="*/ 0 w 1032853"/>
                <a:gd name="connsiteY3" fmla="*/ 1165744 h 1189119"/>
                <a:gd name="connsiteX4" fmla="*/ 219514 w 1032853"/>
                <a:gd name="connsiteY4" fmla="*/ 0 h 1189119"/>
                <a:gd name="connsiteX0" fmla="*/ 219514 w 1032853"/>
                <a:gd name="connsiteY0" fmla="*/ 0 h 1242907"/>
                <a:gd name="connsiteX1" fmla="*/ 1032853 w 1032853"/>
                <a:gd name="connsiteY1" fmla="*/ 328757 h 1242907"/>
                <a:gd name="connsiteX2" fmla="*/ 818530 w 1032853"/>
                <a:gd name="connsiteY2" fmla="*/ 1242907 h 1242907"/>
                <a:gd name="connsiteX3" fmla="*/ 0 w 1032853"/>
                <a:gd name="connsiteY3" fmla="*/ 1165744 h 1242907"/>
                <a:gd name="connsiteX4" fmla="*/ 219514 w 1032853"/>
                <a:gd name="connsiteY4" fmla="*/ 0 h 1242907"/>
                <a:gd name="connsiteX0" fmla="*/ 219514 w 1032853"/>
                <a:gd name="connsiteY0" fmla="*/ 0 h 1242907"/>
                <a:gd name="connsiteX1" fmla="*/ 1032853 w 1032853"/>
                <a:gd name="connsiteY1" fmla="*/ 328757 h 1242907"/>
                <a:gd name="connsiteX2" fmla="*/ 818530 w 1032853"/>
                <a:gd name="connsiteY2" fmla="*/ 1242907 h 1242907"/>
                <a:gd name="connsiteX3" fmla="*/ 0 w 1032853"/>
                <a:gd name="connsiteY3" fmla="*/ 1165744 h 1242907"/>
                <a:gd name="connsiteX4" fmla="*/ 219514 w 1032853"/>
                <a:gd name="connsiteY4" fmla="*/ 0 h 1242907"/>
                <a:gd name="connsiteX0" fmla="*/ 219514 w 1032853"/>
                <a:gd name="connsiteY0" fmla="*/ 0 h 1249485"/>
                <a:gd name="connsiteX1" fmla="*/ 1032853 w 1032853"/>
                <a:gd name="connsiteY1" fmla="*/ 328757 h 1249485"/>
                <a:gd name="connsiteX2" fmla="*/ 828398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28398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28398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18530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18530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25109 w 1032853"/>
                <a:gd name="connsiteY2" fmla="*/ 1249485 h 1249485"/>
                <a:gd name="connsiteX3" fmla="*/ 0 w 1032853"/>
                <a:gd name="connsiteY3" fmla="*/ 1165744 h 1249485"/>
                <a:gd name="connsiteX4" fmla="*/ 219514 w 1032853"/>
                <a:gd name="connsiteY4" fmla="*/ 0 h 1249485"/>
                <a:gd name="connsiteX0" fmla="*/ 226092 w 1039431"/>
                <a:gd name="connsiteY0" fmla="*/ 0 h 1249485"/>
                <a:gd name="connsiteX1" fmla="*/ 1039431 w 1039431"/>
                <a:gd name="connsiteY1" fmla="*/ 328757 h 1249485"/>
                <a:gd name="connsiteX2" fmla="*/ 831687 w 1039431"/>
                <a:gd name="connsiteY2" fmla="*/ 1249485 h 1249485"/>
                <a:gd name="connsiteX3" fmla="*/ 0 w 1039431"/>
                <a:gd name="connsiteY3" fmla="*/ 1172322 h 1249485"/>
                <a:gd name="connsiteX4" fmla="*/ 226092 w 1039431"/>
                <a:gd name="connsiteY4" fmla="*/ 0 h 1249485"/>
                <a:gd name="connsiteX0" fmla="*/ 226092 w 1039431"/>
                <a:gd name="connsiteY0" fmla="*/ 0 h 1249485"/>
                <a:gd name="connsiteX1" fmla="*/ 1039431 w 1039431"/>
                <a:gd name="connsiteY1" fmla="*/ 328757 h 1249485"/>
                <a:gd name="connsiteX2" fmla="*/ 831687 w 1039431"/>
                <a:gd name="connsiteY2" fmla="*/ 1249485 h 1249485"/>
                <a:gd name="connsiteX3" fmla="*/ 0 w 1039431"/>
                <a:gd name="connsiteY3" fmla="*/ 1172322 h 1249485"/>
                <a:gd name="connsiteX4" fmla="*/ 226092 w 1039431"/>
                <a:gd name="connsiteY4" fmla="*/ 0 h 1249485"/>
                <a:gd name="connsiteX0" fmla="*/ 226092 w 1039431"/>
                <a:gd name="connsiteY0" fmla="*/ 0 h 1239617"/>
                <a:gd name="connsiteX1" fmla="*/ 1039431 w 1039431"/>
                <a:gd name="connsiteY1" fmla="*/ 318889 h 1239617"/>
                <a:gd name="connsiteX2" fmla="*/ 831687 w 1039431"/>
                <a:gd name="connsiteY2" fmla="*/ 1239617 h 1239617"/>
                <a:gd name="connsiteX3" fmla="*/ 0 w 1039431"/>
                <a:gd name="connsiteY3" fmla="*/ 1162454 h 1239617"/>
                <a:gd name="connsiteX4" fmla="*/ 226092 w 1039431"/>
                <a:gd name="connsiteY4" fmla="*/ 0 h 1239617"/>
                <a:gd name="connsiteX0" fmla="*/ 226092 w 1039431"/>
                <a:gd name="connsiteY0" fmla="*/ 0 h 1239617"/>
                <a:gd name="connsiteX1" fmla="*/ 1039431 w 1039431"/>
                <a:gd name="connsiteY1" fmla="*/ 325468 h 1239617"/>
                <a:gd name="connsiteX2" fmla="*/ 831687 w 1039431"/>
                <a:gd name="connsiteY2" fmla="*/ 1239617 h 1239617"/>
                <a:gd name="connsiteX3" fmla="*/ 0 w 1039431"/>
                <a:gd name="connsiteY3" fmla="*/ 1162454 h 1239617"/>
                <a:gd name="connsiteX4" fmla="*/ 226092 w 1039431"/>
                <a:gd name="connsiteY4" fmla="*/ 0 h 1239617"/>
                <a:gd name="connsiteX0" fmla="*/ 226092 w 1039431"/>
                <a:gd name="connsiteY0" fmla="*/ 0 h 1239617"/>
                <a:gd name="connsiteX1" fmla="*/ 1039431 w 1039431"/>
                <a:gd name="connsiteY1" fmla="*/ 325468 h 1239617"/>
                <a:gd name="connsiteX2" fmla="*/ 831687 w 1039431"/>
                <a:gd name="connsiteY2" fmla="*/ 1239617 h 1239617"/>
                <a:gd name="connsiteX3" fmla="*/ 0 w 1039431"/>
                <a:gd name="connsiteY3" fmla="*/ 1162454 h 1239617"/>
                <a:gd name="connsiteX4" fmla="*/ 226092 w 1039431"/>
                <a:gd name="connsiteY4" fmla="*/ 0 h 1239617"/>
                <a:gd name="connsiteX0" fmla="*/ 226092 w 1039431"/>
                <a:gd name="connsiteY0" fmla="*/ 0 h 1239617"/>
                <a:gd name="connsiteX1" fmla="*/ 1039431 w 1039431"/>
                <a:gd name="connsiteY1" fmla="*/ 325468 h 1239617"/>
                <a:gd name="connsiteX2" fmla="*/ 831687 w 1039431"/>
                <a:gd name="connsiteY2" fmla="*/ 1239617 h 1239617"/>
                <a:gd name="connsiteX3" fmla="*/ 0 w 1039431"/>
                <a:gd name="connsiteY3" fmla="*/ 1162454 h 1239617"/>
                <a:gd name="connsiteX4" fmla="*/ 226092 w 1039431"/>
                <a:gd name="connsiteY4" fmla="*/ 0 h 1239617"/>
                <a:gd name="connsiteX0" fmla="*/ 226092 w 1039431"/>
                <a:gd name="connsiteY0" fmla="*/ 0 h 1239617"/>
                <a:gd name="connsiteX1" fmla="*/ 1039431 w 1039431"/>
                <a:gd name="connsiteY1" fmla="*/ 325468 h 1239617"/>
                <a:gd name="connsiteX2" fmla="*/ 831687 w 1039431"/>
                <a:gd name="connsiteY2" fmla="*/ 1239617 h 1239617"/>
                <a:gd name="connsiteX3" fmla="*/ 0 w 1039431"/>
                <a:gd name="connsiteY3" fmla="*/ 1162454 h 1239617"/>
                <a:gd name="connsiteX4" fmla="*/ 226092 w 1039431"/>
                <a:gd name="connsiteY4" fmla="*/ 0 h 1239617"/>
                <a:gd name="connsiteX0" fmla="*/ 229381 w 1039431"/>
                <a:gd name="connsiteY0" fmla="*/ 0 h 1242906"/>
                <a:gd name="connsiteX1" fmla="*/ 1039431 w 1039431"/>
                <a:gd name="connsiteY1" fmla="*/ 328757 h 1242906"/>
                <a:gd name="connsiteX2" fmla="*/ 831687 w 1039431"/>
                <a:gd name="connsiteY2" fmla="*/ 1242906 h 1242906"/>
                <a:gd name="connsiteX3" fmla="*/ 0 w 1039431"/>
                <a:gd name="connsiteY3" fmla="*/ 1165743 h 1242906"/>
                <a:gd name="connsiteX4" fmla="*/ 229381 w 1039431"/>
                <a:gd name="connsiteY4" fmla="*/ 0 h 1242906"/>
                <a:gd name="connsiteX0" fmla="*/ 229381 w 1042720"/>
                <a:gd name="connsiteY0" fmla="*/ 0 h 1242906"/>
                <a:gd name="connsiteX1" fmla="*/ 1042720 w 1042720"/>
                <a:gd name="connsiteY1" fmla="*/ 325467 h 1242906"/>
                <a:gd name="connsiteX2" fmla="*/ 831687 w 1042720"/>
                <a:gd name="connsiteY2" fmla="*/ 1242906 h 1242906"/>
                <a:gd name="connsiteX3" fmla="*/ 0 w 1042720"/>
                <a:gd name="connsiteY3" fmla="*/ 1165743 h 1242906"/>
                <a:gd name="connsiteX4" fmla="*/ 229381 w 1042720"/>
                <a:gd name="connsiteY4" fmla="*/ 0 h 1242906"/>
                <a:gd name="connsiteX0" fmla="*/ 229381 w 1042720"/>
                <a:gd name="connsiteY0" fmla="*/ 0 h 1242906"/>
                <a:gd name="connsiteX1" fmla="*/ 1042720 w 1042720"/>
                <a:gd name="connsiteY1" fmla="*/ 325467 h 1242906"/>
                <a:gd name="connsiteX2" fmla="*/ 828398 w 1042720"/>
                <a:gd name="connsiteY2" fmla="*/ 1242906 h 1242906"/>
                <a:gd name="connsiteX3" fmla="*/ 0 w 1042720"/>
                <a:gd name="connsiteY3" fmla="*/ 1165743 h 1242906"/>
                <a:gd name="connsiteX4" fmla="*/ 229381 w 1042720"/>
                <a:gd name="connsiteY4" fmla="*/ 0 h 1242906"/>
                <a:gd name="connsiteX0" fmla="*/ 229381 w 1042720"/>
                <a:gd name="connsiteY0" fmla="*/ 0 h 1242906"/>
                <a:gd name="connsiteX1" fmla="*/ 1042720 w 1042720"/>
                <a:gd name="connsiteY1" fmla="*/ 325467 h 1242906"/>
                <a:gd name="connsiteX2" fmla="*/ 828398 w 1042720"/>
                <a:gd name="connsiteY2" fmla="*/ 1242906 h 1242906"/>
                <a:gd name="connsiteX3" fmla="*/ 0 w 1042720"/>
                <a:gd name="connsiteY3" fmla="*/ 1165743 h 1242906"/>
                <a:gd name="connsiteX4" fmla="*/ 229381 w 1042720"/>
                <a:gd name="connsiteY4" fmla="*/ 0 h 1242906"/>
                <a:gd name="connsiteX0" fmla="*/ 219513 w 1032852"/>
                <a:gd name="connsiteY0" fmla="*/ 0 h 1242906"/>
                <a:gd name="connsiteX1" fmla="*/ 1032852 w 1032852"/>
                <a:gd name="connsiteY1" fmla="*/ 325467 h 1242906"/>
                <a:gd name="connsiteX2" fmla="*/ 818530 w 1032852"/>
                <a:gd name="connsiteY2" fmla="*/ 1242906 h 1242906"/>
                <a:gd name="connsiteX3" fmla="*/ 0 w 1032852"/>
                <a:gd name="connsiteY3" fmla="*/ 919053 h 1242906"/>
                <a:gd name="connsiteX4" fmla="*/ 219513 w 1032852"/>
                <a:gd name="connsiteY4" fmla="*/ 0 h 1242906"/>
                <a:gd name="connsiteX0" fmla="*/ 219513 w 1172476"/>
                <a:gd name="connsiteY0" fmla="*/ 0 h 1170543"/>
                <a:gd name="connsiteX1" fmla="*/ 1032852 w 1172476"/>
                <a:gd name="connsiteY1" fmla="*/ 325467 h 1170543"/>
                <a:gd name="connsiteX2" fmla="*/ 1170475 w 1172476"/>
                <a:gd name="connsiteY2" fmla="*/ 1170543 h 1170543"/>
                <a:gd name="connsiteX3" fmla="*/ 0 w 1172476"/>
                <a:gd name="connsiteY3" fmla="*/ 919053 h 1170543"/>
                <a:gd name="connsiteX4" fmla="*/ 219513 w 1172476"/>
                <a:gd name="connsiteY4" fmla="*/ 0 h 1170543"/>
                <a:gd name="connsiteX0" fmla="*/ 219513 w 1384798"/>
                <a:gd name="connsiteY0" fmla="*/ 0 h 1170543"/>
                <a:gd name="connsiteX1" fmla="*/ 1384798 w 1384798"/>
                <a:gd name="connsiteY1" fmla="*/ 335335 h 1170543"/>
                <a:gd name="connsiteX2" fmla="*/ 1170475 w 1384798"/>
                <a:gd name="connsiteY2" fmla="*/ 1170543 h 1170543"/>
                <a:gd name="connsiteX3" fmla="*/ 0 w 1384798"/>
                <a:gd name="connsiteY3" fmla="*/ 919053 h 1170543"/>
                <a:gd name="connsiteX4" fmla="*/ 219513 w 1384798"/>
                <a:gd name="connsiteY4" fmla="*/ 0 h 1170543"/>
                <a:gd name="connsiteX0" fmla="*/ 219513 w 1384798"/>
                <a:gd name="connsiteY0" fmla="*/ 0 h 1150808"/>
                <a:gd name="connsiteX1" fmla="*/ 1384798 w 1384798"/>
                <a:gd name="connsiteY1" fmla="*/ 315600 h 1150808"/>
                <a:gd name="connsiteX2" fmla="*/ 1170475 w 1384798"/>
                <a:gd name="connsiteY2" fmla="*/ 1150808 h 1150808"/>
                <a:gd name="connsiteX3" fmla="*/ 0 w 1384798"/>
                <a:gd name="connsiteY3" fmla="*/ 899318 h 1150808"/>
                <a:gd name="connsiteX4" fmla="*/ 219513 w 1384798"/>
                <a:gd name="connsiteY4" fmla="*/ 0 h 1150808"/>
                <a:gd name="connsiteX0" fmla="*/ 219513 w 1384798"/>
                <a:gd name="connsiteY0" fmla="*/ 0 h 1150808"/>
                <a:gd name="connsiteX1" fmla="*/ 1384798 w 1384798"/>
                <a:gd name="connsiteY1" fmla="*/ 315600 h 1150808"/>
                <a:gd name="connsiteX2" fmla="*/ 1170475 w 1384798"/>
                <a:gd name="connsiteY2" fmla="*/ 1150808 h 1150808"/>
                <a:gd name="connsiteX3" fmla="*/ 0 w 1384798"/>
                <a:gd name="connsiteY3" fmla="*/ 899318 h 1150808"/>
                <a:gd name="connsiteX4" fmla="*/ 219513 w 1384798"/>
                <a:gd name="connsiteY4" fmla="*/ 0 h 1150808"/>
                <a:gd name="connsiteX0" fmla="*/ 219513 w 1384798"/>
                <a:gd name="connsiteY0" fmla="*/ 0 h 1150808"/>
                <a:gd name="connsiteX1" fmla="*/ 1384798 w 1384798"/>
                <a:gd name="connsiteY1" fmla="*/ 315600 h 1150808"/>
                <a:gd name="connsiteX2" fmla="*/ 1170475 w 1384798"/>
                <a:gd name="connsiteY2" fmla="*/ 1150808 h 1150808"/>
                <a:gd name="connsiteX3" fmla="*/ 0 w 1384798"/>
                <a:gd name="connsiteY3" fmla="*/ 899318 h 1150808"/>
                <a:gd name="connsiteX4" fmla="*/ 219513 w 1384798"/>
                <a:gd name="connsiteY4" fmla="*/ 0 h 1150808"/>
                <a:gd name="connsiteX0" fmla="*/ 219513 w 1384798"/>
                <a:gd name="connsiteY0" fmla="*/ 0 h 1150808"/>
                <a:gd name="connsiteX1" fmla="*/ 1384798 w 1384798"/>
                <a:gd name="connsiteY1" fmla="*/ 315600 h 1150808"/>
                <a:gd name="connsiteX2" fmla="*/ 1170475 w 1384798"/>
                <a:gd name="connsiteY2" fmla="*/ 1150808 h 1150808"/>
                <a:gd name="connsiteX3" fmla="*/ 0 w 1384798"/>
                <a:gd name="connsiteY3" fmla="*/ 899318 h 1150808"/>
                <a:gd name="connsiteX4" fmla="*/ 219513 w 1384798"/>
                <a:gd name="connsiteY4" fmla="*/ 0 h 1150808"/>
                <a:gd name="connsiteX0" fmla="*/ 219513 w 1384798"/>
                <a:gd name="connsiteY0" fmla="*/ 0 h 1163965"/>
                <a:gd name="connsiteX1" fmla="*/ 1384798 w 1384798"/>
                <a:gd name="connsiteY1" fmla="*/ 315600 h 1163965"/>
                <a:gd name="connsiteX2" fmla="*/ 1177053 w 1384798"/>
                <a:gd name="connsiteY2" fmla="*/ 1163965 h 1163965"/>
                <a:gd name="connsiteX3" fmla="*/ 0 w 1384798"/>
                <a:gd name="connsiteY3" fmla="*/ 899318 h 1163965"/>
                <a:gd name="connsiteX4" fmla="*/ 219513 w 1384798"/>
                <a:gd name="connsiteY4" fmla="*/ 0 h 1163965"/>
                <a:gd name="connsiteX0" fmla="*/ 219513 w 1384798"/>
                <a:gd name="connsiteY0" fmla="*/ 0 h 1163965"/>
                <a:gd name="connsiteX1" fmla="*/ 1384798 w 1384798"/>
                <a:gd name="connsiteY1" fmla="*/ 315600 h 1163965"/>
                <a:gd name="connsiteX2" fmla="*/ 1177053 w 1384798"/>
                <a:gd name="connsiteY2" fmla="*/ 1163965 h 1163965"/>
                <a:gd name="connsiteX3" fmla="*/ 0 w 1384798"/>
                <a:gd name="connsiteY3" fmla="*/ 899318 h 1163965"/>
                <a:gd name="connsiteX4" fmla="*/ 219513 w 1384798"/>
                <a:gd name="connsiteY4" fmla="*/ 0 h 1163965"/>
                <a:gd name="connsiteX0" fmla="*/ 219513 w 1384798"/>
                <a:gd name="connsiteY0" fmla="*/ 0 h 1163965"/>
                <a:gd name="connsiteX1" fmla="*/ 1384798 w 1384798"/>
                <a:gd name="connsiteY1" fmla="*/ 315600 h 1163965"/>
                <a:gd name="connsiteX2" fmla="*/ 1177053 w 1384798"/>
                <a:gd name="connsiteY2" fmla="*/ 1163965 h 1163965"/>
                <a:gd name="connsiteX3" fmla="*/ 0 w 1384798"/>
                <a:gd name="connsiteY3" fmla="*/ 899318 h 1163965"/>
                <a:gd name="connsiteX4" fmla="*/ 219513 w 1384798"/>
                <a:gd name="connsiteY4" fmla="*/ 0 h 1163965"/>
                <a:gd name="connsiteX0" fmla="*/ 222802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22802 w 1388087"/>
                <a:gd name="connsiteY4" fmla="*/ 0 h 1163965"/>
                <a:gd name="connsiteX0" fmla="*/ 222802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22802 w 1388087"/>
                <a:gd name="connsiteY4" fmla="*/ 0 h 1163965"/>
                <a:gd name="connsiteX0" fmla="*/ 222802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22802 w 1388087"/>
                <a:gd name="connsiteY4" fmla="*/ 0 h 1163965"/>
                <a:gd name="connsiteX0" fmla="*/ 222802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22802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57387"/>
                <a:gd name="connsiteX1" fmla="*/ 1388087 w 1388087"/>
                <a:gd name="connsiteY1" fmla="*/ 315600 h 1157387"/>
                <a:gd name="connsiteX2" fmla="*/ 1173763 w 1388087"/>
                <a:gd name="connsiteY2" fmla="*/ 1157387 h 1157387"/>
                <a:gd name="connsiteX3" fmla="*/ 0 w 1388087"/>
                <a:gd name="connsiteY3" fmla="*/ 912475 h 1157387"/>
                <a:gd name="connsiteX4" fmla="*/ 216224 w 1388087"/>
                <a:gd name="connsiteY4" fmla="*/ 0 h 1157387"/>
                <a:gd name="connsiteX0" fmla="*/ 216224 w 1388087"/>
                <a:gd name="connsiteY0" fmla="*/ 0 h 1157387"/>
                <a:gd name="connsiteX1" fmla="*/ 1388087 w 1388087"/>
                <a:gd name="connsiteY1" fmla="*/ 315600 h 1157387"/>
                <a:gd name="connsiteX2" fmla="*/ 1173763 w 1388087"/>
                <a:gd name="connsiteY2" fmla="*/ 1157387 h 1157387"/>
                <a:gd name="connsiteX3" fmla="*/ 0 w 1388087"/>
                <a:gd name="connsiteY3" fmla="*/ 912475 h 1157387"/>
                <a:gd name="connsiteX4" fmla="*/ 216224 w 1388087"/>
                <a:gd name="connsiteY4" fmla="*/ 0 h 1157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8087" h="1157387">
                  <a:moveTo>
                    <a:pt x="216224" y="0"/>
                  </a:moveTo>
                  <a:cubicBezTo>
                    <a:pt x="586013" y="101911"/>
                    <a:pt x="1218939" y="282763"/>
                    <a:pt x="1388087" y="315600"/>
                  </a:cubicBezTo>
                  <a:cubicBezTo>
                    <a:pt x="1289773" y="693246"/>
                    <a:pt x="1240388" y="936698"/>
                    <a:pt x="1173763" y="1157387"/>
                  </a:cubicBezTo>
                  <a:cubicBezTo>
                    <a:pt x="705759" y="1049436"/>
                    <a:pt x="375906" y="977666"/>
                    <a:pt x="0" y="912475"/>
                  </a:cubicBezTo>
                  <a:cubicBezTo>
                    <a:pt x="50351" y="713767"/>
                    <a:pt x="109633" y="452061"/>
                    <a:pt x="216224" y="0"/>
                  </a:cubicBezTo>
                  <a:close/>
                </a:path>
              </a:pathLst>
            </a:custGeom>
            <a:blipFill>
              <a:blip r:embed="rId14"/>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47" name="Rectangle 8"/>
            <p:cNvSpPr/>
            <p:nvPr/>
          </p:nvSpPr>
          <p:spPr>
            <a:xfrm>
              <a:off x="5407172" y="2543290"/>
              <a:ext cx="1417181" cy="1124136"/>
            </a:xfrm>
            <a:custGeom>
              <a:avLst/>
              <a:gdLst>
                <a:gd name="connsiteX0" fmla="*/ 0 w 957812"/>
                <a:gd name="connsiteY0" fmla="*/ 0 h 992458"/>
                <a:gd name="connsiteX1" fmla="*/ 957812 w 957812"/>
                <a:gd name="connsiteY1" fmla="*/ 0 h 992458"/>
                <a:gd name="connsiteX2" fmla="*/ 957812 w 957812"/>
                <a:gd name="connsiteY2" fmla="*/ 992458 h 992458"/>
                <a:gd name="connsiteX3" fmla="*/ 0 w 957812"/>
                <a:gd name="connsiteY3" fmla="*/ 992458 h 992458"/>
                <a:gd name="connsiteX4" fmla="*/ 0 w 957812"/>
                <a:gd name="connsiteY4" fmla="*/ 0 h 992458"/>
                <a:gd name="connsiteX0" fmla="*/ 0 w 957812"/>
                <a:gd name="connsiteY0" fmla="*/ 267629 h 1260087"/>
                <a:gd name="connsiteX1" fmla="*/ 879754 w 957812"/>
                <a:gd name="connsiteY1" fmla="*/ 0 h 1260087"/>
                <a:gd name="connsiteX2" fmla="*/ 957812 w 957812"/>
                <a:gd name="connsiteY2" fmla="*/ 1260087 h 1260087"/>
                <a:gd name="connsiteX3" fmla="*/ 0 w 957812"/>
                <a:gd name="connsiteY3" fmla="*/ 1260087 h 1260087"/>
                <a:gd name="connsiteX4" fmla="*/ 0 w 957812"/>
                <a:gd name="connsiteY4" fmla="*/ 267629 h 1260087"/>
                <a:gd name="connsiteX0" fmla="*/ 0 w 946661"/>
                <a:gd name="connsiteY0" fmla="*/ 267629 h 1260087"/>
                <a:gd name="connsiteX1" fmla="*/ 879754 w 946661"/>
                <a:gd name="connsiteY1" fmla="*/ 0 h 1260087"/>
                <a:gd name="connsiteX2" fmla="*/ 946661 w 946661"/>
                <a:gd name="connsiteY2" fmla="*/ 1037062 h 1260087"/>
                <a:gd name="connsiteX3" fmla="*/ 0 w 946661"/>
                <a:gd name="connsiteY3" fmla="*/ 1260087 h 1260087"/>
                <a:gd name="connsiteX4" fmla="*/ 0 w 946661"/>
                <a:gd name="connsiteY4" fmla="*/ 267629 h 1260087"/>
                <a:gd name="connsiteX0" fmla="*/ 0 w 946661"/>
                <a:gd name="connsiteY0" fmla="*/ 267629 h 1505414"/>
                <a:gd name="connsiteX1" fmla="*/ 879754 w 946661"/>
                <a:gd name="connsiteY1" fmla="*/ 0 h 1505414"/>
                <a:gd name="connsiteX2" fmla="*/ 946661 w 946661"/>
                <a:gd name="connsiteY2" fmla="*/ 1037062 h 1505414"/>
                <a:gd name="connsiteX3" fmla="*/ 0 w 946661"/>
                <a:gd name="connsiteY3" fmla="*/ 1505414 h 1505414"/>
                <a:gd name="connsiteX4" fmla="*/ 0 w 946661"/>
                <a:gd name="connsiteY4" fmla="*/ 267629 h 1505414"/>
                <a:gd name="connsiteX0" fmla="*/ 0 w 902056"/>
                <a:gd name="connsiteY0" fmla="*/ 267629 h 1505414"/>
                <a:gd name="connsiteX1" fmla="*/ 879754 w 902056"/>
                <a:gd name="connsiteY1" fmla="*/ 0 h 1505414"/>
                <a:gd name="connsiteX2" fmla="*/ 902056 w 902056"/>
                <a:gd name="connsiteY2" fmla="*/ 1048213 h 1505414"/>
                <a:gd name="connsiteX3" fmla="*/ 0 w 902056"/>
                <a:gd name="connsiteY3" fmla="*/ 1505414 h 1505414"/>
                <a:gd name="connsiteX4" fmla="*/ 0 w 902056"/>
                <a:gd name="connsiteY4" fmla="*/ 267629 h 1505414"/>
                <a:gd name="connsiteX0" fmla="*/ 0 w 933806"/>
                <a:gd name="connsiteY0" fmla="*/ 267629 h 1505414"/>
                <a:gd name="connsiteX1" fmla="*/ 879754 w 933806"/>
                <a:gd name="connsiteY1" fmla="*/ 0 h 1505414"/>
                <a:gd name="connsiteX2" fmla="*/ 933806 w 933806"/>
                <a:gd name="connsiteY2" fmla="*/ 991063 h 1505414"/>
                <a:gd name="connsiteX3" fmla="*/ 0 w 933806"/>
                <a:gd name="connsiteY3" fmla="*/ 1505414 h 1505414"/>
                <a:gd name="connsiteX4" fmla="*/ 0 w 933806"/>
                <a:gd name="connsiteY4" fmla="*/ 267629 h 1505414"/>
                <a:gd name="connsiteX0" fmla="*/ 0 w 933806"/>
                <a:gd name="connsiteY0" fmla="*/ 254929 h 1492714"/>
                <a:gd name="connsiteX1" fmla="*/ 867054 w 933806"/>
                <a:gd name="connsiteY1" fmla="*/ 0 h 1492714"/>
                <a:gd name="connsiteX2" fmla="*/ 933806 w 933806"/>
                <a:gd name="connsiteY2" fmla="*/ 978363 h 1492714"/>
                <a:gd name="connsiteX3" fmla="*/ 0 w 933806"/>
                <a:gd name="connsiteY3" fmla="*/ 1492714 h 1492714"/>
                <a:gd name="connsiteX4" fmla="*/ 0 w 933806"/>
                <a:gd name="connsiteY4" fmla="*/ 254929 h 1492714"/>
                <a:gd name="connsiteX0" fmla="*/ 0 w 927456"/>
                <a:gd name="connsiteY0" fmla="*/ 254929 h 1492714"/>
                <a:gd name="connsiteX1" fmla="*/ 8670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543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7836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65663 h 1492714"/>
                <a:gd name="connsiteX3" fmla="*/ 0 w 927456"/>
                <a:gd name="connsiteY3" fmla="*/ 1492714 h 1492714"/>
                <a:gd name="connsiteX4" fmla="*/ 0 w 927456"/>
                <a:gd name="connsiteY4" fmla="*/ 254929 h 1492714"/>
                <a:gd name="connsiteX0" fmla="*/ 0 w 927456"/>
                <a:gd name="connsiteY0" fmla="*/ 269216 h 1507001"/>
                <a:gd name="connsiteX1" fmla="*/ 855941 w 927456"/>
                <a:gd name="connsiteY1" fmla="*/ 0 h 1507001"/>
                <a:gd name="connsiteX2" fmla="*/ 927456 w 927456"/>
                <a:gd name="connsiteY2" fmla="*/ 979950 h 1507001"/>
                <a:gd name="connsiteX3" fmla="*/ 0 w 927456"/>
                <a:gd name="connsiteY3" fmla="*/ 1507001 h 1507001"/>
                <a:gd name="connsiteX4" fmla="*/ 0 w 927456"/>
                <a:gd name="connsiteY4" fmla="*/ 269216 h 1507001"/>
                <a:gd name="connsiteX0" fmla="*/ 0 w 941743"/>
                <a:gd name="connsiteY0" fmla="*/ 269216 h 1507001"/>
                <a:gd name="connsiteX1" fmla="*/ 855941 w 941743"/>
                <a:gd name="connsiteY1" fmla="*/ 0 h 1507001"/>
                <a:gd name="connsiteX2" fmla="*/ 941743 w 941743"/>
                <a:gd name="connsiteY2" fmla="*/ 979950 h 1507001"/>
                <a:gd name="connsiteX3" fmla="*/ 0 w 941743"/>
                <a:gd name="connsiteY3" fmla="*/ 1507001 h 1507001"/>
                <a:gd name="connsiteX4" fmla="*/ 0 w 941743"/>
                <a:gd name="connsiteY4" fmla="*/ 269216 h 1507001"/>
                <a:gd name="connsiteX0" fmla="*/ 0 w 951268"/>
                <a:gd name="connsiteY0" fmla="*/ 259691 h 1507001"/>
                <a:gd name="connsiteX1" fmla="*/ 865466 w 951268"/>
                <a:gd name="connsiteY1" fmla="*/ 0 h 1507001"/>
                <a:gd name="connsiteX2" fmla="*/ 951268 w 951268"/>
                <a:gd name="connsiteY2" fmla="*/ 979950 h 1507001"/>
                <a:gd name="connsiteX3" fmla="*/ 9525 w 951268"/>
                <a:gd name="connsiteY3" fmla="*/ 1507001 h 1507001"/>
                <a:gd name="connsiteX4" fmla="*/ 0 w 951268"/>
                <a:gd name="connsiteY4" fmla="*/ 259691 h 1507001"/>
                <a:gd name="connsiteX0" fmla="*/ 0 w 951268"/>
                <a:gd name="connsiteY0" fmla="*/ 273978 h 1521288"/>
                <a:gd name="connsiteX1" fmla="*/ 865466 w 951268"/>
                <a:gd name="connsiteY1" fmla="*/ 0 h 1521288"/>
                <a:gd name="connsiteX2" fmla="*/ 951268 w 951268"/>
                <a:gd name="connsiteY2" fmla="*/ 994237 h 1521288"/>
                <a:gd name="connsiteX3" fmla="*/ 9525 w 951268"/>
                <a:gd name="connsiteY3" fmla="*/ 1521288 h 1521288"/>
                <a:gd name="connsiteX4" fmla="*/ 0 w 951268"/>
                <a:gd name="connsiteY4" fmla="*/ 273978 h 1521288"/>
                <a:gd name="connsiteX0" fmla="*/ 0 w 951268"/>
                <a:gd name="connsiteY0" fmla="*/ 259691 h 1521288"/>
                <a:gd name="connsiteX1" fmla="*/ 865466 w 951268"/>
                <a:gd name="connsiteY1" fmla="*/ 0 h 1521288"/>
                <a:gd name="connsiteX2" fmla="*/ 951268 w 951268"/>
                <a:gd name="connsiteY2" fmla="*/ 994237 h 1521288"/>
                <a:gd name="connsiteX3" fmla="*/ 9525 w 951268"/>
                <a:gd name="connsiteY3" fmla="*/ 1521288 h 1521288"/>
                <a:gd name="connsiteX4" fmla="*/ 0 w 951268"/>
                <a:gd name="connsiteY4" fmla="*/ 259691 h 1521288"/>
                <a:gd name="connsiteX0" fmla="*/ 0 w 951268"/>
                <a:gd name="connsiteY0" fmla="*/ 259691 h 1564151"/>
                <a:gd name="connsiteX1" fmla="*/ 865466 w 951268"/>
                <a:gd name="connsiteY1" fmla="*/ 0 h 1564151"/>
                <a:gd name="connsiteX2" fmla="*/ 951268 w 951268"/>
                <a:gd name="connsiteY2" fmla="*/ 994237 h 1564151"/>
                <a:gd name="connsiteX3" fmla="*/ 4763 w 951268"/>
                <a:gd name="connsiteY3" fmla="*/ 1564151 h 1564151"/>
                <a:gd name="connsiteX4" fmla="*/ 0 w 951268"/>
                <a:gd name="connsiteY4" fmla="*/ 259691 h 1564151"/>
                <a:gd name="connsiteX0" fmla="*/ 0 w 956031"/>
                <a:gd name="connsiteY0" fmla="*/ 259691 h 1564151"/>
                <a:gd name="connsiteX1" fmla="*/ 865466 w 956031"/>
                <a:gd name="connsiteY1" fmla="*/ 0 h 1564151"/>
                <a:gd name="connsiteX2" fmla="*/ 956031 w 956031"/>
                <a:gd name="connsiteY2" fmla="*/ 999000 h 1564151"/>
                <a:gd name="connsiteX3" fmla="*/ 4763 w 956031"/>
                <a:gd name="connsiteY3" fmla="*/ 1564151 h 1564151"/>
                <a:gd name="connsiteX4" fmla="*/ 0 w 956031"/>
                <a:gd name="connsiteY4" fmla="*/ 259691 h 1564151"/>
                <a:gd name="connsiteX0" fmla="*/ 0 w 956031"/>
                <a:gd name="connsiteY0" fmla="*/ 259691 h 1564151"/>
                <a:gd name="connsiteX1" fmla="*/ 874991 w 956031"/>
                <a:gd name="connsiteY1" fmla="*/ 0 h 1564151"/>
                <a:gd name="connsiteX2" fmla="*/ 956031 w 956031"/>
                <a:gd name="connsiteY2" fmla="*/ 999000 h 1564151"/>
                <a:gd name="connsiteX3" fmla="*/ 4763 w 956031"/>
                <a:gd name="connsiteY3" fmla="*/ 1564151 h 1564151"/>
                <a:gd name="connsiteX4" fmla="*/ 0 w 956031"/>
                <a:gd name="connsiteY4" fmla="*/ 259691 h 1564151"/>
                <a:gd name="connsiteX0" fmla="*/ 0 w 1413231"/>
                <a:gd name="connsiteY0" fmla="*/ 259691 h 1937463"/>
                <a:gd name="connsiteX1" fmla="*/ 874991 w 1413231"/>
                <a:gd name="connsiteY1" fmla="*/ 0 h 1937463"/>
                <a:gd name="connsiteX2" fmla="*/ 1413231 w 1413231"/>
                <a:gd name="connsiteY2" fmla="*/ 1937463 h 1937463"/>
                <a:gd name="connsiteX3" fmla="*/ 4763 w 1413231"/>
                <a:gd name="connsiteY3" fmla="*/ 1564151 h 1937463"/>
                <a:gd name="connsiteX4" fmla="*/ 0 w 1413231"/>
                <a:gd name="connsiteY4" fmla="*/ 259691 h 1937463"/>
                <a:gd name="connsiteX0" fmla="*/ 247907 w 1661138"/>
                <a:gd name="connsiteY0" fmla="*/ 259691 h 2129635"/>
                <a:gd name="connsiteX1" fmla="*/ 1122898 w 1661138"/>
                <a:gd name="connsiteY1" fmla="*/ 0 h 2129635"/>
                <a:gd name="connsiteX2" fmla="*/ 1661138 w 1661138"/>
                <a:gd name="connsiteY2" fmla="*/ 1937463 h 2129635"/>
                <a:gd name="connsiteX3" fmla="*/ 7 w 1661138"/>
                <a:gd name="connsiteY3" fmla="*/ 2129635 h 2129635"/>
                <a:gd name="connsiteX4" fmla="*/ 247907 w 1661138"/>
                <a:gd name="connsiteY4" fmla="*/ 259691 h 2129635"/>
                <a:gd name="connsiteX0" fmla="*/ 247907 w 1673170"/>
                <a:gd name="connsiteY0" fmla="*/ 259691 h 2129635"/>
                <a:gd name="connsiteX1" fmla="*/ 1122898 w 1673170"/>
                <a:gd name="connsiteY1" fmla="*/ 0 h 2129635"/>
                <a:gd name="connsiteX2" fmla="*/ 1673170 w 1673170"/>
                <a:gd name="connsiteY2" fmla="*/ 1997621 h 2129635"/>
                <a:gd name="connsiteX3" fmla="*/ 7 w 1673170"/>
                <a:gd name="connsiteY3" fmla="*/ 2129635 h 2129635"/>
                <a:gd name="connsiteX4" fmla="*/ 247907 w 1673170"/>
                <a:gd name="connsiteY4" fmla="*/ 259691 h 2129635"/>
                <a:gd name="connsiteX0" fmla="*/ 247907 w 1977140"/>
                <a:gd name="connsiteY0" fmla="*/ 0 h 1869944"/>
                <a:gd name="connsiteX1" fmla="*/ 1977140 w 1977140"/>
                <a:gd name="connsiteY1" fmla="*/ 5004 h 1869944"/>
                <a:gd name="connsiteX2" fmla="*/ 1673170 w 1977140"/>
                <a:gd name="connsiteY2" fmla="*/ 1737930 h 1869944"/>
                <a:gd name="connsiteX3" fmla="*/ 7 w 1977140"/>
                <a:gd name="connsiteY3" fmla="*/ 1869944 h 1869944"/>
                <a:gd name="connsiteX4" fmla="*/ 247907 w 1977140"/>
                <a:gd name="connsiteY4" fmla="*/ 0 h 1869944"/>
                <a:gd name="connsiteX0" fmla="*/ 705103 w 1977136"/>
                <a:gd name="connsiteY0" fmla="*/ 0 h 2591839"/>
                <a:gd name="connsiteX1" fmla="*/ 1977136 w 1977136"/>
                <a:gd name="connsiteY1" fmla="*/ 726899 h 2591839"/>
                <a:gd name="connsiteX2" fmla="*/ 1673166 w 1977136"/>
                <a:gd name="connsiteY2" fmla="*/ 2459825 h 2591839"/>
                <a:gd name="connsiteX3" fmla="*/ 3 w 1977136"/>
                <a:gd name="connsiteY3" fmla="*/ 2591839 h 2591839"/>
                <a:gd name="connsiteX4" fmla="*/ 705103 w 1977136"/>
                <a:gd name="connsiteY4" fmla="*/ 0 h 2591839"/>
                <a:gd name="connsiteX0" fmla="*/ 705103 w 1977136"/>
                <a:gd name="connsiteY0" fmla="*/ 0 h 2591839"/>
                <a:gd name="connsiteX1" fmla="*/ 1352348 w 1977136"/>
                <a:gd name="connsiteY1" fmla="*/ 341203 h 2591839"/>
                <a:gd name="connsiteX2" fmla="*/ 1977136 w 1977136"/>
                <a:gd name="connsiteY2" fmla="*/ 726899 h 2591839"/>
                <a:gd name="connsiteX3" fmla="*/ 1673166 w 1977136"/>
                <a:gd name="connsiteY3" fmla="*/ 2459825 h 2591839"/>
                <a:gd name="connsiteX4" fmla="*/ 3 w 1977136"/>
                <a:gd name="connsiteY4" fmla="*/ 2591839 h 2591839"/>
                <a:gd name="connsiteX5" fmla="*/ 705103 w 1977136"/>
                <a:gd name="connsiteY5" fmla="*/ 0 h 2591839"/>
                <a:gd name="connsiteX0" fmla="*/ 476503 w 1977136"/>
                <a:gd name="connsiteY0" fmla="*/ 224281 h 2250636"/>
                <a:gd name="connsiteX1" fmla="*/ 1352348 w 1977136"/>
                <a:gd name="connsiteY1" fmla="*/ 0 h 2250636"/>
                <a:gd name="connsiteX2" fmla="*/ 1977136 w 1977136"/>
                <a:gd name="connsiteY2" fmla="*/ 385696 h 2250636"/>
                <a:gd name="connsiteX3" fmla="*/ 1673166 w 1977136"/>
                <a:gd name="connsiteY3" fmla="*/ 2118622 h 2250636"/>
                <a:gd name="connsiteX4" fmla="*/ 3 w 1977136"/>
                <a:gd name="connsiteY4" fmla="*/ 2250636 h 2250636"/>
                <a:gd name="connsiteX5" fmla="*/ 476503 w 1977136"/>
                <a:gd name="connsiteY5" fmla="*/ 224281 h 2250636"/>
                <a:gd name="connsiteX0" fmla="*/ 476503 w 1977136"/>
                <a:gd name="connsiteY0" fmla="*/ 91934 h 2118289"/>
                <a:gd name="connsiteX1" fmla="*/ 1484695 w 1977136"/>
                <a:gd name="connsiteY1" fmla="*/ 0 h 2118289"/>
                <a:gd name="connsiteX2" fmla="*/ 1977136 w 1977136"/>
                <a:gd name="connsiteY2" fmla="*/ 253349 h 2118289"/>
                <a:gd name="connsiteX3" fmla="*/ 1673166 w 1977136"/>
                <a:gd name="connsiteY3" fmla="*/ 1986275 h 2118289"/>
                <a:gd name="connsiteX4" fmla="*/ 3 w 1977136"/>
                <a:gd name="connsiteY4" fmla="*/ 2118289 h 2118289"/>
                <a:gd name="connsiteX5" fmla="*/ 476503 w 1977136"/>
                <a:gd name="connsiteY5" fmla="*/ 91934 h 2118289"/>
                <a:gd name="connsiteX0" fmla="*/ 476503 w 1977136"/>
                <a:gd name="connsiteY0" fmla="*/ 85958 h 2112313"/>
                <a:gd name="connsiteX1" fmla="*/ 1550436 w 1977136"/>
                <a:gd name="connsiteY1" fmla="*/ 0 h 2112313"/>
                <a:gd name="connsiteX2" fmla="*/ 1977136 w 1977136"/>
                <a:gd name="connsiteY2" fmla="*/ 247373 h 2112313"/>
                <a:gd name="connsiteX3" fmla="*/ 1673166 w 1977136"/>
                <a:gd name="connsiteY3" fmla="*/ 1980299 h 2112313"/>
                <a:gd name="connsiteX4" fmla="*/ 3 w 1977136"/>
                <a:gd name="connsiteY4" fmla="*/ 2112313 h 2112313"/>
                <a:gd name="connsiteX5" fmla="*/ 476503 w 1977136"/>
                <a:gd name="connsiteY5" fmla="*/ 85958 h 2112313"/>
                <a:gd name="connsiteX0" fmla="*/ 488456 w 1977136"/>
                <a:gd name="connsiteY0" fmla="*/ 26193 h 2112313"/>
                <a:gd name="connsiteX1" fmla="*/ 1550436 w 1977136"/>
                <a:gd name="connsiteY1" fmla="*/ 0 h 2112313"/>
                <a:gd name="connsiteX2" fmla="*/ 1977136 w 1977136"/>
                <a:gd name="connsiteY2" fmla="*/ 247373 h 2112313"/>
                <a:gd name="connsiteX3" fmla="*/ 1673166 w 1977136"/>
                <a:gd name="connsiteY3" fmla="*/ 1980299 h 2112313"/>
                <a:gd name="connsiteX4" fmla="*/ 3 w 1977136"/>
                <a:gd name="connsiteY4" fmla="*/ 2112313 h 2112313"/>
                <a:gd name="connsiteX5" fmla="*/ 488456 w 1977136"/>
                <a:gd name="connsiteY5" fmla="*/ 26193 h 2112313"/>
                <a:gd name="connsiteX0" fmla="*/ 482480 w 1977136"/>
                <a:gd name="connsiteY0" fmla="*/ 8263 h 2112313"/>
                <a:gd name="connsiteX1" fmla="*/ 1550436 w 1977136"/>
                <a:gd name="connsiteY1" fmla="*/ 0 h 2112313"/>
                <a:gd name="connsiteX2" fmla="*/ 1977136 w 1977136"/>
                <a:gd name="connsiteY2" fmla="*/ 247373 h 2112313"/>
                <a:gd name="connsiteX3" fmla="*/ 1673166 w 1977136"/>
                <a:gd name="connsiteY3" fmla="*/ 1980299 h 2112313"/>
                <a:gd name="connsiteX4" fmla="*/ 3 w 1977136"/>
                <a:gd name="connsiteY4" fmla="*/ 2112313 h 2112313"/>
                <a:gd name="connsiteX5" fmla="*/ 482480 w 1977136"/>
                <a:gd name="connsiteY5" fmla="*/ 8263 h 2112313"/>
                <a:gd name="connsiteX0" fmla="*/ 482480 w 1977136"/>
                <a:gd name="connsiteY0" fmla="*/ 20216 h 2124266"/>
                <a:gd name="connsiteX1" fmla="*/ 1544459 w 1977136"/>
                <a:gd name="connsiteY1" fmla="*/ 0 h 2124266"/>
                <a:gd name="connsiteX2" fmla="*/ 1977136 w 1977136"/>
                <a:gd name="connsiteY2" fmla="*/ 259326 h 2124266"/>
                <a:gd name="connsiteX3" fmla="*/ 1673166 w 1977136"/>
                <a:gd name="connsiteY3" fmla="*/ 1992252 h 2124266"/>
                <a:gd name="connsiteX4" fmla="*/ 3 w 1977136"/>
                <a:gd name="connsiteY4" fmla="*/ 2124266 h 2124266"/>
                <a:gd name="connsiteX5" fmla="*/ 482480 w 1977136"/>
                <a:gd name="connsiteY5" fmla="*/ 20216 h 2124266"/>
                <a:gd name="connsiteX0" fmla="*/ 482480 w 1977136"/>
                <a:gd name="connsiteY0" fmla="*/ 14240 h 2124266"/>
                <a:gd name="connsiteX1" fmla="*/ 1544459 w 1977136"/>
                <a:gd name="connsiteY1" fmla="*/ 0 h 2124266"/>
                <a:gd name="connsiteX2" fmla="*/ 1977136 w 1977136"/>
                <a:gd name="connsiteY2" fmla="*/ 259326 h 2124266"/>
                <a:gd name="connsiteX3" fmla="*/ 1673166 w 1977136"/>
                <a:gd name="connsiteY3" fmla="*/ 1992252 h 2124266"/>
                <a:gd name="connsiteX4" fmla="*/ 3 w 1977136"/>
                <a:gd name="connsiteY4" fmla="*/ 2124266 h 2124266"/>
                <a:gd name="connsiteX5" fmla="*/ 482480 w 1977136"/>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85116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85116 w 1977133"/>
                <a:gd name="connsiteY3" fmla="*/ 1992252 h 2124266"/>
                <a:gd name="connsiteX4" fmla="*/ 0 w 1977133"/>
                <a:gd name="connsiteY4" fmla="*/ 2124266 h 2124266"/>
                <a:gd name="connsiteX5" fmla="*/ 482477 w 1977133"/>
                <a:gd name="connsiteY5" fmla="*/ 14240 h 2124266"/>
                <a:gd name="connsiteX0" fmla="*/ 410760 w 1905416"/>
                <a:gd name="connsiteY0" fmla="*/ 14240 h 2046572"/>
                <a:gd name="connsiteX1" fmla="*/ 1472739 w 1905416"/>
                <a:gd name="connsiteY1" fmla="*/ 0 h 2046572"/>
                <a:gd name="connsiteX2" fmla="*/ 1905416 w 1905416"/>
                <a:gd name="connsiteY2" fmla="*/ 259326 h 2046572"/>
                <a:gd name="connsiteX3" fmla="*/ 1613399 w 1905416"/>
                <a:gd name="connsiteY3" fmla="*/ 1992252 h 2046572"/>
                <a:gd name="connsiteX4" fmla="*/ 0 w 1905416"/>
                <a:gd name="connsiteY4" fmla="*/ 2046572 h 2046572"/>
                <a:gd name="connsiteX5" fmla="*/ 410760 w 1905416"/>
                <a:gd name="connsiteY5" fmla="*/ 14240 h 2046572"/>
                <a:gd name="connsiteX0" fmla="*/ 410760 w 1905416"/>
                <a:gd name="connsiteY0" fmla="*/ 14240 h 2046572"/>
                <a:gd name="connsiteX1" fmla="*/ 1472739 w 1905416"/>
                <a:gd name="connsiteY1" fmla="*/ 0 h 2046572"/>
                <a:gd name="connsiteX2" fmla="*/ 1905416 w 1905416"/>
                <a:gd name="connsiteY2" fmla="*/ 259326 h 2046572"/>
                <a:gd name="connsiteX3" fmla="*/ 938058 w 1905416"/>
                <a:gd name="connsiteY3" fmla="*/ 2040064 h 2046572"/>
                <a:gd name="connsiteX4" fmla="*/ 0 w 1905416"/>
                <a:gd name="connsiteY4" fmla="*/ 2046572 h 2046572"/>
                <a:gd name="connsiteX5" fmla="*/ 410760 w 1905416"/>
                <a:gd name="connsiteY5" fmla="*/ 14240 h 2046572"/>
                <a:gd name="connsiteX0" fmla="*/ 410760 w 1472739"/>
                <a:gd name="connsiteY0" fmla="*/ 14240 h 2046572"/>
                <a:gd name="connsiteX1" fmla="*/ 1472739 w 1472739"/>
                <a:gd name="connsiteY1" fmla="*/ 0 h 2046572"/>
                <a:gd name="connsiteX2" fmla="*/ 1349605 w 1472739"/>
                <a:gd name="connsiteY2" fmla="*/ 815138 h 2046572"/>
                <a:gd name="connsiteX3" fmla="*/ 938058 w 1472739"/>
                <a:gd name="connsiteY3" fmla="*/ 2040064 h 2046572"/>
                <a:gd name="connsiteX4" fmla="*/ 0 w 1472739"/>
                <a:gd name="connsiteY4" fmla="*/ 2046572 h 2046572"/>
                <a:gd name="connsiteX5" fmla="*/ 410760 w 1472739"/>
                <a:gd name="connsiteY5" fmla="*/ 14240 h 2046572"/>
                <a:gd name="connsiteX0" fmla="*/ 410760 w 1349605"/>
                <a:gd name="connsiteY0" fmla="*/ 0 h 2032332"/>
                <a:gd name="connsiteX1" fmla="*/ 1349605 w 1349605"/>
                <a:gd name="connsiteY1" fmla="*/ 800898 h 2032332"/>
                <a:gd name="connsiteX2" fmla="*/ 938058 w 1349605"/>
                <a:gd name="connsiteY2" fmla="*/ 2025824 h 2032332"/>
                <a:gd name="connsiteX3" fmla="*/ 0 w 1349605"/>
                <a:gd name="connsiteY3" fmla="*/ 2032332 h 2032332"/>
                <a:gd name="connsiteX4" fmla="*/ 410760 w 1349605"/>
                <a:gd name="connsiteY4" fmla="*/ 0 h 2032332"/>
                <a:gd name="connsiteX0" fmla="*/ 410760 w 1176287"/>
                <a:gd name="connsiteY0" fmla="*/ 0 h 2032332"/>
                <a:gd name="connsiteX1" fmla="*/ 1176287 w 1176287"/>
                <a:gd name="connsiteY1" fmla="*/ 884569 h 2032332"/>
                <a:gd name="connsiteX2" fmla="*/ 938058 w 1176287"/>
                <a:gd name="connsiteY2" fmla="*/ 2025824 h 2032332"/>
                <a:gd name="connsiteX3" fmla="*/ 0 w 1176287"/>
                <a:gd name="connsiteY3" fmla="*/ 2032332 h 2032332"/>
                <a:gd name="connsiteX4" fmla="*/ 410760 w 1176287"/>
                <a:gd name="connsiteY4" fmla="*/ 0 h 2032332"/>
                <a:gd name="connsiteX0" fmla="*/ 410760 w 1176287"/>
                <a:gd name="connsiteY0" fmla="*/ 0 h 2032332"/>
                <a:gd name="connsiteX1" fmla="*/ 1176287 w 1176287"/>
                <a:gd name="connsiteY1" fmla="*/ 884569 h 2032332"/>
                <a:gd name="connsiteX2" fmla="*/ 938058 w 1176287"/>
                <a:gd name="connsiteY2" fmla="*/ 2025824 h 2032332"/>
                <a:gd name="connsiteX3" fmla="*/ 0 w 1176287"/>
                <a:gd name="connsiteY3" fmla="*/ 2032332 h 2032332"/>
                <a:gd name="connsiteX4" fmla="*/ 410760 w 1176287"/>
                <a:gd name="connsiteY4" fmla="*/ 0 h 2032332"/>
                <a:gd name="connsiteX0" fmla="*/ 297207 w 1176287"/>
                <a:gd name="connsiteY0" fmla="*/ 0 h 1643862"/>
                <a:gd name="connsiteX1" fmla="*/ 1176287 w 1176287"/>
                <a:gd name="connsiteY1" fmla="*/ 496099 h 1643862"/>
                <a:gd name="connsiteX2" fmla="*/ 938058 w 1176287"/>
                <a:gd name="connsiteY2" fmla="*/ 1637354 h 1643862"/>
                <a:gd name="connsiteX3" fmla="*/ 0 w 1176287"/>
                <a:gd name="connsiteY3" fmla="*/ 1643862 h 1643862"/>
                <a:gd name="connsiteX4" fmla="*/ 297207 w 1176287"/>
                <a:gd name="connsiteY4" fmla="*/ 0 h 1643862"/>
                <a:gd name="connsiteX0" fmla="*/ 297207 w 1176287"/>
                <a:gd name="connsiteY0" fmla="*/ 0 h 1643862"/>
                <a:gd name="connsiteX1" fmla="*/ 1176287 w 1176287"/>
                <a:gd name="connsiteY1" fmla="*/ 496099 h 1643862"/>
                <a:gd name="connsiteX2" fmla="*/ 938058 w 1176287"/>
                <a:gd name="connsiteY2" fmla="*/ 1637354 h 1643862"/>
                <a:gd name="connsiteX3" fmla="*/ 0 w 1176287"/>
                <a:gd name="connsiteY3" fmla="*/ 1643862 h 1643862"/>
                <a:gd name="connsiteX4" fmla="*/ 297207 w 1176287"/>
                <a:gd name="connsiteY4" fmla="*/ 0 h 1643862"/>
                <a:gd name="connsiteX0" fmla="*/ 297207 w 1176287"/>
                <a:gd name="connsiteY0" fmla="*/ 0 h 1643862"/>
                <a:gd name="connsiteX1" fmla="*/ 1176287 w 1176287"/>
                <a:gd name="connsiteY1" fmla="*/ 496099 h 1643862"/>
                <a:gd name="connsiteX2" fmla="*/ 938058 w 1176287"/>
                <a:gd name="connsiteY2" fmla="*/ 1637354 h 1643862"/>
                <a:gd name="connsiteX3" fmla="*/ 0 w 1176287"/>
                <a:gd name="connsiteY3" fmla="*/ 1643862 h 1643862"/>
                <a:gd name="connsiteX4" fmla="*/ 297207 w 1176287"/>
                <a:gd name="connsiteY4" fmla="*/ 0 h 1643862"/>
                <a:gd name="connsiteX0" fmla="*/ 291231 w 1170311"/>
                <a:gd name="connsiteY0" fmla="*/ 0 h 1661791"/>
                <a:gd name="connsiteX1" fmla="*/ 1170311 w 1170311"/>
                <a:gd name="connsiteY1" fmla="*/ 496099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96099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96099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8059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8059 w 1170311"/>
                <a:gd name="connsiteY2" fmla="*/ 1637354 h 1661791"/>
                <a:gd name="connsiteX3" fmla="*/ 0 w 1170311"/>
                <a:gd name="connsiteY3" fmla="*/ 1661791 h 1661791"/>
                <a:gd name="connsiteX4" fmla="*/ 291231 w 1170311"/>
                <a:gd name="connsiteY4" fmla="*/ 0 h 1661791"/>
                <a:gd name="connsiteX0" fmla="*/ 219514 w 1098594"/>
                <a:gd name="connsiteY0" fmla="*/ 0 h 1637354"/>
                <a:gd name="connsiteX1" fmla="*/ 1098594 w 1098594"/>
                <a:gd name="connsiteY1" fmla="*/ 466216 h 1637354"/>
                <a:gd name="connsiteX2" fmla="*/ 866342 w 1098594"/>
                <a:gd name="connsiteY2" fmla="*/ 1637354 h 1637354"/>
                <a:gd name="connsiteX3" fmla="*/ 0 w 1098594"/>
                <a:gd name="connsiteY3" fmla="*/ 1165744 h 1637354"/>
                <a:gd name="connsiteX4" fmla="*/ 219514 w 1098594"/>
                <a:gd name="connsiteY4" fmla="*/ 0 h 1637354"/>
                <a:gd name="connsiteX0" fmla="*/ 219514 w 1098594"/>
                <a:gd name="connsiteY0" fmla="*/ 0 h 1189119"/>
                <a:gd name="connsiteX1" fmla="*/ 1098594 w 1098594"/>
                <a:gd name="connsiteY1" fmla="*/ 466216 h 1189119"/>
                <a:gd name="connsiteX2" fmla="*/ 854389 w 1098594"/>
                <a:gd name="connsiteY2" fmla="*/ 1189119 h 1189119"/>
                <a:gd name="connsiteX3" fmla="*/ 0 w 1098594"/>
                <a:gd name="connsiteY3" fmla="*/ 1165744 h 1189119"/>
                <a:gd name="connsiteX4" fmla="*/ 219514 w 1098594"/>
                <a:gd name="connsiteY4" fmla="*/ 0 h 1189119"/>
                <a:gd name="connsiteX0" fmla="*/ 219514 w 1032853"/>
                <a:gd name="connsiteY0" fmla="*/ 0 h 1189119"/>
                <a:gd name="connsiteX1" fmla="*/ 1032853 w 1032853"/>
                <a:gd name="connsiteY1" fmla="*/ 328757 h 1189119"/>
                <a:gd name="connsiteX2" fmla="*/ 854389 w 1032853"/>
                <a:gd name="connsiteY2" fmla="*/ 1189119 h 1189119"/>
                <a:gd name="connsiteX3" fmla="*/ 0 w 1032853"/>
                <a:gd name="connsiteY3" fmla="*/ 1165744 h 1189119"/>
                <a:gd name="connsiteX4" fmla="*/ 219514 w 1032853"/>
                <a:gd name="connsiteY4" fmla="*/ 0 h 1189119"/>
                <a:gd name="connsiteX0" fmla="*/ 219514 w 1032853"/>
                <a:gd name="connsiteY0" fmla="*/ 0 h 1189119"/>
                <a:gd name="connsiteX1" fmla="*/ 1032853 w 1032853"/>
                <a:gd name="connsiteY1" fmla="*/ 328757 h 1189119"/>
                <a:gd name="connsiteX2" fmla="*/ 854389 w 1032853"/>
                <a:gd name="connsiteY2" fmla="*/ 1189119 h 1189119"/>
                <a:gd name="connsiteX3" fmla="*/ 0 w 1032853"/>
                <a:gd name="connsiteY3" fmla="*/ 1165744 h 1189119"/>
                <a:gd name="connsiteX4" fmla="*/ 219514 w 1032853"/>
                <a:gd name="connsiteY4" fmla="*/ 0 h 1189119"/>
                <a:gd name="connsiteX0" fmla="*/ 219514 w 1032853"/>
                <a:gd name="connsiteY0" fmla="*/ 0 h 1242907"/>
                <a:gd name="connsiteX1" fmla="*/ 1032853 w 1032853"/>
                <a:gd name="connsiteY1" fmla="*/ 328757 h 1242907"/>
                <a:gd name="connsiteX2" fmla="*/ 818530 w 1032853"/>
                <a:gd name="connsiteY2" fmla="*/ 1242907 h 1242907"/>
                <a:gd name="connsiteX3" fmla="*/ 0 w 1032853"/>
                <a:gd name="connsiteY3" fmla="*/ 1165744 h 1242907"/>
                <a:gd name="connsiteX4" fmla="*/ 219514 w 1032853"/>
                <a:gd name="connsiteY4" fmla="*/ 0 h 1242907"/>
                <a:gd name="connsiteX0" fmla="*/ 219514 w 1032853"/>
                <a:gd name="connsiteY0" fmla="*/ 0 h 1242907"/>
                <a:gd name="connsiteX1" fmla="*/ 1032853 w 1032853"/>
                <a:gd name="connsiteY1" fmla="*/ 328757 h 1242907"/>
                <a:gd name="connsiteX2" fmla="*/ 818530 w 1032853"/>
                <a:gd name="connsiteY2" fmla="*/ 1242907 h 1242907"/>
                <a:gd name="connsiteX3" fmla="*/ 0 w 1032853"/>
                <a:gd name="connsiteY3" fmla="*/ 1165744 h 1242907"/>
                <a:gd name="connsiteX4" fmla="*/ 219514 w 1032853"/>
                <a:gd name="connsiteY4" fmla="*/ 0 h 1242907"/>
                <a:gd name="connsiteX0" fmla="*/ 219514 w 1032853"/>
                <a:gd name="connsiteY0" fmla="*/ 0 h 1249485"/>
                <a:gd name="connsiteX1" fmla="*/ 1032853 w 1032853"/>
                <a:gd name="connsiteY1" fmla="*/ 328757 h 1249485"/>
                <a:gd name="connsiteX2" fmla="*/ 828398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28398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28398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18530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18530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25109 w 1032853"/>
                <a:gd name="connsiteY2" fmla="*/ 1249485 h 1249485"/>
                <a:gd name="connsiteX3" fmla="*/ 0 w 1032853"/>
                <a:gd name="connsiteY3" fmla="*/ 1165744 h 1249485"/>
                <a:gd name="connsiteX4" fmla="*/ 219514 w 1032853"/>
                <a:gd name="connsiteY4" fmla="*/ 0 h 1249485"/>
                <a:gd name="connsiteX0" fmla="*/ 226092 w 1039431"/>
                <a:gd name="connsiteY0" fmla="*/ 0 h 1249485"/>
                <a:gd name="connsiteX1" fmla="*/ 1039431 w 1039431"/>
                <a:gd name="connsiteY1" fmla="*/ 328757 h 1249485"/>
                <a:gd name="connsiteX2" fmla="*/ 831687 w 1039431"/>
                <a:gd name="connsiteY2" fmla="*/ 1249485 h 1249485"/>
                <a:gd name="connsiteX3" fmla="*/ 0 w 1039431"/>
                <a:gd name="connsiteY3" fmla="*/ 1172322 h 1249485"/>
                <a:gd name="connsiteX4" fmla="*/ 226092 w 1039431"/>
                <a:gd name="connsiteY4" fmla="*/ 0 h 1249485"/>
                <a:gd name="connsiteX0" fmla="*/ 226092 w 1039431"/>
                <a:gd name="connsiteY0" fmla="*/ 0 h 1249485"/>
                <a:gd name="connsiteX1" fmla="*/ 1039431 w 1039431"/>
                <a:gd name="connsiteY1" fmla="*/ 328757 h 1249485"/>
                <a:gd name="connsiteX2" fmla="*/ 831687 w 1039431"/>
                <a:gd name="connsiteY2" fmla="*/ 1249485 h 1249485"/>
                <a:gd name="connsiteX3" fmla="*/ 0 w 1039431"/>
                <a:gd name="connsiteY3" fmla="*/ 1172322 h 1249485"/>
                <a:gd name="connsiteX4" fmla="*/ 226092 w 1039431"/>
                <a:gd name="connsiteY4" fmla="*/ 0 h 1249485"/>
                <a:gd name="connsiteX0" fmla="*/ 226092 w 1039431"/>
                <a:gd name="connsiteY0" fmla="*/ 0 h 1239617"/>
                <a:gd name="connsiteX1" fmla="*/ 1039431 w 1039431"/>
                <a:gd name="connsiteY1" fmla="*/ 318889 h 1239617"/>
                <a:gd name="connsiteX2" fmla="*/ 831687 w 1039431"/>
                <a:gd name="connsiteY2" fmla="*/ 1239617 h 1239617"/>
                <a:gd name="connsiteX3" fmla="*/ 0 w 1039431"/>
                <a:gd name="connsiteY3" fmla="*/ 1162454 h 1239617"/>
                <a:gd name="connsiteX4" fmla="*/ 226092 w 1039431"/>
                <a:gd name="connsiteY4" fmla="*/ 0 h 1239617"/>
                <a:gd name="connsiteX0" fmla="*/ 226092 w 1039431"/>
                <a:gd name="connsiteY0" fmla="*/ 0 h 1239617"/>
                <a:gd name="connsiteX1" fmla="*/ 1039431 w 1039431"/>
                <a:gd name="connsiteY1" fmla="*/ 325468 h 1239617"/>
                <a:gd name="connsiteX2" fmla="*/ 831687 w 1039431"/>
                <a:gd name="connsiteY2" fmla="*/ 1239617 h 1239617"/>
                <a:gd name="connsiteX3" fmla="*/ 0 w 1039431"/>
                <a:gd name="connsiteY3" fmla="*/ 1162454 h 1239617"/>
                <a:gd name="connsiteX4" fmla="*/ 226092 w 1039431"/>
                <a:gd name="connsiteY4" fmla="*/ 0 h 1239617"/>
                <a:gd name="connsiteX0" fmla="*/ 226092 w 1039431"/>
                <a:gd name="connsiteY0" fmla="*/ 0 h 1239617"/>
                <a:gd name="connsiteX1" fmla="*/ 1039431 w 1039431"/>
                <a:gd name="connsiteY1" fmla="*/ 325468 h 1239617"/>
                <a:gd name="connsiteX2" fmla="*/ 831687 w 1039431"/>
                <a:gd name="connsiteY2" fmla="*/ 1239617 h 1239617"/>
                <a:gd name="connsiteX3" fmla="*/ 0 w 1039431"/>
                <a:gd name="connsiteY3" fmla="*/ 1162454 h 1239617"/>
                <a:gd name="connsiteX4" fmla="*/ 226092 w 1039431"/>
                <a:gd name="connsiteY4" fmla="*/ 0 h 1239617"/>
                <a:gd name="connsiteX0" fmla="*/ 226092 w 1039431"/>
                <a:gd name="connsiteY0" fmla="*/ 0 h 1239617"/>
                <a:gd name="connsiteX1" fmla="*/ 1039431 w 1039431"/>
                <a:gd name="connsiteY1" fmla="*/ 325468 h 1239617"/>
                <a:gd name="connsiteX2" fmla="*/ 831687 w 1039431"/>
                <a:gd name="connsiteY2" fmla="*/ 1239617 h 1239617"/>
                <a:gd name="connsiteX3" fmla="*/ 0 w 1039431"/>
                <a:gd name="connsiteY3" fmla="*/ 1162454 h 1239617"/>
                <a:gd name="connsiteX4" fmla="*/ 226092 w 1039431"/>
                <a:gd name="connsiteY4" fmla="*/ 0 h 1239617"/>
                <a:gd name="connsiteX0" fmla="*/ 226092 w 1039431"/>
                <a:gd name="connsiteY0" fmla="*/ 0 h 1239617"/>
                <a:gd name="connsiteX1" fmla="*/ 1039431 w 1039431"/>
                <a:gd name="connsiteY1" fmla="*/ 325468 h 1239617"/>
                <a:gd name="connsiteX2" fmla="*/ 831687 w 1039431"/>
                <a:gd name="connsiteY2" fmla="*/ 1239617 h 1239617"/>
                <a:gd name="connsiteX3" fmla="*/ 0 w 1039431"/>
                <a:gd name="connsiteY3" fmla="*/ 1162454 h 1239617"/>
                <a:gd name="connsiteX4" fmla="*/ 226092 w 1039431"/>
                <a:gd name="connsiteY4" fmla="*/ 0 h 1239617"/>
                <a:gd name="connsiteX0" fmla="*/ 229381 w 1039431"/>
                <a:gd name="connsiteY0" fmla="*/ 0 h 1242906"/>
                <a:gd name="connsiteX1" fmla="*/ 1039431 w 1039431"/>
                <a:gd name="connsiteY1" fmla="*/ 328757 h 1242906"/>
                <a:gd name="connsiteX2" fmla="*/ 831687 w 1039431"/>
                <a:gd name="connsiteY2" fmla="*/ 1242906 h 1242906"/>
                <a:gd name="connsiteX3" fmla="*/ 0 w 1039431"/>
                <a:gd name="connsiteY3" fmla="*/ 1165743 h 1242906"/>
                <a:gd name="connsiteX4" fmla="*/ 229381 w 1039431"/>
                <a:gd name="connsiteY4" fmla="*/ 0 h 1242906"/>
                <a:gd name="connsiteX0" fmla="*/ 229381 w 1042720"/>
                <a:gd name="connsiteY0" fmla="*/ 0 h 1242906"/>
                <a:gd name="connsiteX1" fmla="*/ 1042720 w 1042720"/>
                <a:gd name="connsiteY1" fmla="*/ 325467 h 1242906"/>
                <a:gd name="connsiteX2" fmla="*/ 831687 w 1042720"/>
                <a:gd name="connsiteY2" fmla="*/ 1242906 h 1242906"/>
                <a:gd name="connsiteX3" fmla="*/ 0 w 1042720"/>
                <a:gd name="connsiteY3" fmla="*/ 1165743 h 1242906"/>
                <a:gd name="connsiteX4" fmla="*/ 229381 w 1042720"/>
                <a:gd name="connsiteY4" fmla="*/ 0 h 1242906"/>
                <a:gd name="connsiteX0" fmla="*/ 229381 w 1042720"/>
                <a:gd name="connsiteY0" fmla="*/ 0 h 1242906"/>
                <a:gd name="connsiteX1" fmla="*/ 1042720 w 1042720"/>
                <a:gd name="connsiteY1" fmla="*/ 325467 h 1242906"/>
                <a:gd name="connsiteX2" fmla="*/ 828398 w 1042720"/>
                <a:gd name="connsiteY2" fmla="*/ 1242906 h 1242906"/>
                <a:gd name="connsiteX3" fmla="*/ 0 w 1042720"/>
                <a:gd name="connsiteY3" fmla="*/ 1165743 h 1242906"/>
                <a:gd name="connsiteX4" fmla="*/ 229381 w 1042720"/>
                <a:gd name="connsiteY4" fmla="*/ 0 h 1242906"/>
                <a:gd name="connsiteX0" fmla="*/ 229381 w 1042720"/>
                <a:gd name="connsiteY0" fmla="*/ 0 h 1242906"/>
                <a:gd name="connsiteX1" fmla="*/ 1042720 w 1042720"/>
                <a:gd name="connsiteY1" fmla="*/ 325467 h 1242906"/>
                <a:gd name="connsiteX2" fmla="*/ 828398 w 1042720"/>
                <a:gd name="connsiteY2" fmla="*/ 1242906 h 1242906"/>
                <a:gd name="connsiteX3" fmla="*/ 0 w 1042720"/>
                <a:gd name="connsiteY3" fmla="*/ 1165743 h 1242906"/>
                <a:gd name="connsiteX4" fmla="*/ 229381 w 1042720"/>
                <a:gd name="connsiteY4" fmla="*/ 0 h 1242906"/>
                <a:gd name="connsiteX0" fmla="*/ 219513 w 1032852"/>
                <a:gd name="connsiteY0" fmla="*/ 0 h 1242906"/>
                <a:gd name="connsiteX1" fmla="*/ 1032852 w 1032852"/>
                <a:gd name="connsiteY1" fmla="*/ 325467 h 1242906"/>
                <a:gd name="connsiteX2" fmla="*/ 818530 w 1032852"/>
                <a:gd name="connsiteY2" fmla="*/ 1242906 h 1242906"/>
                <a:gd name="connsiteX3" fmla="*/ 0 w 1032852"/>
                <a:gd name="connsiteY3" fmla="*/ 919053 h 1242906"/>
                <a:gd name="connsiteX4" fmla="*/ 219513 w 1032852"/>
                <a:gd name="connsiteY4" fmla="*/ 0 h 1242906"/>
                <a:gd name="connsiteX0" fmla="*/ 219513 w 1172476"/>
                <a:gd name="connsiteY0" fmla="*/ 0 h 1170543"/>
                <a:gd name="connsiteX1" fmla="*/ 1032852 w 1172476"/>
                <a:gd name="connsiteY1" fmla="*/ 325467 h 1170543"/>
                <a:gd name="connsiteX2" fmla="*/ 1170475 w 1172476"/>
                <a:gd name="connsiteY2" fmla="*/ 1170543 h 1170543"/>
                <a:gd name="connsiteX3" fmla="*/ 0 w 1172476"/>
                <a:gd name="connsiteY3" fmla="*/ 919053 h 1170543"/>
                <a:gd name="connsiteX4" fmla="*/ 219513 w 1172476"/>
                <a:gd name="connsiteY4" fmla="*/ 0 h 1170543"/>
                <a:gd name="connsiteX0" fmla="*/ 219513 w 1384798"/>
                <a:gd name="connsiteY0" fmla="*/ 0 h 1170543"/>
                <a:gd name="connsiteX1" fmla="*/ 1384798 w 1384798"/>
                <a:gd name="connsiteY1" fmla="*/ 335335 h 1170543"/>
                <a:gd name="connsiteX2" fmla="*/ 1170475 w 1384798"/>
                <a:gd name="connsiteY2" fmla="*/ 1170543 h 1170543"/>
                <a:gd name="connsiteX3" fmla="*/ 0 w 1384798"/>
                <a:gd name="connsiteY3" fmla="*/ 919053 h 1170543"/>
                <a:gd name="connsiteX4" fmla="*/ 219513 w 1384798"/>
                <a:gd name="connsiteY4" fmla="*/ 0 h 1170543"/>
                <a:gd name="connsiteX0" fmla="*/ 219513 w 1384798"/>
                <a:gd name="connsiteY0" fmla="*/ 0 h 1150808"/>
                <a:gd name="connsiteX1" fmla="*/ 1384798 w 1384798"/>
                <a:gd name="connsiteY1" fmla="*/ 315600 h 1150808"/>
                <a:gd name="connsiteX2" fmla="*/ 1170475 w 1384798"/>
                <a:gd name="connsiteY2" fmla="*/ 1150808 h 1150808"/>
                <a:gd name="connsiteX3" fmla="*/ 0 w 1384798"/>
                <a:gd name="connsiteY3" fmla="*/ 899318 h 1150808"/>
                <a:gd name="connsiteX4" fmla="*/ 219513 w 1384798"/>
                <a:gd name="connsiteY4" fmla="*/ 0 h 1150808"/>
                <a:gd name="connsiteX0" fmla="*/ 219513 w 1384798"/>
                <a:gd name="connsiteY0" fmla="*/ 0 h 1150808"/>
                <a:gd name="connsiteX1" fmla="*/ 1384798 w 1384798"/>
                <a:gd name="connsiteY1" fmla="*/ 315600 h 1150808"/>
                <a:gd name="connsiteX2" fmla="*/ 1170475 w 1384798"/>
                <a:gd name="connsiteY2" fmla="*/ 1150808 h 1150808"/>
                <a:gd name="connsiteX3" fmla="*/ 0 w 1384798"/>
                <a:gd name="connsiteY3" fmla="*/ 899318 h 1150808"/>
                <a:gd name="connsiteX4" fmla="*/ 219513 w 1384798"/>
                <a:gd name="connsiteY4" fmla="*/ 0 h 1150808"/>
                <a:gd name="connsiteX0" fmla="*/ 219513 w 1384798"/>
                <a:gd name="connsiteY0" fmla="*/ 0 h 1150808"/>
                <a:gd name="connsiteX1" fmla="*/ 1384798 w 1384798"/>
                <a:gd name="connsiteY1" fmla="*/ 315600 h 1150808"/>
                <a:gd name="connsiteX2" fmla="*/ 1170475 w 1384798"/>
                <a:gd name="connsiteY2" fmla="*/ 1150808 h 1150808"/>
                <a:gd name="connsiteX3" fmla="*/ 0 w 1384798"/>
                <a:gd name="connsiteY3" fmla="*/ 899318 h 1150808"/>
                <a:gd name="connsiteX4" fmla="*/ 219513 w 1384798"/>
                <a:gd name="connsiteY4" fmla="*/ 0 h 1150808"/>
                <a:gd name="connsiteX0" fmla="*/ 219513 w 1384798"/>
                <a:gd name="connsiteY0" fmla="*/ 0 h 1150808"/>
                <a:gd name="connsiteX1" fmla="*/ 1384798 w 1384798"/>
                <a:gd name="connsiteY1" fmla="*/ 315600 h 1150808"/>
                <a:gd name="connsiteX2" fmla="*/ 1170475 w 1384798"/>
                <a:gd name="connsiteY2" fmla="*/ 1150808 h 1150808"/>
                <a:gd name="connsiteX3" fmla="*/ 0 w 1384798"/>
                <a:gd name="connsiteY3" fmla="*/ 899318 h 1150808"/>
                <a:gd name="connsiteX4" fmla="*/ 219513 w 1384798"/>
                <a:gd name="connsiteY4" fmla="*/ 0 h 1150808"/>
                <a:gd name="connsiteX0" fmla="*/ 219513 w 1384798"/>
                <a:gd name="connsiteY0" fmla="*/ 0 h 1163965"/>
                <a:gd name="connsiteX1" fmla="*/ 1384798 w 1384798"/>
                <a:gd name="connsiteY1" fmla="*/ 315600 h 1163965"/>
                <a:gd name="connsiteX2" fmla="*/ 1177053 w 1384798"/>
                <a:gd name="connsiteY2" fmla="*/ 1163965 h 1163965"/>
                <a:gd name="connsiteX3" fmla="*/ 0 w 1384798"/>
                <a:gd name="connsiteY3" fmla="*/ 899318 h 1163965"/>
                <a:gd name="connsiteX4" fmla="*/ 219513 w 1384798"/>
                <a:gd name="connsiteY4" fmla="*/ 0 h 1163965"/>
                <a:gd name="connsiteX0" fmla="*/ 219513 w 1384798"/>
                <a:gd name="connsiteY0" fmla="*/ 0 h 1163965"/>
                <a:gd name="connsiteX1" fmla="*/ 1384798 w 1384798"/>
                <a:gd name="connsiteY1" fmla="*/ 315600 h 1163965"/>
                <a:gd name="connsiteX2" fmla="*/ 1177053 w 1384798"/>
                <a:gd name="connsiteY2" fmla="*/ 1163965 h 1163965"/>
                <a:gd name="connsiteX3" fmla="*/ 0 w 1384798"/>
                <a:gd name="connsiteY3" fmla="*/ 899318 h 1163965"/>
                <a:gd name="connsiteX4" fmla="*/ 219513 w 1384798"/>
                <a:gd name="connsiteY4" fmla="*/ 0 h 1163965"/>
                <a:gd name="connsiteX0" fmla="*/ 219513 w 1384798"/>
                <a:gd name="connsiteY0" fmla="*/ 0 h 1163965"/>
                <a:gd name="connsiteX1" fmla="*/ 1384798 w 1384798"/>
                <a:gd name="connsiteY1" fmla="*/ 315600 h 1163965"/>
                <a:gd name="connsiteX2" fmla="*/ 1177053 w 1384798"/>
                <a:gd name="connsiteY2" fmla="*/ 1163965 h 1163965"/>
                <a:gd name="connsiteX3" fmla="*/ 0 w 1384798"/>
                <a:gd name="connsiteY3" fmla="*/ 899318 h 1163965"/>
                <a:gd name="connsiteX4" fmla="*/ 219513 w 1384798"/>
                <a:gd name="connsiteY4" fmla="*/ 0 h 1163965"/>
                <a:gd name="connsiteX0" fmla="*/ 222802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22802 w 1388087"/>
                <a:gd name="connsiteY4" fmla="*/ 0 h 1163965"/>
                <a:gd name="connsiteX0" fmla="*/ 222802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22802 w 1388087"/>
                <a:gd name="connsiteY4" fmla="*/ 0 h 1163965"/>
                <a:gd name="connsiteX0" fmla="*/ 222802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22802 w 1388087"/>
                <a:gd name="connsiteY4" fmla="*/ 0 h 1163965"/>
                <a:gd name="connsiteX0" fmla="*/ 222802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22802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57387"/>
                <a:gd name="connsiteX1" fmla="*/ 1388087 w 1388087"/>
                <a:gd name="connsiteY1" fmla="*/ 315600 h 1157387"/>
                <a:gd name="connsiteX2" fmla="*/ 1173763 w 1388087"/>
                <a:gd name="connsiteY2" fmla="*/ 1157387 h 1157387"/>
                <a:gd name="connsiteX3" fmla="*/ 0 w 1388087"/>
                <a:gd name="connsiteY3" fmla="*/ 912475 h 1157387"/>
                <a:gd name="connsiteX4" fmla="*/ 216224 w 1388087"/>
                <a:gd name="connsiteY4" fmla="*/ 0 h 1157387"/>
                <a:gd name="connsiteX0" fmla="*/ 216224 w 1388087"/>
                <a:gd name="connsiteY0" fmla="*/ 0 h 1157387"/>
                <a:gd name="connsiteX1" fmla="*/ 1388087 w 1388087"/>
                <a:gd name="connsiteY1" fmla="*/ 315600 h 1157387"/>
                <a:gd name="connsiteX2" fmla="*/ 1173763 w 1388087"/>
                <a:gd name="connsiteY2" fmla="*/ 1157387 h 1157387"/>
                <a:gd name="connsiteX3" fmla="*/ 0 w 1388087"/>
                <a:gd name="connsiteY3" fmla="*/ 912475 h 1157387"/>
                <a:gd name="connsiteX4" fmla="*/ 216224 w 1388087"/>
                <a:gd name="connsiteY4" fmla="*/ 0 h 1157387"/>
                <a:gd name="connsiteX0" fmla="*/ 220380 w 1388087"/>
                <a:gd name="connsiteY0" fmla="*/ 0 h 1140762"/>
                <a:gd name="connsiteX1" fmla="*/ 1388087 w 1388087"/>
                <a:gd name="connsiteY1" fmla="*/ 298975 h 1140762"/>
                <a:gd name="connsiteX2" fmla="*/ 1173763 w 1388087"/>
                <a:gd name="connsiteY2" fmla="*/ 1140762 h 1140762"/>
                <a:gd name="connsiteX3" fmla="*/ 0 w 1388087"/>
                <a:gd name="connsiteY3" fmla="*/ 895850 h 1140762"/>
                <a:gd name="connsiteX4" fmla="*/ 220380 w 1388087"/>
                <a:gd name="connsiteY4" fmla="*/ 0 h 1140762"/>
                <a:gd name="connsiteX0" fmla="*/ 220380 w 1425494"/>
                <a:gd name="connsiteY0" fmla="*/ 0 h 1140762"/>
                <a:gd name="connsiteX1" fmla="*/ 1425494 w 1425494"/>
                <a:gd name="connsiteY1" fmla="*/ 298975 h 1140762"/>
                <a:gd name="connsiteX2" fmla="*/ 1173763 w 1425494"/>
                <a:gd name="connsiteY2" fmla="*/ 1140762 h 1140762"/>
                <a:gd name="connsiteX3" fmla="*/ 0 w 1425494"/>
                <a:gd name="connsiteY3" fmla="*/ 895850 h 1140762"/>
                <a:gd name="connsiteX4" fmla="*/ 220380 w 1425494"/>
                <a:gd name="connsiteY4" fmla="*/ 0 h 1140762"/>
                <a:gd name="connsiteX0" fmla="*/ 220380 w 1425494"/>
                <a:gd name="connsiteY0" fmla="*/ 0 h 1124136"/>
                <a:gd name="connsiteX1" fmla="*/ 1425494 w 1425494"/>
                <a:gd name="connsiteY1" fmla="*/ 298975 h 1124136"/>
                <a:gd name="connsiteX2" fmla="*/ 1177919 w 1425494"/>
                <a:gd name="connsiteY2" fmla="*/ 1124136 h 1124136"/>
                <a:gd name="connsiteX3" fmla="*/ 0 w 1425494"/>
                <a:gd name="connsiteY3" fmla="*/ 895850 h 1124136"/>
                <a:gd name="connsiteX4" fmla="*/ 220380 w 1425494"/>
                <a:gd name="connsiteY4" fmla="*/ 0 h 1124136"/>
                <a:gd name="connsiteX0" fmla="*/ 207911 w 1413025"/>
                <a:gd name="connsiteY0" fmla="*/ 0 h 1124136"/>
                <a:gd name="connsiteX1" fmla="*/ 1413025 w 1413025"/>
                <a:gd name="connsiteY1" fmla="*/ 298975 h 1124136"/>
                <a:gd name="connsiteX2" fmla="*/ 1165450 w 1413025"/>
                <a:gd name="connsiteY2" fmla="*/ 1124136 h 1124136"/>
                <a:gd name="connsiteX3" fmla="*/ 0 w 1413025"/>
                <a:gd name="connsiteY3" fmla="*/ 858443 h 1124136"/>
                <a:gd name="connsiteX4" fmla="*/ 207911 w 1413025"/>
                <a:gd name="connsiteY4" fmla="*/ 0 h 1124136"/>
                <a:gd name="connsiteX0" fmla="*/ 199598 w 1404712"/>
                <a:gd name="connsiteY0" fmla="*/ 0 h 1124136"/>
                <a:gd name="connsiteX1" fmla="*/ 1404712 w 1404712"/>
                <a:gd name="connsiteY1" fmla="*/ 298975 h 1124136"/>
                <a:gd name="connsiteX2" fmla="*/ 1157137 w 1404712"/>
                <a:gd name="connsiteY2" fmla="*/ 1124136 h 1124136"/>
                <a:gd name="connsiteX3" fmla="*/ 0 w 1404712"/>
                <a:gd name="connsiteY3" fmla="*/ 837661 h 1124136"/>
                <a:gd name="connsiteX4" fmla="*/ 199598 w 1404712"/>
                <a:gd name="connsiteY4" fmla="*/ 0 h 1124136"/>
                <a:gd name="connsiteX0" fmla="*/ 199598 w 1404712"/>
                <a:gd name="connsiteY0" fmla="*/ 0 h 1124136"/>
                <a:gd name="connsiteX1" fmla="*/ 1404712 w 1404712"/>
                <a:gd name="connsiteY1" fmla="*/ 298975 h 1124136"/>
                <a:gd name="connsiteX2" fmla="*/ 1157137 w 1404712"/>
                <a:gd name="connsiteY2" fmla="*/ 1124136 h 1124136"/>
                <a:gd name="connsiteX3" fmla="*/ 0 w 1404712"/>
                <a:gd name="connsiteY3" fmla="*/ 837661 h 1124136"/>
                <a:gd name="connsiteX4" fmla="*/ 199598 w 1404712"/>
                <a:gd name="connsiteY4" fmla="*/ 0 h 1124136"/>
                <a:gd name="connsiteX0" fmla="*/ 199598 w 1404712"/>
                <a:gd name="connsiteY0" fmla="*/ 0 h 1124136"/>
                <a:gd name="connsiteX1" fmla="*/ 1404712 w 1404712"/>
                <a:gd name="connsiteY1" fmla="*/ 298975 h 1124136"/>
                <a:gd name="connsiteX2" fmla="*/ 1157137 w 1404712"/>
                <a:gd name="connsiteY2" fmla="*/ 1124136 h 1124136"/>
                <a:gd name="connsiteX3" fmla="*/ 0 w 1404712"/>
                <a:gd name="connsiteY3" fmla="*/ 837661 h 1124136"/>
                <a:gd name="connsiteX4" fmla="*/ 199598 w 1404712"/>
                <a:gd name="connsiteY4" fmla="*/ 0 h 1124136"/>
                <a:gd name="connsiteX0" fmla="*/ 199598 w 1404712"/>
                <a:gd name="connsiteY0" fmla="*/ 0 h 1124136"/>
                <a:gd name="connsiteX1" fmla="*/ 1404712 w 1404712"/>
                <a:gd name="connsiteY1" fmla="*/ 298975 h 1124136"/>
                <a:gd name="connsiteX2" fmla="*/ 1157137 w 1404712"/>
                <a:gd name="connsiteY2" fmla="*/ 1124136 h 1124136"/>
                <a:gd name="connsiteX3" fmla="*/ 0 w 1404712"/>
                <a:gd name="connsiteY3" fmla="*/ 837661 h 1124136"/>
                <a:gd name="connsiteX4" fmla="*/ 199598 w 1404712"/>
                <a:gd name="connsiteY4" fmla="*/ 0 h 1124136"/>
                <a:gd name="connsiteX0" fmla="*/ 199598 w 1417181"/>
                <a:gd name="connsiteY0" fmla="*/ 0 h 1124136"/>
                <a:gd name="connsiteX1" fmla="*/ 1417181 w 1417181"/>
                <a:gd name="connsiteY1" fmla="*/ 303132 h 1124136"/>
                <a:gd name="connsiteX2" fmla="*/ 1157137 w 1417181"/>
                <a:gd name="connsiteY2" fmla="*/ 1124136 h 1124136"/>
                <a:gd name="connsiteX3" fmla="*/ 0 w 1417181"/>
                <a:gd name="connsiteY3" fmla="*/ 837661 h 1124136"/>
                <a:gd name="connsiteX4" fmla="*/ 199598 w 1417181"/>
                <a:gd name="connsiteY4" fmla="*/ 0 h 1124136"/>
                <a:gd name="connsiteX0" fmla="*/ 199598 w 1417181"/>
                <a:gd name="connsiteY0" fmla="*/ 0 h 1124136"/>
                <a:gd name="connsiteX1" fmla="*/ 1417181 w 1417181"/>
                <a:gd name="connsiteY1" fmla="*/ 303132 h 1124136"/>
                <a:gd name="connsiteX2" fmla="*/ 1157137 w 1417181"/>
                <a:gd name="connsiteY2" fmla="*/ 1124136 h 1124136"/>
                <a:gd name="connsiteX3" fmla="*/ 0 w 1417181"/>
                <a:gd name="connsiteY3" fmla="*/ 837661 h 1124136"/>
                <a:gd name="connsiteX4" fmla="*/ 199598 w 1417181"/>
                <a:gd name="connsiteY4" fmla="*/ 0 h 1124136"/>
                <a:gd name="connsiteX0" fmla="*/ 199598 w 1417181"/>
                <a:gd name="connsiteY0" fmla="*/ 0 h 1124136"/>
                <a:gd name="connsiteX1" fmla="*/ 1417181 w 1417181"/>
                <a:gd name="connsiteY1" fmla="*/ 303132 h 1124136"/>
                <a:gd name="connsiteX2" fmla="*/ 1157137 w 1417181"/>
                <a:gd name="connsiteY2" fmla="*/ 1124136 h 1124136"/>
                <a:gd name="connsiteX3" fmla="*/ 0 w 1417181"/>
                <a:gd name="connsiteY3" fmla="*/ 837661 h 1124136"/>
                <a:gd name="connsiteX4" fmla="*/ 199598 w 1417181"/>
                <a:gd name="connsiteY4" fmla="*/ 0 h 1124136"/>
                <a:gd name="connsiteX0" fmla="*/ 199598 w 1417181"/>
                <a:gd name="connsiteY0" fmla="*/ 0 h 1124136"/>
                <a:gd name="connsiteX1" fmla="*/ 1417181 w 1417181"/>
                <a:gd name="connsiteY1" fmla="*/ 303132 h 1124136"/>
                <a:gd name="connsiteX2" fmla="*/ 1157137 w 1417181"/>
                <a:gd name="connsiteY2" fmla="*/ 1124136 h 1124136"/>
                <a:gd name="connsiteX3" fmla="*/ 0 w 1417181"/>
                <a:gd name="connsiteY3" fmla="*/ 837661 h 1124136"/>
                <a:gd name="connsiteX4" fmla="*/ 199598 w 1417181"/>
                <a:gd name="connsiteY4" fmla="*/ 0 h 1124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7181" h="1124136">
                  <a:moveTo>
                    <a:pt x="199598" y="0"/>
                  </a:moveTo>
                  <a:cubicBezTo>
                    <a:pt x="677453" y="110224"/>
                    <a:pt x="1227251" y="253669"/>
                    <a:pt x="1417181" y="303132"/>
                  </a:cubicBezTo>
                  <a:cubicBezTo>
                    <a:pt x="1285616" y="709872"/>
                    <a:pt x="1223762" y="903447"/>
                    <a:pt x="1157137" y="1124136"/>
                  </a:cubicBezTo>
                  <a:cubicBezTo>
                    <a:pt x="635100" y="982934"/>
                    <a:pt x="438251" y="940259"/>
                    <a:pt x="0" y="837661"/>
                  </a:cubicBezTo>
                  <a:cubicBezTo>
                    <a:pt x="50351" y="638953"/>
                    <a:pt x="93007" y="452061"/>
                    <a:pt x="199598" y="0"/>
                  </a:cubicBezTo>
                  <a:close/>
                </a:path>
              </a:pathLst>
            </a:custGeom>
            <a:blipFill>
              <a:blip r:embed="rId15"/>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48" name="Rectangle 8"/>
            <p:cNvSpPr/>
            <p:nvPr/>
          </p:nvSpPr>
          <p:spPr>
            <a:xfrm>
              <a:off x="6673343" y="2869699"/>
              <a:ext cx="841828" cy="744448"/>
            </a:xfrm>
            <a:custGeom>
              <a:avLst/>
              <a:gdLst>
                <a:gd name="connsiteX0" fmla="*/ 0 w 957812"/>
                <a:gd name="connsiteY0" fmla="*/ 0 h 992458"/>
                <a:gd name="connsiteX1" fmla="*/ 957812 w 957812"/>
                <a:gd name="connsiteY1" fmla="*/ 0 h 992458"/>
                <a:gd name="connsiteX2" fmla="*/ 957812 w 957812"/>
                <a:gd name="connsiteY2" fmla="*/ 992458 h 992458"/>
                <a:gd name="connsiteX3" fmla="*/ 0 w 957812"/>
                <a:gd name="connsiteY3" fmla="*/ 992458 h 992458"/>
                <a:gd name="connsiteX4" fmla="*/ 0 w 957812"/>
                <a:gd name="connsiteY4" fmla="*/ 0 h 992458"/>
                <a:gd name="connsiteX0" fmla="*/ 0 w 957812"/>
                <a:gd name="connsiteY0" fmla="*/ 267629 h 1260087"/>
                <a:gd name="connsiteX1" fmla="*/ 879754 w 957812"/>
                <a:gd name="connsiteY1" fmla="*/ 0 h 1260087"/>
                <a:gd name="connsiteX2" fmla="*/ 957812 w 957812"/>
                <a:gd name="connsiteY2" fmla="*/ 1260087 h 1260087"/>
                <a:gd name="connsiteX3" fmla="*/ 0 w 957812"/>
                <a:gd name="connsiteY3" fmla="*/ 1260087 h 1260087"/>
                <a:gd name="connsiteX4" fmla="*/ 0 w 957812"/>
                <a:gd name="connsiteY4" fmla="*/ 267629 h 1260087"/>
                <a:gd name="connsiteX0" fmla="*/ 0 w 946661"/>
                <a:gd name="connsiteY0" fmla="*/ 267629 h 1260087"/>
                <a:gd name="connsiteX1" fmla="*/ 879754 w 946661"/>
                <a:gd name="connsiteY1" fmla="*/ 0 h 1260087"/>
                <a:gd name="connsiteX2" fmla="*/ 946661 w 946661"/>
                <a:gd name="connsiteY2" fmla="*/ 1037062 h 1260087"/>
                <a:gd name="connsiteX3" fmla="*/ 0 w 946661"/>
                <a:gd name="connsiteY3" fmla="*/ 1260087 h 1260087"/>
                <a:gd name="connsiteX4" fmla="*/ 0 w 946661"/>
                <a:gd name="connsiteY4" fmla="*/ 267629 h 1260087"/>
                <a:gd name="connsiteX0" fmla="*/ 0 w 946661"/>
                <a:gd name="connsiteY0" fmla="*/ 267629 h 1505414"/>
                <a:gd name="connsiteX1" fmla="*/ 879754 w 946661"/>
                <a:gd name="connsiteY1" fmla="*/ 0 h 1505414"/>
                <a:gd name="connsiteX2" fmla="*/ 946661 w 946661"/>
                <a:gd name="connsiteY2" fmla="*/ 1037062 h 1505414"/>
                <a:gd name="connsiteX3" fmla="*/ 0 w 946661"/>
                <a:gd name="connsiteY3" fmla="*/ 1505414 h 1505414"/>
                <a:gd name="connsiteX4" fmla="*/ 0 w 946661"/>
                <a:gd name="connsiteY4" fmla="*/ 267629 h 1505414"/>
                <a:gd name="connsiteX0" fmla="*/ 0 w 902056"/>
                <a:gd name="connsiteY0" fmla="*/ 267629 h 1505414"/>
                <a:gd name="connsiteX1" fmla="*/ 879754 w 902056"/>
                <a:gd name="connsiteY1" fmla="*/ 0 h 1505414"/>
                <a:gd name="connsiteX2" fmla="*/ 902056 w 902056"/>
                <a:gd name="connsiteY2" fmla="*/ 1048213 h 1505414"/>
                <a:gd name="connsiteX3" fmla="*/ 0 w 902056"/>
                <a:gd name="connsiteY3" fmla="*/ 1505414 h 1505414"/>
                <a:gd name="connsiteX4" fmla="*/ 0 w 902056"/>
                <a:gd name="connsiteY4" fmla="*/ 267629 h 1505414"/>
                <a:gd name="connsiteX0" fmla="*/ 0 w 933806"/>
                <a:gd name="connsiteY0" fmla="*/ 267629 h 1505414"/>
                <a:gd name="connsiteX1" fmla="*/ 879754 w 933806"/>
                <a:gd name="connsiteY1" fmla="*/ 0 h 1505414"/>
                <a:gd name="connsiteX2" fmla="*/ 933806 w 933806"/>
                <a:gd name="connsiteY2" fmla="*/ 991063 h 1505414"/>
                <a:gd name="connsiteX3" fmla="*/ 0 w 933806"/>
                <a:gd name="connsiteY3" fmla="*/ 1505414 h 1505414"/>
                <a:gd name="connsiteX4" fmla="*/ 0 w 933806"/>
                <a:gd name="connsiteY4" fmla="*/ 267629 h 1505414"/>
                <a:gd name="connsiteX0" fmla="*/ 0 w 933806"/>
                <a:gd name="connsiteY0" fmla="*/ 254929 h 1492714"/>
                <a:gd name="connsiteX1" fmla="*/ 867054 w 933806"/>
                <a:gd name="connsiteY1" fmla="*/ 0 h 1492714"/>
                <a:gd name="connsiteX2" fmla="*/ 933806 w 933806"/>
                <a:gd name="connsiteY2" fmla="*/ 978363 h 1492714"/>
                <a:gd name="connsiteX3" fmla="*/ 0 w 933806"/>
                <a:gd name="connsiteY3" fmla="*/ 1492714 h 1492714"/>
                <a:gd name="connsiteX4" fmla="*/ 0 w 933806"/>
                <a:gd name="connsiteY4" fmla="*/ 254929 h 1492714"/>
                <a:gd name="connsiteX0" fmla="*/ 0 w 927456"/>
                <a:gd name="connsiteY0" fmla="*/ 254929 h 1492714"/>
                <a:gd name="connsiteX1" fmla="*/ 8670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543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7836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65663 h 1492714"/>
                <a:gd name="connsiteX3" fmla="*/ 0 w 927456"/>
                <a:gd name="connsiteY3" fmla="*/ 1492714 h 1492714"/>
                <a:gd name="connsiteX4" fmla="*/ 0 w 927456"/>
                <a:gd name="connsiteY4" fmla="*/ 254929 h 1492714"/>
                <a:gd name="connsiteX0" fmla="*/ 0 w 927456"/>
                <a:gd name="connsiteY0" fmla="*/ 269216 h 1507001"/>
                <a:gd name="connsiteX1" fmla="*/ 855941 w 927456"/>
                <a:gd name="connsiteY1" fmla="*/ 0 h 1507001"/>
                <a:gd name="connsiteX2" fmla="*/ 927456 w 927456"/>
                <a:gd name="connsiteY2" fmla="*/ 979950 h 1507001"/>
                <a:gd name="connsiteX3" fmla="*/ 0 w 927456"/>
                <a:gd name="connsiteY3" fmla="*/ 1507001 h 1507001"/>
                <a:gd name="connsiteX4" fmla="*/ 0 w 927456"/>
                <a:gd name="connsiteY4" fmla="*/ 269216 h 1507001"/>
                <a:gd name="connsiteX0" fmla="*/ 0 w 941743"/>
                <a:gd name="connsiteY0" fmla="*/ 269216 h 1507001"/>
                <a:gd name="connsiteX1" fmla="*/ 855941 w 941743"/>
                <a:gd name="connsiteY1" fmla="*/ 0 h 1507001"/>
                <a:gd name="connsiteX2" fmla="*/ 941743 w 941743"/>
                <a:gd name="connsiteY2" fmla="*/ 979950 h 1507001"/>
                <a:gd name="connsiteX3" fmla="*/ 0 w 941743"/>
                <a:gd name="connsiteY3" fmla="*/ 1507001 h 1507001"/>
                <a:gd name="connsiteX4" fmla="*/ 0 w 941743"/>
                <a:gd name="connsiteY4" fmla="*/ 269216 h 1507001"/>
                <a:gd name="connsiteX0" fmla="*/ 0 w 951268"/>
                <a:gd name="connsiteY0" fmla="*/ 259691 h 1507001"/>
                <a:gd name="connsiteX1" fmla="*/ 865466 w 951268"/>
                <a:gd name="connsiteY1" fmla="*/ 0 h 1507001"/>
                <a:gd name="connsiteX2" fmla="*/ 951268 w 951268"/>
                <a:gd name="connsiteY2" fmla="*/ 979950 h 1507001"/>
                <a:gd name="connsiteX3" fmla="*/ 9525 w 951268"/>
                <a:gd name="connsiteY3" fmla="*/ 1507001 h 1507001"/>
                <a:gd name="connsiteX4" fmla="*/ 0 w 951268"/>
                <a:gd name="connsiteY4" fmla="*/ 259691 h 1507001"/>
                <a:gd name="connsiteX0" fmla="*/ 0 w 951268"/>
                <a:gd name="connsiteY0" fmla="*/ 273978 h 1521288"/>
                <a:gd name="connsiteX1" fmla="*/ 865466 w 951268"/>
                <a:gd name="connsiteY1" fmla="*/ 0 h 1521288"/>
                <a:gd name="connsiteX2" fmla="*/ 951268 w 951268"/>
                <a:gd name="connsiteY2" fmla="*/ 994237 h 1521288"/>
                <a:gd name="connsiteX3" fmla="*/ 9525 w 951268"/>
                <a:gd name="connsiteY3" fmla="*/ 1521288 h 1521288"/>
                <a:gd name="connsiteX4" fmla="*/ 0 w 951268"/>
                <a:gd name="connsiteY4" fmla="*/ 273978 h 1521288"/>
                <a:gd name="connsiteX0" fmla="*/ 0 w 951268"/>
                <a:gd name="connsiteY0" fmla="*/ 259691 h 1521288"/>
                <a:gd name="connsiteX1" fmla="*/ 865466 w 951268"/>
                <a:gd name="connsiteY1" fmla="*/ 0 h 1521288"/>
                <a:gd name="connsiteX2" fmla="*/ 951268 w 951268"/>
                <a:gd name="connsiteY2" fmla="*/ 994237 h 1521288"/>
                <a:gd name="connsiteX3" fmla="*/ 9525 w 951268"/>
                <a:gd name="connsiteY3" fmla="*/ 1521288 h 1521288"/>
                <a:gd name="connsiteX4" fmla="*/ 0 w 951268"/>
                <a:gd name="connsiteY4" fmla="*/ 259691 h 1521288"/>
                <a:gd name="connsiteX0" fmla="*/ 0 w 951268"/>
                <a:gd name="connsiteY0" fmla="*/ 259691 h 1564151"/>
                <a:gd name="connsiteX1" fmla="*/ 865466 w 951268"/>
                <a:gd name="connsiteY1" fmla="*/ 0 h 1564151"/>
                <a:gd name="connsiteX2" fmla="*/ 951268 w 951268"/>
                <a:gd name="connsiteY2" fmla="*/ 994237 h 1564151"/>
                <a:gd name="connsiteX3" fmla="*/ 4763 w 951268"/>
                <a:gd name="connsiteY3" fmla="*/ 1564151 h 1564151"/>
                <a:gd name="connsiteX4" fmla="*/ 0 w 951268"/>
                <a:gd name="connsiteY4" fmla="*/ 259691 h 1564151"/>
                <a:gd name="connsiteX0" fmla="*/ 0 w 956031"/>
                <a:gd name="connsiteY0" fmla="*/ 259691 h 1564151"/>
                <a:gd name="connsiteX1" fmla="*/ 865466 w 956031"/>
                <a:gd name="connsiteY1" fmla="*/ 0 h 1564151"/>
                <a:gd name="connsiteX2" fmla="*/ 956031 w 956031"/>
                <a:gd name="connsiteY2" fmla="*/ 999000 h 1564151"/>
                <a:gd name="connsiteX3" fmla="*/ 4763 w 956031"/>
                <a:gd name="connsiteY3" fmla="*/ 1564151 h 1564151"/>
                <a:gd name="connsiteX4" fmla="*/ 0 w 956031"/>
                <a:gd name="connsiteY4" fmla="*/ 259691 h 1564151"/>
                <a:gd name="connsiteX0" fmla="*/ 0 w 956031"/>
                <a:gd name="connsiteY0" fmla="*/ 259691 h 1564151"/>
                <a:gd name="connsiteX1" fmla="*/ 874991 w 956031"/>
                <a:gd name="connsiteY1" fmla="*/ 0 h 1564151"/>
                <a:gd name="connsiteX2" fmla="*/ 956031 w 956031"/>
                <a:gd name="connsiteY2" fmla="*/ 999000 h 1564151"/>
                <a:gd name="connsiteX3" fmla="*/ 4763 w 956031"/>
                <a:gd name="connsiteY3" fmla="*/ 1564151 h 1564151"/>
                <a:gd name="connsiteX4" fmla="*/ 0 w 956031"/>
                <a:gd name="connsiteY4" fmla="*/ 259691 h 1564151"/>
                <a:gd name="connsiteX0" fmla="*/ 0 w 1413231"/>
                <a:gd name="connsiteY0" fmla="*/ 259691 h 1937463"/>
                <a:gd name="connsiteX1" fmla="*/ 874991 w 1413231"/>
                <a:gd name="connsiteY1" fmla="*/ 0 h 1937463"/>
                <a:gd name="connsiteX2" fmla="*/ 1413231 w 1413231"/>
                <a:gd name="connsiteY2" fmla="*/ 1937463 h 1937463"/>
                <a:gd name="connsiteX3" fmla="*/ 4763 w 1413231"/>
                <a:gd name="connsiteY3" fmla="*/ 1564151 h 1937463"/>
                <a:gd name="connsiteX4" fmla="*/ 0 w 1413231"/>
                <a:gd name="connsiteY4" fmla="*/ 259691 h 1937463"/>
                <a:gd name="connsiteX0" fmla="*/ 247907 w 1661138"/>
                <a:gd name="connsiteY0" fmla="*/ 259691 h 2129635"/>
                <a:gd name="connsiteX1" fmla="*/ 1122898 w 1661138"/>
                <a:gd name="connsiteY1" fmla="*/ 0 h 2129635"/>
                <a:gd name="connsiteX2" fmla="*/ 1661138 w 1661138"/>
                <a:gd name="connsiteY2" fmla="*/ 1937463 h 2129635"/>
                <a:gd name="connsiteX3" fmla="*/ 7 w 1661138"/>
                <a:gd name="connsiteY3" fmla="*/ 2129635 h 2129635"/>
                <a:gd name="connsiteX4" fmla="*/ 247907 w 1661138"/>
                <a:gd name="connsiteY4" fmla="*/ 259691 h 2129635"/>
                <a:gd name="connsiteX0" fmla="*/ 247907 w 1673170"/>
                <a:gd name="connsiteY0" fmla="*/ 259691 h 2129635"/>
                <a:gd name="connsiteX1" fmla="*/ 1122898 w 1673170"/>
                <a:gd name="connsiteY1" fmla="*/ 0 h 2129635"/>
                <a:gd name="connsiteX2" fmla="*/ 1673170 w 1673170"/>
                <a:gd name="connsiteY2" fmla="*/ 1997621 h 2129635"/>
                <a:gd name="connsiteX3" fmla="*/ 7 w 1673170"/>
                <a:gd name="connsiteY3" fmla="*/ 2129635 h 2129635"/>
                <a:gd name="connsiteX4" fmla="*/ 247907 w 1673170"/>
                <a:gd name="connsiteY4" fmla="*/ 259691 h 2129635"/>
                <a:gd name="connsiteX0" fmla="*/ 247907 w 1977140"/>
                <a:gd name="connsiteY0" fmla="*/ 0 h 1869944"/>
                <a:gd name="connsiteX1" fmla="*/ 1977140 w 1977140"/>
                <a:gd name="connsiteY1" fmla="*/ 5004 h 1869944"/>
                <a:gd name="connsiteX2" fmla="*/ 1673170 w 1977140"/>
                <a:gd name="connsiteY2" fmla="*/ 1737930 h 1869944"/>
                <a:gd name="connsiteX3" fmla="*/ 7 w 1977140"/>
                <a:gd name="connsiteY3" fmla="*/ 1869944 h 1869944"/>
                <a:gd name="connsiteX4" fmla="*/ 247907 w 1977140"/>
                <a:gd name="connsiteY4" fmla="*/ 0 h 1869944"/>
                <a:gd name="connsiteX0" fmla="*/ 705103 w 1977136"/>
                <a:gd name="connsiteY0" fmla="*/ 0 h 2591839"/>
                <a:gd name="connsiteX1" fmla="*/ 1977136 w 1977136"/>
                <a:gd name="connsiteY1" fmla="*/ 726899 h 2591839"/>
                <a:gd name="connsiteX2" fmla="*/ 1673166 w 1977136"/>
                <a:gd name="connsiteY2" fmla="*/ 2459825 h 2591839"/>
                <a:gd name="connsiteX3" fmla="*/ 3 w 1977136"/>
                <a:gd name="connsiteY3" fmla="*/ 2591839 h 2591839"/>
                <a:gd name="connsiteX4" fmla="*/ 705103 w 1977136"/>
                <a:gd name="connsiteY4" fmla="*/ 0 h 2591839"/>
                <a:gd name="connsiteX0" fmla="*/ 705103 w 1977136"/>
                <a:gd name="connsiteY0" fmla="*/ 0 h 2591839"/>
                <a:gd name="connsiteX1" fmla="*/ 1352348 w 1977136"/>
                <a:gd name="connsiteY1" fmla="*/ 341203 h 2591839"/>
                <a:gd name="connsiteX2" fmla="*/ 1977136 w 1977136"/>
                <a:gd name="connsiteY2" fmla="*/ 726899 h 2591839"/>
                <a:gd name="connsiteX3" fmla="*/ 1673166 w 1977136"/>
                <a:gd name="connsiteY3" fmla="*/ 2459825 h 2591839"/>
                <a:gd name="connsiteX4" fmla="*/ 3 w 1977136"/>
                <a:gd name="connsiteY4" fmla="*/ 2591839 h 2591839"/>
                <a:gd name="connsiteX5" fmla="*/ 705103 w 1977136"/>
                <a:gd name="connsiteY5" fmla="*/ 0 h 2591839"/>
                <a:gd name="connsiteX0" fmla="*/ 476503 w 1977136"/>
                <a:gd name="connsiteY0" fmla="*/ 224281 h 2250636"/>
                <a:gd name="connsiteX1" fmla="*/ 1352348 w 1977136"/>
                <a:gd name="connsiteY1" fmla="*/ 0 h 2250636"/>
                <a:gd name="connsiteX2" fmla="*/ 1977136 w 1977136"/>
                <a:gd name="connsiteY2" fmla="*/ 385696 h 2250636"/>
                <a:gd name="connsiteX3" fmla="*/ 1673166 w 1977136"/>
                <a:gd name="connsiteY3" fmla="*/ 2118622 h 2250636"/>
                <a:gd name="connsiteX4" fmla="*/ 3 w 1977136"/>
                <a:gd name="connsiteY4" fmla="*/ 2250636 h 2250636"/>
                <a:gd name="connsiteX5" fmla="*/ 476503 w 1977136"/>
                <a:gd name="connsiteY5" fmla="*/ 224281 h 2250636"/>
                <a:gd name="connsiteX0" fmla="*/ 476503 w 1977136"/>
                <a:gd name="connsiteY0" fmla="*/ 91934 h 2118289"/>
                <a:gd name="connsiteX1" fmla="*/ 1484695 w 1977136"/>
                <a:gd name="connsiteY1" fmla="*/ 0 h 2118289"/>
                <a:gd name="connsiteX2" fmla="*/ 1977136 w 1977136"/>
                <a:gd name="connsiteY2" fmla="*/ 253349 h 2118289"/>
                <a:gd name="connsiteX3" fmla="*/ 1673166 w 1977136"/>
                <a:gd name="connsiteY3" fmla="*/ 1986275 h 2118289"/>
                <a:gd name="connsiteX4" fmla="*/ 3 w 1977136"/>
                <a:gd name="connsiteY4" fmla="*/ 2118289 h 2118289"/>
                <a:gd name="connsiteX5" fmla="*/ 476503 w 1977136"/>
                <a:gd name="connsiteY5" fmla="*/ 91934 h 2118289"/>
                <a:gd name="connsiteX0" fmla="*/ 476503 w 1977136"/>
                <a:gd name="connsiteY0" fmla="*/ 85958 h 2112313"/>
                <a:gd name="connsiteX1" fmla="*/ 1550436 w 1977136"/>
                <a:gd name="connsiteY1" fmla="*/ 0 h 2112313"/>
                <a:gd name="connsiteX2" fmla="*/ 1977136 w 1977136"/>
                <a:gd name="connsiteY2" fmla="*/ 247373 h 2112313"/>
                <a:gd name="connsiteX3" fmla="*/ 1673166 w 1977136"/>
                <a:gd name="connsiteY3" fmla="*/ 1980299 h 2112313"/>
                <a:gd name="connsiteX4" fmla="*/ 3 w 1977136"/>
                <a:gd name="connsiteY4" fmla="*/ 2112313 h 2112313"/>
                <a:gd name="connsiteX5" fmla="*/ 476503 w 1977136"/>
                <a:gd name="connsiteY5" fmla="*/ 85958 h 2112313"/>
                <a:gd name="connsiteX0" fmla="*/ 488456 w 1977136"/>
                <a:gd name="connsiteY0" fmla="*/ 26193 h 2112313"/>
                <a:gd name="connsiteX1" fmla="*/ 1550436 w 1977136"/>
                <a:gd name="connsiteY1" fmla="*/ 0 h 2112313"/>
                <a:gd name="connsiteX2" fmla="*/ 1977136 w 1977136"/>
                <a:gd name="connsiteY2" fmla="*/ 247373 h 2112313"/>
                <a:gd name="connsiteX3" fmla="*/ 1673166 w 1977136"/>
                <a:gd name="connsiteY3" fmla="*/ 1980299 h 2112313"/>
                <a:gd name="connsiteX4" fmla="*/ 3 w 1977136"/>
                <a:gd name="connsiteY4" fmla="*/ 2112313 h 2112313"/>
                <a:gd name="connsiteX5" fmla="*/ 488456 w 1977136"/>
                <a:gd name="connsiteY5" fmla="*/ 26193 h 2112313"/>
                <a:gd name="connsiteX0" fmla="*/ 482480 w 1977136"/>
                <a:gd name="connsiteY0" fmla="*/ 8263 h 2112313"/>
                <a:gd name="connsiteX1" fmla="*/ 1550436 w 1977136"/>
                <a:gd name="connsiteY1" fmla="*/ 0 h 2112313"/>
                <a:gd name="connsiteX2" fmla="*/ 1977136 w 1977136"/>
                <a:gd name="connsiteY2" fmla="*/ 247373 h 2112313"/>
                <a:gd name="connsiteX3" fmla="*/ 1673166 w 1977136"/>
                <a:gd name="connsiteY3" fmla="*/ 1980299 h 2112313"/>
                <a:gd name="connsiteX4" fmla="*/ 3 w 1977136"/>
                <a:gd name="connsiteY4" fmla="*/ 2112313 h 2112313"/>
                <a:gd name="connsiteX5" fmla="*/ 482480 w 1977136"/>
                <a:gd name="connsiteY5" fmla="*/ 8263 h 2112313"/>
                <a:gd name="connsiteX0" fmla="*/ 482480 w 1977136"/>
                <a:gd name="connsiteY0" fmla="*/ 20216 h 2124266"/>
                <a:gd name="connsiteX1" fmla="*/ 1544459 w 1977136"/>
                <a:gd name="connsiteY1" fmla="*/ 0 h 2124266"/>
                <a:gd name="connsiteX2" fmla="*/ 1977136 w 1977136"/>
                <a:gd name="connsiteY2" fmla="*/ 259326 h 2124266"/>
                <a:gd name="connsiteX3" fmla="*/ 1673166 w 1977136"/>
                <a:gd name="connsiteY3" fmla="*/ 1992252 h 2124266"/>
                <a:gd name="connsiteX4" fmla="*/ 3 w 1977136"/>
                <a:gd name="connsiteY4" fmla="*/ 2124266 h 2124266"/>
                <a:gd name="connsiteX5" fmla="*/ 482480 w 1977136"/>
                <a:gd name="connsiteY5" fmla="*/ 20216 h 2124266"/>
                <a:gd name="connsiteX0" fmla="*/ 482480 w 1977136"/>
                <a:gd name="connsiteY0" fmla="*/ 14240 h 2124266"/>
                <a:gd name="connsiteX1" fmla="*/ 1544459 w 1977136"/>
                <a:gd name="connsiteY1" fmla="*/ 0 h 2124266"/>
                <a:gd name="connsiteX2" fmla="*/ 1977136 w 1977136"/>
                <a:gd name="connsiteY2" fmla="*/ 259326 h 2124266"/>
                <a:gd name="connsiteX3" fmla="*/ 1673166 w 1977136"/>
                <a:gd name="connsiteY3" fmla="*/ 1992252 h 2124266"/>
                <a:gd name="connsiteX4" fmla="*/ 3 w 1977136"/>
                <a:gd name="connsiteY4" fmla="*/ 2124266 h 2124266"/>
                <a:gd name="connsiteX5" fmla="*/ 482480 w 1977136"/>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85116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85116 w 1977133"/>
                <a:gd name="connsiteY3" fmla="*/ 1992252 h 2124266"/>
                <a:gd name="connsiteX4" fmla="*/ 0 w 1977133"/>
                <a:gd name="connsiteY4" fmla="*/ 2124266 h 2124266"/>
                <a:gd name="connsiteX5" fmla="*/ 482477 w 1977133"/>
                <a:gd name="connsiteY5" fmla="*/ 14240 h 2124266"/>
                <a:gd name="connsiteX0" fmla="*/ 410760 w 1905416"/>
                <a:gd name="connsiteY0" fmla="*/ 14240 h 2046572"/>
                <a:gd name="connsiteX1" fmla="*/ 1472739 w 1905416"/>
                <a:gd name="connsiteY1" fmla="*/ 0 h 2046572"/>
                <a:gd name="connsiteX2" fmla="*/ 1905416 w 1905416"/>
                <a:gd name="connsiteY2" fmla="*/ 259326 h 2046572"/>
                <a:gd name="connsiteX3" fmla="*/ 1613399 w 1905416"/>
                <a:gd name="connsiteY3" fmla="*/ 1992252 h 2046572"/>
                <a:gd name="connsiteX4" fmla="*/ 0 w 1905416"/>
                <a:gd name="connsiteY4" fmla="*/ 2046572 h 2046572"/>
                <a:gd name="connsiteX5" fmla="*/ 410760 w 1905416"/>
                <a:gd name="connsiteY5" fmla="*/ 14240 h 2046572"/>
                <a:gd name="connsiteX0" fmla="*/ 410760 w 1905416"/>
                <a:gd name="connsiteY0" fmla="*/ 14240 h 2046572"/>
                <a:gd name="connsiteX1" fmla="*/ 1472739 w 1905416"/>
                <a:gd name="connsiteY1" fmla="*/ 0 h 2046572"/>
                <a:gd name="connsiteX2" fmla="*/ 1905416 w 1905416"/>
                <a:gd name="connsiteY2" fmla="*/ 259326 h 2046572"/>
                <a:gd name="connsiteX3" fmla="*/ 938058 w 1905416"/>
                <a:gd name="connsiteY3" fmla="*/ 2040064 h 2046572"/>
                <a:gd name="connsiteX4" fmla="*/ 0 w 1905416"/>
                <a:gd name="connsiteY4" fmla="*/ 2046572 h 2046572"/>
                <a:gd name="connsiteX5" fmla="*/ 410760 w 1905416"/>
                <a:gd name="connsiteY5" fmla="*/ 14240 h 2046572"/>
                <a:gd name="connsiteX0" fmla="*/ 410760 w 1472739"/>
                <a:gd name="connsiteY0" fmla="*/ 14240 h 2046572"/>
                <a:gd name="connsiteX1" fmla="*/ 1472739 w 1472739"/>
                <a:gd name="connsiteY1" fmla="*/ 0 h 2046572"/>
                <a:gd name="connsiteX2" fmla="*/ 1349605 w 1472739"/>
                <a:gd name="connsiteY2" fmla="*/ 815138 h 2046572"/>
                <a:gd name="connsiteX3" fmla="*/ 938058 w 1472739"/>
                <a:gd name="connsiteY3" fmla="*/ 2040064 h 2046572"/>
                <a:gd name="connsiteX4" fmla="*/ 0 w 1472739"/>
                <a:gd name="connsiteY4" fmla="*/ 2046572 h 2046572"/>
                <a:gd name="connsiteX5" fmla="*/ 410760 w 1472739"/>
                <a:gd name="connsiteY5" fmla="*/ 14240 h 2046572"/>
                <a:gd name="connsiteX0" fmla="*/ 410760 w 1349605"/>
                <a:gd name="connsiteY0" fmla="*/ 0 h 2032332"/>
                <a:gd name="connsiteX1" fmla="*/ 1349605 w 1349605"/>
                <a:gd name="connsiteY1" fmla="*/ 800898 h 2032332"/>
                <a:gd name="connsiteX2" fmla="*/ 938058 w 1349605"/>
                <a:gd name="connsiteY2" fmla="*/ 2025824 h 2032332"/>
                <a:gd name="connsiteX3" fmla="*/ 0 w 1349605"/>
                <a:gd name="connsiteY3" fmla="*/ 2032332 h 2032332"/>
                <a:gd name="connsiteX4" fmla="*/ 410760 w 1349605"/>
                <a:gd name="connsiteY4" fmla="*/ 0 h 2032332"/>
                <a:gd name="connsiteX0" fmla="*/ 410760 w 1176287"/>
                <a:gd name="connsiteY0" fmla="*/ 0 h 2032332"/>
                <a:gd name="connsiteX1" fmla="*/ 1176287 w 1176287"/>
                <a:gd name="connsiteY1" fmla="*/ 884569 h 2032332"/>
                <a:gd name="connsiteX2" fmla="*/ 938058 w 1176287"/>
                <a:gd name="connsiteY2" fmla="*/ 2025824 h 2032332"/>
                <a:gd name="connsiteX3" fmla="*/ 0 w 1176287"/>
                <a:gd name="connsiteY3" fmla="*/ 2032332 h 2032332"/>
                <a:gd name="connsiteX4" fmla="*/ 410760 w 1176287"/>
                <a:gd name="connsiteY4" fmla="*/ 0 h 2032332"/>
                <a:gd name="connsiteX0" fmla="*/ 410760 w 1176287"/>
                <a:gd name="connsiteY0" fmla="*/ 0 h 2032332"/>
                <a:gd name="connsiteX1" fmla="*/ 1176287 w 1176287"/>
                <a:gd name="connsiteY1" fmla="*/ 884569 h 2032332"/>
                <a:gd name="connsiteX2" fmla="*/ 938058 w 1176287"/>
                <a:gd name="connsiteY2" fmla="*/ 2025824 h 2032332"/>
                <a:gd name="connsiteX3" fmla="*/ 0 w 1176287"/>
                <a:gd name="connsiteY3" fmla="*/ 2032332 h 2032332"/>
                <a:gd name="connsiteX4" fmla="*/ 410760 w 1176287"/>
                <a:gd name="connsiteY4" fmla="*/ 0 h 2032332"/>
                <a:gd name="connsiteX0" fmla="*/ 297207 w 1176287"/>
                <a:gd name="connsiteY0" fmla="*/ 0 h 1643862"/>
                <a:gd name="connsiteX1" fmla="*/ 1176287 w 1176287"/>
                <a:gd name="connsiteY1" fmla="*/ 496099 h 1643862"/>
                <a:gd name="connsiteX2" fmla="*/ 938058 w 1176287"/>
                <a:gd name="connsiteY2" fmla="*/ 1637354 h 1643862"/>
                <a:gd name="connsiteX3" fmla="*/ 0 w 1176287"/>
                <a:gd name="connsiteY3" fmla="*/ 1643862 h 1643862"/>
                <a:gd name="connsiteX4" fmla="*/ 297207 w 1176287"/>
                <a:gd name="connsiteY4" fmla="*/ 0 h 1643862"/>
                <a:gd name="connsiteX0" fmla="*/ 297207 w 1176287"/>
                <a:gd name="connsiteY0" fmla="*/ 0 h 1643862"/>
                <a:gd name="connsiteX1" fmla="*/ 1176287 w 1176287"/>
                <a:gd name="connsiteY1" fmla="*/ 496099 h 1643862"/>
                <a:gd name="connsiteX2" fmla="*/ 938058 w 1176287"/>
                <a:gd name="connsiteY2" fmla="*/ 1637354 h 1643862"/>
                <a:gd name="connsiteX3" fmla="*/ 0 w 1176287"/>
                <a:gd name="connsiteY3" fmla="*/ 1643862 h 1643862"/>
                <a:gd name="connsiteX4" fmla="*/ 297207 w 1176287"/>
                <a:gd name="connsiteY4" fmla="*/ 0 h 1643862"/>
                <a:gd name="connsiteX0" fmla="*/ 297207 w 1176287"/>
                <a:gd name="connsiteY0" fmla="*/ 0 h 1643862"/>
                <a:gd name="connsiteX1" fmla="*/ 1176287 w 1176287"/>
                <a:gd name="connsiteY1" fmla="*/ 496099 h 1643862"/>
                <a:gd name="connsiteX2" fmla="*/ 938058 w 1176287"/>
                <a:gd name="connsiteY2" fmla="*/ 1637354 h 1643862"/>
                <a:gd name="connsiteX3" fmla="*/ 0 w 1176287"/>
                <a:gd name="connsiteY3" fmla="*/ 1643862 h 1643862"/>
                <a:gd name="connsiteX4" fmla="*/ 297207 w 1176287"/>
                <a:gd name="connsiteY4" fmla="*/ 0 h 1643862"/>
                <a:gd name="connsiteX0" fmla="*/ 291231 w 1170311"/>
                <a:gd name="connsiteY0" fmla="*/ 0 h 1661791"/>
                <a:gd name="connsiteX1" fmla="*/ 1170311 w 1170311"/>
                <a:gd name="connsiteY1" fmla="*/ 496099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96099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96099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8059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8059 w 1170311"/>
                <a:gd name="connsiteY2" fmla="*/ 1637354 h 1661791"/>
                <a:gd name="connsiteX3" fmla="*/ 0 w 1170311"/>
                <a:gd name="connsiteY3" fmla="*/ 1661791 h 1661791"/>
                <a:gd name="connsiteX4" fmla="*/ 291231 w 1170311"/>
                <a:gd name="connsiteY4" fmla="*/ 0 h 1661791"/>
                <a:gd name="connsiteX0" fmla="*/ 219514 w 1098594"/>
                <a:gd name="connsiteY0" fmla="*/ 0 h 1637354"/>
                <a:gd name="connsiteX1" fmla="*/ 1098594 w 1098594"/>
                <a:gd name="connsiteY1" fmla="*/ 466216 h 1637354"/>
                <a:gd name="connsiteX2" fmla="*/ 866342 w 1098594"/>
                <a:gd name="connsiteY2" fmla="*/ 1637354 h 1637354"/>
                <a:gd name="connsiteX3" fmla="*/ 0 w 1098594"/>
                <a:gd name="connsiteY3" fmla="*/ 1165744 h 1637354"/>
                <a:gd name="connsiteX4" fmla="*/ 219514 w 1098594"/>
                <a:gd name="connsiteY4" fmla="*/ 0 h 1637354"/>
                <a:gd name="connsiteX0" fmla="*/ 219514 w 1098594"/>
                <a:gd name="connsiteY0" fmla="*/ 0 h 1189119"/>
                <a:gd name="connsiteX1" fmla="*/ 1098594 w 1098594"/>
                <a:gd name="connsiteY1" fmla="*/ 466216 h 1189119"/>
                <a:gd name="connsiteX2" fmla="*/ 854389 w 1098594"/>
                <a:gd name="connsiteY2" fmla="*/ 1189119 h 1189119"/>
                <a:gd name="connsiteX3" fmla="*/ 0 w 1098594"/>
                <a:gd name="connsiteY3" fmla="*/ 1165744 h 1189119"/>
                <a:gd name="connsiteX4" fmla="*/ 219514 w 1098594"/>
                <a:gd name="connsiteY4" fmla="*/ 0 h 1189119"/>
                <a:gd name="connsiteX0" fmla="*/ 219514 w 1032853"/>
                <a:gd name="connsiteY0" fmla="*/ 0 h 1189119"/>
                <a:gd name="connsiteX1" fmla="*/ 1032853 w 1032853"/>
                <a:gd name="connsiteY1" fmla="*/ 328757 h 1189119"/>
                <a:gd name="connsiteX2" fmla="*/ 854389 w 1032853"/>
                <a:gd name="connsiteY2" fmla="*/ 1189119 h 1189119"/>
                <a:gd name="connsiteX3" fmla="*/ 0 w 1032853"/>
                <a:gd name="connsiteY3" fmla="*/ 1165744 h 1189119"/>
                <a:gd name="connsiteX4" fmla="*/ 219514 w 1032853"/>
                <a:gd name="connsiteY4" fmla="*/ 0 h 1189119"/>
                <a:gd name="connsiteX0" fmla="*/ 219514 w 1032853"/>
                <a:gd name="connsiteY0" fmla="*/ 0 h 1189119"/>
                <a:gd name="connsiteX1" fmla="*/ 1032853 w 1032853"/>
                <a:gd name="connsiteY1" fmla="*/ 328757 h 1189119"/>
                <a:gd name="connsiteX2" fmla="*/ 854389 w 1032853"/>
                <a:gd name="connsiteY2" fmla="*/ 1189119 h 1189119"/>
                <a:gd name="connsiteX3" fmla="*/ 0 w 1032853"/>
                <a:gd name="connsiteY3" fmla="*/ 1165744 h 1189119"/>
                <a:gd name="connsiteX4" fmla="*/ 219514 w 1032853"/>
                <a:gd name="connsiteY4" fmla="*/ 0 h 1189119"/>
                <a:gd name="connsiteX0" fmla="*/ 219514 w 1032853"/>
                <a:gd name="connsiteY0" fmla="*/ 0 h 1242907"/>
                <a:gd name="connsiteX1" fmla="*/ 1032853 w 1032853"/>
                <a:gd name="connsiteY1" fmla="*/ 328757 h 1242907"/>
                <a:gd name="connsiteX2" fmla="*/ 818530 w 1032853"/>
                <a:gd name="connsiteY2" fmla="*/ 1242907 h 1242907"/>
                <a:gd name="connsiteX3" fmla="*/ 0 w 1032853"/>
                <a:gd name="connsiteY3" fmla="*/ 1165744 h 1242907"/>
                <a:gd name="connsiteX4" fmla="*/ 219514 w 1032853"/>
                <a:gd name="connsiteY4" fmla="*/ 0 h 1242907"/>
                <a:gd name="connsiteX0" fmla="*/ 219514 w 1032853"/>
                <a:gd name="connsiteY0" fmla="*/ 0 h 1242907"/>
                <a:gd name="connsiteX1" fmla="*/ 1032853 w 1032853"/>
                <a:gd name="connsiteY1" fmla="*/ 328757 h 1242907"/>
                <a:gd name="connsiteX2" fmla="*/ 818530 w 1032853"/>
                <a:gd name="connsiteY2" fmla="*/ 1242907 h 1242907"/>
                <a:gd name="connsiteX3" fmla="*/ 0 w 1032853"/>
                <a:gd name="connsiteY3" fmla="*/ 1165744 h 1242907"/>
                <a:gd name="connsiteX4" fmla="*/ 219514 w 1032853"/>
                <a:gd name="connsiteY4" fmla="*/ 0 h 1242907"/>
                <a:gd name="connsiteX0" fmla="*/ 219514 w 1032853"/>
                <a:gd name="connsiteY0" fmla="*/ 0 h 1249485"/>
                <a:gd name="connsiteX1" fmla="*/ 1032853 w 1032853"/>
                <a:gd name="connsiteY1" fmla="*/ 328757 h 1249485"/>
                <a:gd name="connsiteX2" fmla="*/ 828398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28398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28398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18530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18530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25109 w 1032853"/>
                <a:gd name="connsiteY2" fmla="*/ 1249485 h 1249485"/>
                <a:gd name="connsiteX3" fmla="*/ 0 w 1032853"/>
                <a:gd name="connsiteY3" fmla="*/ 1165744 h 1249485"/>
                <a:gd name="connsiteX4" fmla="*/ 219514 w 1032853"/>
                <a:gd name="connsiteY4" fmla="*/ 0 h 1249485"/>
                <a:gd name="connsiteX0" fmla="*/ 226092 w 1039431"/>
                <a:gd name="connsiteY0" fmla="*/ 0 h 1249485"/>
                <a:gd name="connsiteX1" fmla="*/ 1039431 w 1039431"/>
                <a:gd name="connsiteY1" fmla="*/ 328757 h 1249485"/>
                <a:gd name="connsiteX2" fmla="*/ 831687 w 1039431"/>
                <a:gd name="connsiteY2" fmla="*/ 1249485 h 1249485"/>
                <a:gd name="connsiteX3" fmla="*/ 0 w 1039431"/>
                <a:gd name="connsiteY3" fmla="*/ 1172322 h 1249485"/>
                <a:gd name="connsiteX4" fmla="*/ 226092 w 1039431"/>
                <a:gd name="connsiteY4" fmla="*/ 0 h 1249485"/>
                <a:gd name="connsiteX0" fmla="*/ 226092 w 1039431"/>
                <a:gd name="connsiteY0" fmla="*/ 0 h 1249485"/>
                <a:gd name="connsiteX1" fmla="*/ 1039431 w 1039431"/>
                <a:gd name="connsiteY1" fmla="*/ 328757 h 1249485"/>
                <a:gd name="connsiteX2" fmla="*/ 831687 w 1039431"/>
                <a:gd name="connsiteY2" fmla="*/ 1249485 h 1249485"/>
                <a:gd name="connsiteX3" fmla="*/ 0 w 1039431"/>
                <a:gd name="connsiteY3" fmla="*/ 1172322 h 1249485"/>
                <a:gd name="connsiteX4" fmla="*/ 226092 w 1039431"/>
                <a:gd name="connsiteY4" fmla="*/ 0 h 1249485"/>
                <a:gd name="connsiteX0" fmla="*/ 226092 w 1039431"/>
                <a:gd name="connsiteY0" fmla="*/ 0 h 1239617"/>
                <a:gd name="connsiteX1" fmla="*/ 1039431 w 1039431"/>
                <a:gd name="connsiteY1" fmla="*/ 318889 h 1239617"/>
                <a:gd name="connsiteX2" fmla="*/ 831687 w 1039431"/>
                <a:gd name="connsiteY2" fmla="*/ 1239617 h 1239617"/>
                <a:gd name="connsiteX3" fmla="*/ 0 w 1039431"/>
                <a:gd name="connsiteY3" fmla="*/ 1162454 h 1239617"/>
                <a:gd name="connsiteX4" fmla="*/ 226092 w 1039431"/>
                <a:gd name="connsiteY4" fmla="*/ 0 h 1239617"/>
                <a:gd name="connsiteX0" fmla="*/ 226092 w 1039431"/>
                <a:gd name="connsiteY0" fmla="*/ 0 h 1239617"/>
                <a:gd name="connsiteX1" fmla="*/ 1039431 w 1039431"/>
                <a:gd name="connsiteY1" fmla="*/ 325468 h 1239617"/>
                <a:gd name="connsiteX2" fmla="*/ 831687 w 1039431"/>
                <a:gd name="connsiteY2" fmla="*/ 1239617 h 1239617"/>
                <a:gd name="connsiteX3" fmla="*/ 0 w 1039431"/>
                <a:gd name="connsiteY3" fmla="*/ 1162454 h 1239617"/>
                <a:gd name="connsiteX4" fmla="*/ 226092 w 1039431"/>
                <a:gd name="connsiteY4" fmla="*/ 0 h 1239617"/>
                <a:gd name="connsiteX0" fmla="*/ 226092 w 1039431"/>
                <a:gd name="connsiteY0" fmla="*/ 0 h 1239617"/>
                <a:gd name="connsiteX1" fmla="*/ 1039431 w 1039431"/>
                <a:gd name="connsiteY1" fmla="*/ 325468 h 1239617"/>
                <a:gd name="connsiteX2" fmla="*/ 831687 w 1039431"/>
                <a:gd name="connsiteY2" fmla="*/ 1239617 h 1239617"/>
                <a:gd name="connsiteX3" fmla="*/ 0 w 1039431"/>
                <a:gd name="connsiteY3" fmla="*/ 1162454 h 1239617"/>
                <a:gd name="connsiteX4" fmla="*/ 226092 w 1039431"/>
                <a:gd name="connsiteY4" fmla="*/ 0 h 1239617"/>
                <a:gd name="connsiteX0" fmla="*/ 226092 w 1039431"/>
                <a:gd name="connsiteY0" fmla="*/ 0 h 1239617"/>
                <a:gd name="connsiteX1" fmla="*/ 1039431 w 1039431"/>
                <a:gd name="connsiteY1" fmla="*/ 325468 h 1239617"/>
                <a:gd name="connsiteX2" fmla="*/ 831687 w 1039431"/>
                <a:gd name="connsiteY2" fmla="*/ 1239617 h 1239617"/>
                <a:gd name="connsiteX3" fmla="*/ 0 w 1039431"/>
                <a:gd name="connsiteY3" fmla="*/ 1162454 h 1239617"/>
                <a:gd name="connsiteX4" fmla="*/ 226092 w 1039431"/>
                <a:gd name="connsiteY4" fmla="*/ 0 h 1239617"/>
                <a:gd name="connsiteX0" fmla="*/ 226092 w 1039431"/>
                <a:gd name="connsiteY0" fmla="*/ 0 h 1239617"/>
                <a:gd name="connsiteX1" fmla="*/ 1039431 w 1039431"/>
                <a:gd name="connsiteY1" fmla="*/ 325468 h 1239617"/>
                <a:gd name="connsiteX2" fmla="*/ 831687 w 1039431"/>
                <a:gd name="connsiteY2" fmla="*/ 1239617 h 1239617"/>
                <a:gd name="connsiteX3" fmla="*/ 0 w 1039431"/>
                <a:gd name="connsiteY3" fmla="*/ 1162454 h 1239617"/>
                <a:gd name="connsiteX4" fmla="*/ 226092 w 1039431"/>
                <a:gd name="connsiteY4" fmla="*/ 0 h 1239617"/>
                <a:gd name="connsiteX0" fmla="*/ 229381 w 1039431"/>
                <a:gd name="connsiteY0" fmla="*/ 0 h 1242906"/>
                <a:gd name="connsiteX1" fmla="*/ 1039431 w 1039431"/>
                <a:gd name="connsiteY1" fmla="*/ 328757 h 1242906"/>
                <a:gd name="connsiteX2" fmla="*/ 831687 w 1039431"/>
                <a:gd name="connsiteY2" fmla="*/ 1242906 h 1242906"/>
                <a:gd name="connsiteX3" fmla="*/ 0 w 1039431"/>
                <a:gd name="connsiteY3" fmla="*/ 1165743 h 1242906"/>
                <a:gd name="connsiteX4" fmla="*/ 229381 w 1039431"/>
                <a:gd name="connsiteY4" fmla="*/ 0 h 1242906"/>
                <a:gd name="connsiteX0" fmla="*/ 229381 w 1042720"/>
                <a:gd name="connsiteY0" fmla="*/ 0 h 1242906"/>
                <a:gd name="connsiteX1" fmla="*/ 1042720 w 1042720"/>
                <a:gd name="connsiteY1" fmla="*/ 325467 h 1242906"/>
                <a:gd name="connsiteX2" fmla="*/ 831687 w 1042720"/>
                <a:gd name="connsiteY2" fmla="*/ 1242906 h 1242906"/>
                <a:gd name="connsiteX3" fmla="*/ 0 w 1042720"/>
                <a:gd name="connsiteY3" fmla="*/ 1165743 h 1242906"/>
                <a:gd name="connsiteX4" fmla="*/ 229381 w 1042720"/>
                <a:gd name="connsiteY4" fmla="*/ 0 h 1242906"/>
                <a:gd name="connsiteX0" fmla="*/ 229381 w 1042720"/>
                <a:gd name="connsiteY0" fmla="*/ 0 h 1242906"/>
                <a:gd name="connsiteX1" fmla="*/ 1042720 w 1042720"/>
                <a:gd name="connsiteY1" fmla="*/ 325467 h 1242906"/>
                <a:gd name="connsiteX2" fmla="*/ 828398 w 1042720"/>
                <a:gd name="connsiteY2" fmla="*/ 1242906 h 1242906"/>
                <a:gd name="connsiteX3" fmla="*/ 0 w 1042720"/>
                <a:gd name="connsiteY3" fmla="*/ 1165743 h 1242906"/>
                <a:gd name="connsiteX4" fmla="*/ 229381 w 1042720"/>
                <a:gd name="connsiteY4" fmla="*/ 0 h 1242906"/>
                <a:gd name="connsiteX0" fmla="*/ 229381 w 1042720"/>
                <a:gd name="connsiteY0" fmla="*/ 0 h 1242906"/>
                <a:gd name="connsiteX1" fmla="*/ 1042720 w 1042720"/>
                <a:gd name="connsiteY1" fmla="*/ 325467 h 1242906"/>
                <a:gd name="connsiteX2" fmla="*/ 828398 w 1042720"/>
                <a:gd name="connsiteY2" fmla="*/ 1242906 h 1242906"/>
                <a:gd name="connsiteX3" fmla="*/ 0 w 1042720"/>
                <a:gd name="connsiteY3" fmla="*/ 1165743 h 1242906"/>
                <a:gd name="connsiteX4" fmla="*/ 229381 w 1042720"/>
                <a:gd name="connsiteY4" fmla="*/ 0 h 1242906"/>
                <a:gd name="connsiteX0" fmla="*/ 219513 w 1032852"/>
                <a:gd name="connsiteY0" fmla="*/ 0 h 1242906"/>
                <a:gd name="connsiteX1" fmla="*/ 1032852 w 1032852"/>
                <a:gd name="connsiteY1" fmla="*/ 325467 h 1242906"/>
                <a:gd name="connsiteX2" fmla="*/ 818530 w 1032852"/>
                <a:gd name="connsiteY2" fmla="*/ 1242906 h 1242906"/>
                <a:gd name="connsiteX3" fmla="*/ 0 w 1032852"/>
                <a:gd name="connsiteY3" fmla="*/ 919053 h 1242906"/>
                <a:gd name="connsiteX4" fmla="*/ 219513 w 1032852"/>
                <a:gd name="connsiteY4" fmla="*/ 0 h 1242906"/>
                <a:gd name="connsiteX0" fmla="*/ 219513 w 1172476"/>
                <a:gd name="connsiteY0" fmla="*/ 0 h 1170543"/>
                <a:gd name="connsiteX1" fmla="*/ 1032852 w 1172476"/>
                <a:gd name="connsiteY1" fmla="*/ 325467 h 1170543"/>
                <a:gd name="connsiteX2" fmla="*/ 1170475 w 1172476"/>
                <a:gd name="connsiteY2" fmla="*/ 1170543 h 1170543"/>
                <a:gd name="connsiteX3" fmla="*/ 0 w 1172476"/>
                <a:gd name="connsiteY3" fmla="*/ 919053 h 1170543"/>
                <a:gd name="connsiteX4" fmla="*/ 219513 w 1172476"/>
                <a:gd name="connsiteY4" fmla="*/ 0 h 1170543"/>
                <a:gd name="connsiteX0" fmla="*/ 219513 w 1384798"/>
                <a:gd name="connsiteY0" fmla="*/ 0 h 1170543"/>
                <a:gd name="connsiteX1" fmla="*/ 1384798 w 1384798"/>
                <a:gd name="connsiteY1" fmla="*/ 335335 h 1170543"/>
                <a:gd name="connsiteX2" fmla="*/ 1170475 w 1384798"/>
                <a:gd name="connsiteY2" fmla="*/ 1170543 h 1170543"/>
                <a:gd name="connsiteX3" fmla="*/ 0 w 1384798"/>
                <a:gd name="connsiteY3" fmla="*/ 919053 h 1170543"/>
                <a:gd name="connsiteX4" fmla="*/ 219513 w 1384798"/>
                <a:gd name="connsiteY4" fmla="*/ 0 h 1170543"/>
                <a:gd name="connsiteX0" fmla="*/ 219513 w 1384798"/>
                <a:gd name="connsiteY0" fmla="*/ 0 h 1150808"/>
                <a:gd name="connsiteX1" fmla="*/ 1384798 w 1384798"/>
                <a:gd name="connsiteY1" fmla="*/ 315600 h 1150808"/>
                <a:gd name="connsiteX2" fmla="*/ 1170475 w 1384798"/>
                <a:gd name="connsiteY2" fmla="*/ 1150808 h 1150808"/>
                <a:gd name="connsiteX3" fmla="*/ 0 w 1384798"/>
                <a:gd name="connsiteY3" fmla="*/ 899318 h 1150808"/>
                <a:gd name="connsiteX4" fmla="*/ 219513 w 1384798"/>
                <a:gd name="connsiteY4" fmla="*/ 0 h 1150808"/>
                <a:gd name="connsiteX0" fmla="*/ 219513 w 1384798"/>
                <a:gd name="connsiteY0" fmla="*/ 0 h 1150808"/>
                <a:gd name="connsiteX1" fmla="*/ 1384798 w 1384798"/>
                <a:gd name="connsiteY1" fmla="*/ 315600 h 1150808"/>
                <a:gd name="connsiteX2" fmla="*/ 1170475 w 1384798"/>
                <a:gd name="connsiteY2" fmla="*/ 1150808 h 1150808"/>
                <a:gd name="connsiteX3" fmla="*/ 0 w 1384798"/>
                <a:gd name="connsiteY3" fmla="*/ 899318 h 1150808"/>
                <a:gd name="connsiteX4" fmla="*/ 219513 w 1384798"/>
                <a:gd name="connsiteY4" fmla="*/ 0 h 1150808"/>
                <a:gd name="connsiteX0" fmla="*/ 219513 w 1384798"/>
                <a:gd name="connsiteY0" fmla="*/ 0 h 1150808"/>
                <a:gd name="connsiteX1" fmla="*/ 1384798 w 1384798"/>
                <a:gd name="connsiteY1" fmla="*/ 315600 h 1150808"/>
                <a:gd name="connsiteX2" fmla="*/ 1170475 w 1384798"/>
                <a:gd name="connsiteY2" fmla="*/ 1150808 h 1150808"/>
                <a:gd name="connsiteX3" fmla="*/ 0 w 1384798"/>
                <a:gd name="connsiteY3" fmla="*/ 899318 h 1150808"/>
                <a:gd name="connsiteX4" fmla="*/ 219513 w 1384798"/>
                <a:gd name="connsiteY4" fmla="*/ 0 h 1150808"/>
                <a:gd name="connsiteX0" fmla="*/ 219513 w 1384798"/>
                <a:gd name="connsiteY0" fmla="*/ 0 h 1150808"/>
                <a:gd name="connsiteX1" fmla="*/ 1384798 w 1384798"/>
                <a:gd name="connsiteY1" fmla="*/ 315600 h 1150808"/>
                <a:gd name="connsiteX2" fmla="*/ 1170475 w 1384798"/>
                <a:gd name="connsiteY2" fmla="*/ 1150808 h 1150808"/>
                <a:gd name="connsiteX3" fmla="*/ 0 w 1384798"/>
                <a:gd name="connsiteY3" fmla="*/ 899318 h 1150808"/>
                <a:gd name="connsiteX4" fmla="*/ 219513 w 1384798"/>
                <a:gd name="connsiteY4" fmla="*/ 0 h 1150808"/>
                <a:gd name="connsiteX0" fmla="*/ 219513 w 1384798"/>
                <a:gd name="connsiteY0" fmla="*/ 0 h 1163965"/>
                <a:gd name="connsiteX1" fmla="*/ 1384798 w 1384798"/>
                <a:gd name="connsiteY1" fmla="*/ 315600 h 1163965"/>
                <a:gd name="connsiteX2" fmla="*/ 1177053 w 1384798"/>
                <a:gd name="connsiteY2" fmla="*/ 1163965 h 1163965"/>
                <a:gd name="connsiteX3" fmla="*/ 0 w 1384798"/>
                <a:gd name="connsiteY3" fmla="*/ 899318 h 1163965"/>
                <a:gd name="connsiteX4" fmla="*/ 219513 w 1384798"/>
                <a:gd name="connsiteY4" fmla="*/ 0 h 1163965"/>
                <a:gd name="connsiteX0" fmla="*/ 219513 w 1384798"/>
                <a:gd name="connsiteY0" fmla="*/ 0 h 1163965"/>
                <a:gd name="connsiteX1" fmla="*/ 1384798 w 1384798"/>
                <a:gd name="connsiteY1" fmla="*/ 315600 h 1163965"/>
                <a:gd name="connsiteX2" fmla="*/ 1177053 w 1384798"/>
                <a:gd name="connsiteY2" fmla="*/ 1163965 h 1163965"/>
                <a:gd name="connsiteX3" fmla="*/ 0 w 1384798"/>
                <a:gd name="connsiteY3" fmla="*/ 899318 h 1163965"/>
                <a:gd name="connsiteX4" fmla="*/ 219513 w 1384798"/>
                <a:gd name="connsiteY4" fmla="*/ 0 h 1163965"/>
                <a:gd name="connsiteX0" fmla="*/ 219513 w 1384798"/>
                <a:gd name="connsiteY0" fmla="*/ 0 h 1163965"/>
                <a:gd name="connsiteX1" fmla="*/ 1384798 w 1384798"/>
                <a:gd name="connsiteY1" fmla="*/ 315600 h 1163965"/>
                <a:gd name="connsiteX2" fmla="*/ 1177053 w 1384798"/>
                <a:gd name="connsiteY2" fmla="*/ 1163965 h 1163965"/>
                <a:gd name="connsiteX3" fmla="*/ 0 w 1384798"/>
                <a:gd name="connsiteY3" fmla="*/ 899318 h 1163965"/>
                <a:gd name="connsiteX4" fmla="*/ 219513 w 1384798"/>
                <a:gd name="connsiteY4" fmla="*/ 0 h 1163965"/>
                <a:gd name="connsiteX0" fmla="*/ 222802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22802 w 1388087"/>
                <a:gd name="connsiteY4" fmla="*/ 0 h 1163965"/>
                <a:gd name="connsiteX0" fmla="*/ 222802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22802 w 1388087"/>
                <a:gd name="connsiteY4" fmla="*/ 0 h 1163965"/>
                <a:gd name="connsiteX0" fmla="*/ 222802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22802 w 1388087"/>
                <a:gd name="connsiteY4" fmla="*/ 0 h 1163965"/>
                <a:gd name="connsiteX0" fmla="*/ 222802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22802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57387"/>
                <a:gd name="connsiteX1" fmla="*/ 1388087 w 1388087"/>
                <a:gd name="connsiteY1" fmla="*/ 315600 h 1157387"/>
                <a:gd name="connsiteX2" fmla="*/ 1173763 w 1388087"/>
                <a:gd name="connsiteY2" fmla="*/ 1157387 h 1157387"/>
                <a:gd name="connsiteX3" fmla="*/ 0 w 1388087"/>
                <a:gd name="connsiteY3" fmla="*/ 912475 h 1157387"/>
                <a:gd name="connsiteX4" fmla="*/ 216224 w 1388087"/>
                <a:gd name="connsiteY4" fmla="*/ 0 h 1157387"/>
                <a:gd name="connsiteX0" fmla="*/ 216224 w 1388087"/>
                <a:gd name="connsiteY0" fmla="*/ 0 h 1157387"/>
                <a:gd name="connsiteX1" fmla="*/ 1388087 w 1388087"/>
                <a:gd name="connsiteY1" fmla="*/ 315600 h 1157387"/>
                <a:gd name="connsiteX2" fmla="*/ 1173763 w 1388087"/>
                <a:gd name="connsiteY2" fmla="*/ 1157387 h 1157387"/>
                <a:gd name="connsiteX3" fmla="*/ 0 w 1388087"/>
                <a:gd name="connsiteY3" fmla="*/ 912475 h 1157387"/>
                <a:gd name="connsiteX4" fmla="*/ 216224 w 1388087"/>
                <a:gd name="connsiteY4" fmla="*/ 0 h 1157387"/>
                <a:gd name="connsiteX0" fmla="*/ 220380 w 1388087"/>
                <a:gd name="connsiteY0" fmla="*/ 0 h 1140762"/>
                <a:gd name="connsiteX1" fmla="*/ 1388087 w 1388087"/>
                <a:gd name="connsiteY1" fmla="*/ 298975 h 1140762"/>
                <a:gd name="connsiteX2" fmla="*/ 1173763 w 1388087"/>
                <a:gd name="connsiteY2" fmla="*/ 1140762 h 1140762"/>
                <a:gd name="connsiteX3" fmla="*/ 0 w 1388087"/>
                <a:gd name="connsiteY3" fmla="*/ 895850 h 1140762"/>
                <a:gd name="connsiteX4" fmla="*/ 220380 w 1388087"/>
                <a:gd name="connsiteY4" fmla="*/ 0 h 1140762"/>
                <a:gd name="connsiteX0" fmla="*/ 220380 w 1425494"/>
                <a:gd name="connsiteY0" fmla="*/ 0 h 1140762"/>
                <a:gd name="connsiteX1" fmla="*/ 1425494 w 1425494"/>
                <a:gd name="connsiteY1" fmla="*/ 298975 h 1140762"/>
                <a:gd name="connsiteX2" fmla="*/ 1173763 w 1425494"/>
                <a:gd name="connsiteY2" fmla="*/ 1140762 h 1140762"/>
                <a:gd name="connsiteX3" fmla="*/ 0 w 1425494"/>
                <a:gd name="connsiteY3" fmla="*/ 895850 h 1140762"/>
                <a:gd name="connsiteX4" fmla="*/ 220380 w 1425494"/>
                <a:gd name="connsiteY4" fmla="*/ 0 h 1140762"/>
                <a:gd name="connsiteX0" fmla="*/ 220380 w 1425494"/>
                <a:gd name="connsiteY0" fmla="*/ 0 h 1124136"/>
                <a:gd name="connsiteX1" fmla="*/ 1425494 w 1425494"/>
                <a:gd name="connsiteY1" fmla="*/ 298975 h 1124136"/>
                <a:gd name="connsiteX2" fmla="*/ 1177919 w 1425494"/>
                <a:gd name="connsiteY2" fmla="*/ 1124136 h 1124136"/>
                <a:gd name="connsiteX3" fmla="*/ 0 w 1425494"/>
                <a:gd name="connsiteY3" fmla="*/ 895850 h 1124136"/>
                <a:gd name="connsiteX4" fmla="*/ 220380 w 1425494"/>
                <a:gd name="connsiteY4" fmla="*/ 0 h 1124136"/>
                <a:gd name="connsiteX0" fmla="*/ 207911 w 1413025"/>
                <a:gd name="connsiteY0" fmla="*/ 0 h 1124136"/>
                <a:gd name="connsiteX1" fmla="*/ 1413025 w 1413025"/>
                <a:gd name="connsiteY1" fmla="*/ 298975 h 1124136"/>
                <a:gd name="connsiteX2" fmla="*/ 1165450 w 1413025"/>
                <a:gd name="connsiteY2" fmla="*/ 1124136 h 1124136"/>
                <a:gd name="connsiteX3" fmla="*/ 0 w 1413025"/>
                <a:gd name="connsiteY3" fmla="*/ 858443 h 1124136"/>
                <a:gd name="connsiteX4" fmla="*/ 207911 w 1413025"/>
                <a:gd name="connsiteY4" fmla="*/ 0 h 1124136"/>
                <a:gd name="connsiteX0" fmla="*/ 199598 w 1404712"/>
                <a:gd name="connsiteY0" fmla="*/ 0 h 1124136"/>
                <a:gd name="connsiteX1" fmla="*/ 1404712 w 1404712"/>
                <a:gd name="connsiteY1" fmla="*/ 298975 h 1124136"/>
                <a:gd name="connsiteX2" fmla="*/ 1157137 w 1404712"/>
                <a:gd name="connsiteY2" fmla="*/ 1124136 h 1124136"/>
                <a:gd name="connsiteX3" fmla="*/ 0 w 1404712"/>
                <a:gd name="connsiteY3" fmla="*/ 837661 h 1124136"/>
                <a:gd name="connsiteX4" fmla="*/ 199598 w 1404712"/>
                <a:gd name="connsiteY4" fmla="*/ 0 h 1124136"/>
                <a:gd name="connsiteX0" fmla="*/ 199598 w 1404712"/>
                <a:gd name="connsiteY0" fmla="*/ 0 h 1124136"/>
                <a:gd name="connsiteX1" fmla="*/ 1404712 w 1404712"/>
                <a:gd name="connsiteY1" fmla="*/ 298975 h 1124136"/>
                <a:gd name="connsiteX2" fmla="*/ 1157137 w 1404712"/>
                <a:gd name="connsiteY2" fmla="*/ 1124136 h 1124136"/>
                <a:gd name="connsiteX3" fmla="*/ 0 w 1404712"/>
                <a:gd name="connsiteY3" fmla="*/ 837661 h 1124136"/>
                <a:gd name="connsiteX4" fmla="*/ 199598 w 1404712"/>
                <a:gd name="connsiteY4" fmla="*/ 0 h 1124136"/>
                <a:gd name="connsiteX0" fmla="*/ 199598 w 1404712"/>
                <a:gd name="connsiteY0" fmla="*/ 0 h 1124136"/>
                <a:gd name="connsiteX1" fmla="*/ 1404712 w 1404712"/>
                <a:gd name="connsiteY1" fmla="*/ 298975 h 1124136"/>
                <a:gd name="connsiteX2" fmla="*/ 1157137 w 1404712"/>
                <a:gd name="connsiteY2" fmla="*/ 1124136 h 1124136"/>
                <a:gd name="connsiteX3" fmla="*/ 0 w 1404712"/>
                <a:gd name="connsiteY3" fmla="*/ 837661 h 1124136"/>
                <a:gd name="connsiteX4" fmla="*/ 199598 w 1404712"/>
                <a:gd name="connsiteY4" fmla="*/ 0 h 1124136"/>
                <a:gd name="connsiteX0" fmla="*/ 199598 w 1404712"/>
                <a:gd name="connsiteY0" fmla="*/ 0 h 1124136"/>
                <a:gd name="connsiteX1" fmla="*/ 1404712 w 1404712"/>
                <a:gd name="connsiteY1" fmla="*/ 298975 h 1124136"/>
                <a:gd name="connsiteX2" fmla="*/ 1157137 w 1404712"/>
                <a:gd name="connsiteY2" fmla="*/ 1124136 h 1124136"/>
                <a:gd name="connsiteX3" fmla="*/ 0 w 1404712"/>
                <a:gd name="connsiteY3" fmla="*/ 837661 h 1124136"/>
                <a:gd name="connsiteX4" fmla="*/ 199598 w 1404712"/>
                <a:gd name="connsiteY4" fmla="*/ 0 h 1124136"/>
                <a:gd name="connsiteX0" fmla="*/ 199598 w 1417181"/>
                <a:gd name="connsiteY0" fmla="*/ 0 h 1124136"/>
                <a:gd name="connsiteX1" fmla="*/ 1417181 w 1417181"/>
                <a:gd name="connsiteY1" fmla="*/ 303132 h 1124136"/>
                <a:gd name="connsiteX2" fmla="*/ 1157137 w 1417181"/>
                <a:gd name="connsiteY2" fmla="*/ 1124136 h 1124136"/>
                <a:gd name="connsiteX3" fmla="*/ 0 w 1417181"/>
                <a:gd name="connsiteY3" fmla="*/ 837661 h 1124136"/>
                <a:gd name="connsiteX4" fmla="*/ 199598 w 1417181"/>
                <a:gd name="connsiteY4" fmla="*/ 0 h 1124136"/>
                <a:gd name="connsiteX0" fmla="*/ 199598 w 1417181"/>
                <a:gd name="connsiteY0" fmla="*/ 0 h 1124136"/>
                <a:gd name="connsiteX1" fmla="*/ 1417181 w 1417181"/>
                <a:gd name="connsiteY1" fmla="*/ 303132 h 1124136"/>
                <a:gd name="connsiteX2" fmla="*/ 1157137 w 1417181"/>
                <a:gd name="connsiteY2" fmla="*/ 1124136 h 1124136"/>
                <a:gd name="connsiteX3" fmla="*/ 0 w 1417181"/>
                <a:gd name="connsiteY3" fmla="*/ 837661 h 1124136"/>
                <a:gd name="connsiteX4" fmla="*/ 199598 w 1417181"/>
                <a:gd name="connsiteY4" fmla="*/ 0 h 1124136"/>
                <a:gd name="connsiteX0" fmla="*/ 199598 w 1417181"/>
                <a:gd name="connsiteY0" fmla="*/ 0 h 1124136"/>
                <a:gd name="connsiteX1" fmla="*/ 1417181 w 1417181"/>
                <a:gd name="connsiteY1" fmla="*/ 303132 h 1124136"/>
                <a:gd name="connsiteX2" fmla="*/ 1157137 w 1417181"/>
                <a:gd name="connsiteY2" fmla="*/ 1124136 h 1124136"/>
                <a:gd name="connsiteX3" fmla="*/ 0 w 1417181"/>
                <a:gd name="connsiteY3" fmla="*/ 837661 h 1124136"/>
                <a:gd name="connsiteX4" fmla="*/ 199598 w 1417181"/>
                <a:gd name="connsiteY4" fmla="*/ 0 h 1124136"/>
                <a:gd name="connsiteX0" fmla="*/ 199598 w 1417181"/>
                <a:gd name="connsiteY0" fmla="*/ 0 h 1124136"/>
                <a:gd name="connsiteX1" fmla="*/ 1417181 w 1417181"/>
                <a:gd name="connsiteY1" fmla="*/ 303132 h 1124136"/>
                <a:gd name="connsiteX2" fmla="*/ 1157137 w 1417181"/>
                <a:gd name="connsiteY2" fmla="*/ 1124136 h 1124136"/>
                <a:gd name="connsiteX3" fmla="*/ 0 w 1417181"/>
                <a:gd name="connsiteY3" fmla="*/ 837661 h 1124136"/>
                <a:gd name="connsiteX4" fmla="*/ 199598 w 1417181"/>
                <a:gd name="connsiteY4" fmla="*/ 0 h 1124136"/>
                <a:gd name="connsiteX0" fmla="*/ 237005 w 1454588"/>
                <a:gd name="connsiteY0" fmla="*/ 0 h 1124136"/>
                <a:gd name="connsiteX1" fmla="*/ 1454588 w 1454588"/>
                <a:gd name="connsiteY1" fmla="*/ 303132 h 1124136"/>
                <a:gd name="connsiteX2" fmla="*/ 1194544 w 1454588"/>
                <a:gd name="connsiteY2" fmla="*/ 1124136 h 1124136"/>
                <a:gd name="connsiteX3" fmla="*/ 0 w 1454588"/>
                <a:gd name="connsiteY3" fmla="*/ 742065 h 1124136"/>
                <a:gd name="connsiteX4" fmla="*/ 237005 w 1454588"/>
                <a:gd name="connsiteY4" fmla="*/ 0 h 1124136"/>
                <a:gd name="connsiteX0" fmla="*/ 237005 w 1454588"/>
                <a:gd name="connsiteY0" fmla="*/ 0 h 1124136"/>
                <a:gd name="connsiteX1" fmla="*/ 1454588 w 1454588"/>
                <a:gd name="connsiteY1" fmla="*/ 303132 h 1124136"/>
                <a:gd name="connsiteX2" fmla="*/ 1194544 w 1454588"/>
                <a:gd name="connsiteY2" fmla="*/ 1124136 h 1124136"/>
                <a:gd name="connsiteX3" fmla="*/ 0 w 1454588"/>
                <a:gd name="connsiteY3" fmla="*/ 742065 h 1124136"/>
                <a:gd name="connsiteX4" fmla="*/ 237005 w 1454588"/>
                <a:gd name="connsiteY4" fmla="*/ 0 h 1124136"/>
                <a:gd name="connsiteX0" fmla="*/ 237005 w 1454588"/>
                <a:gd name="connsiteY0" fmla="*/ 0 h 1124136"/>
                <a:gd name="connsiteX1" fmla="*/ 1454588 w 1454588"/>
                <a:gd name="connsiteY1" fmla="*/ 303132 h 1124136"/>
                <a:gd name="connsiteX2" fmla="*/ 1194544 w 1454588"/>
                <a:gd name="connsiteY2" fmla="*/ 1124136 h 1124136"/>
                <a:gd name="connsiteX3" fmla="*/ 0 w 1454588"/>
                <a:gd name="connsiteY3" fmla="*/ 742065 h 1124136"/>
                <a:gd name="connsiteX4" fmla="*/ 237005 w 1454588"/>
                <a:gd name="connsiteY4" fmla="*/ 0 h 1124136"/>
                <a:gd name="connsiteX0" fmla="*/ 237005 w 1199164"/>
                <a:gd name="connsiteY0" fmla="*/ 0 h 1124136"/>
                <a:gd name="connsiteX1" fmla="*/ 714755 w 1199164"/>
                <a:gd name="connsiteY1" fmla="*/ 215849 h 1124136"/>
                <a:gd name="connsiteX2" fmla="*/ 1194544 w 1199164"/>
                <a:gd name="connsiteY2" fmla="*/ 1124136 h 1124136"/>
                <a:gd name="connsiteX3" fmla="*/ 0 w 1199164"/>
                <a:gd name="connsiteY3" fmla="*/ 742065 h 1124136"/>
                <a:gd name="connsiteX4" fmla="*/ 237005 w 1199164"/>
                <a:gd name="connsiteY4" fmla="*/ 0 h 1124136"/>
                <a:gd name="connsiteX0" fmla="*/ 237005 w 714755"/>
                <a:gd name="connsiteY0" fmla="*/ 0 h 766985"/>
                <a:gd name="connsiteX1" fmla="*/ 714755 w 714755"/>
                <a:gd name="connsiteY1" fmla="*/ 215849 h 766985"/>
                <a:gd name="connsiteX2" fmla="*/ 571090 w 714755"/>
                <a:gd name="connsiteY2" fmla="*/ 729281 h 766985"/>
                <a:gd name="connsiteX3" fmla="*/ 0 w 714755"/>
                <a:gd name="connsiteY3" fmla="*/ 742065 h 766985"/>
                <a:gd name="connsiteX4" fmla="*/ 237005 w 714755"/>
                <a:gd name="connsiteY4" fmla="*/ 0 h 766985"/>
                <a:gd name="connsiteX0" fmla="*/ 237005 w 839446"/>
                <a:gd name="connsiteY0" fmla="*/ 0 h 766985"/>
                <a:gd name="connsiteX1" fmla="*/ 839446 w 839446"/>
                <a:gd name="connsiteY1" fmla="*/ 170129 h 766985"/>
                <a:gd name="connsiteX2" fmla="*/ 571090 w 839446"/>
                <a:gd name="connsiteY2" fmla="*/ 729281 h 766985"/>
                <a:gd name="connsiteX3" fmla="*/ 0 w 839446"/>
                <a:gd name="connsiteY3" fmla="*/ 742065 h 766985"/>
                <a:gd name="connsiteX4" fmla="*/ 237005 w 839446"/>
                <a:gd name="connsiteY4" fmla="*/ 0 h 766985"/>
                <a:gd name="connsiteX0" fmla="*/ 237005 w 839446"/>
                <a:gd name="connsiteY0" fmla="*/ 0 h 766985"/>
                <a:gd name="connsiteX1" fmla="*/ 839446 w 839446"/>
                <a:gd name="connsiteY1" fmla="*/ 170129 h 766985"/>
                <a:gd name="connsiteX2" fmla="*/ 571090 w 839446"/>
                <a:gd name="connsiteY2" fmla="*/ 729281 h 766985"/>
                <a:gd name="connsiteX3" fmla="*/ 0 w 839446"/>
                <a:gd name="connsiteY3" fmla="*/ 742065 h 766985"/>
                <a:gd name="connsiteX4" fmla="*/ 237005 w 839446"/>
                <a:gd name="connsiteY4" fmla="*/ 0 h 766985"/>
                <a:gd name="connsiteX0" fmla="*/ 237005 w 839446"/>
                <a:gd name="connsiteY0" fmla="*/ 0 h 765116"/>
                <a:gd name="connsiteX1" fmla="*/ 839446 w 839446"/>
                <a:gd name="connsiteY1" fmla="*/ 170129 h 765116"/>
                <a:gd name="connsiteX2" fmla="*/ 666686 w 839446"/>
                <a:gd name="connsiteY2" fmla="*/ 704343 h 765116"/>
                <a:gd name="connsiteX3" fmla="*/ 0 w 839446"/>
                <a:gd name="connsiteY3" fmla="*/ 742065 h 765116"/>
                <a:gd name="connsiteX4" fmla="*/ 237005 w 839446"/>
                <a:gd name="connsiteY4" fmla="*/ 0 h 765116"/>
                <a:gd name="connsiteX0" fmla="*/ 237005 w 839446"/>
                <a:gd name="connsiteY0" fmla="*/ 0 h 765706"/>
                <a:gd name="connsiteX1" fmla="*/ 839446 w 839446"/>
                <a:gd name="connsiteY1" fmla="*/ 170129 h 765706"/>
                <a:gd name="connsiteX2" fmla="*/ 666686 w 839446"/>
                <a:gd name="connsiteY2" fmla="*/ 712655 h 765706"/>
                <a:gd name="connsiteX3" fmla="*/ 0 w 839446"/>
                <a:gd name="connsiteY3" fmla="*/ 742065 h 765706"/>
                <a:gd name="connsiteX4" fmla="*/ 237005 w 839446"/>
                <a:gd name="connsiteY4" fmla="*/ 0 h 765706"/>
                <a:gd name="connsiteX0" fmla="*/ 237005 w 839446"/>
                <a:gd name="connsiteY0" fmla="*/ 0 h 766985"/>
                <a:gd name="connsiteX1" fmla="*/ 839446 w 839446"/>
                <a:gd name="connsiteY1" fmla="*/ 170129 h 766985"/>
                <a:gd name="connsiteX2" fmla="*/ 666686 w 839446"/>
                <a:gd name="connsiteY2" fmla="*/ 729281 h 766985"/>
                <a:gd name="connsiteX3" fmla="*/ 0 w 839446"/>
                <a:gd name="connsiteY3" fmla="*/ 742065 h 766985"/>
                <a:gd name="connsiteX4" fmla="*/ 237005 w 839446"/>
                <a:gd name="connsiteY4" fmla="*/ 0 h 766985"/>
                <a:gd name="connsiteX0" fmla="*/ 237005 w 839446"/>
                <a:gd name="connsiteY0" fmla="*/ 0 h 776889"/>
                <a:gd name="connsiteX1" fmla="*/ 839446 w 839446"/>
                <a:gd name="connsiteY1" fmla="*/ 170129 h 776889"/>
                <a:gd name="connsiteX2" fmla="*/ 666686 w 839446"/>
                <a:gd name="connsiteY2" fmla="*/ 729281 h 776889"/>
                <a:gd name="connsiteX3" fmla="*/ 0 w 839446"/>
                <a:gd name="connsiteY3" fmla="*/ 742065 h 776889"/>
                <a:gd name="connsiteX4" fmla="*/ 237005 w 839446"/>
                <a:gd name="connsiteY4" fmla="*/ 0 h 776889"/>
                <a:gd name="connsiteX0" fmla="*/ 237005 w 839446"/>
                <a:gd name="connsiteY0" fmla="*/ 0 h 776889"/>
                <a:gd name="connsiteX1" fmla="*/ 839446 w 839446"/>
                <a:gd name="connsiteY1" fmla="*/ 170129 h 776889"/>
                <a:gd name="connsiteX2" fmla="*/ 657161 w 839446"/>
                <a:gd name="connsiteY2" fmla="*/ 729281 h 776889"/>
                <a:gd name="connsiteX3" fmla="*/ 0 w 839446"/>
                <a:gd name="connsiteY3" fmla="*/ 742065 h 776889"/>
                <a:gd name="connsiteX4" fmla="*/ 237005 w 839446"/>
                <a:gd name="connsiteY4" fmla="*/ 0 h 776889"/>
                <a:gd name="connsiteX0" fmla="*/ 237005 w 839446"/>
                <a:gd name="connsiteY0" fmla="*/ 0 h 776889"/>
                <a:gd name="connsiteX1" fmla="*/ 839446 w 839446"/>
                <a:gd name="connsiteY1" fmla="*/ 170129 h 776889"/>
                <a:gd name="connsiteX2" fmla="*/ 657161 w 839446"/>
                <a:gd name="connsiteY2" fmla="*/ 729281 h 776889"/>
                <a:gd name="connsiteX3" fmla="*/ 0 w 839446"/>
                <a:gd name="connsiteY3" fmla="*/ 742065 h 776889"/>
                <a:gd name="connsiteX4" fmla="*/ 237005 w 839446"/>
                <a:gd name="connsiteY4" fmla="*/ 0 h 776889"/>
                <a:gd name="connsiteX0" fmla="*/ 237005 w 839446"/>
                <a:gd name="connsiteY0" fmla="*/ 0 h 742065"/>
                <a:gd name="connsiteX1" fmla="*/ 839446 w 839446"/>
                <a:gd name="connsiteY1" fmla="*/ 170129 h 742065"/>
                <a:gd name="connsiteX2" fmla="*/ 657161 w 839446"/>
                <a:gd name="connsiteY2" fmla="*/ 729281 h 742065"/>
                <a:gd name="connsiteX3" fmla="*/ 0 w 839446"/>
                <a:gd name="connsiteY3" fmla="*/ 742065 h 742065"/>
                <a:gd name="connsiteX4" fmla="*/ 237005 w 839446"/>
                <a:gd name="connsiteY4" fmla="*/ 0 h 742065"/>
                <a:gd name="connsiteX0" fmla="*/ 237005 w 839446"/>
                <a:gd name="connsiteY0" fmla="*/ 0 h 742065"/>
                <a:gd name="connsiteX1" fmla="*/ 839446 w 839446"/>
                <a:gd name="connsiteY1" fmla="*/ 170129 h 742065"/>
                <a:gd name="connsiteX2" fmla="*/ 657161 w 839446"/>
                <a:gd name="connsiteY2" fmla="*/ 729281 h 742065"/>
                <a:gd name="connsiteX3" fmla="*/ 0 w 839446"/>
                <a:gd name="connsiteY3" fmla="*/ 742065 h 742065"/>
                <a:gd name="connsiteX4" fmla="*/ 237005 w 839446"/>
                <a:gd name="connsiteY4" fmla="*/ 0 h 742065"/>
                <a:gd name="connsiteX0" fmla="*/ 237005 w 839446"/>
                <a:gd name="connsiteY0" fmla="*/ 0 h 742065"/>
                <a:gd name="connsiteX1" fmla="*/ 839446 w 839446"/>
                <a:gd name="connsiteY1" fmla="*/ 170129 h 742065"/>
                <a:gd name="connsiteX2" fmla="*/ 657161 w 839446"/>
                <a:gd name="connsiteY2" fmla="*/ 729281 h 742065"/>
                <a:gd name="connsiteX3" fmla="*/ 0 w 839446"/>
                <a:gd name="connsiteY3" fmla="*/ 742065 h 742065"/>
                <a:gd name="connsiteX4" fmla="*/ 237005 w 839446"/>
                <a:gd name="connsiteY4" fmla="*/ 0 h 742065"/>
                <a:gd name="connsiteX0" fmla="*/ 237005 w 839446"/>
                <a:gd name="connsiteY0" fmla="*/ 0 h 742065"/>
                <a:gd name="connsiteX1" fmla="*/ 839446 w 839446"/>
                <a:gd name="connsiteY1" fmla="*/ 170129 h 742065"/>
                <a:gd name="connsiteX2" fmla="*/ 657161 w 839446"/>
                <a:gd name="connsiteY2" fmla="*/ 729281 h 742065"/>
                <a:gd name="connsiteX3" fmla="*/ 0 w 839446"/>
                <a:gd name="connsiteY3" fmla="*/ 742065 h 742065"/>
                <a:gd name="connsiteX4" fmla="*/ 237005 w 839446"/>
                <a:gd name="connsiteY4" fmla="*/ 0 h 742065"/>
                <a:gd name="connsiteX0" fmla="*/ 234624 w 837065"/>
                <a:gd name="connsiteY0" fmla="*/ 0 h 734922"/>
                <a:gd name="connsiteX1" fmla="*/ 837065 w 837065"/>
                <a:gd name="connsiteY1" fmla="*/ 170129 h 734922"/>
                <a:gd name="connsiteX2" fmla="*/ 654780 w 837065"/>
                <a:gd name="connsiteY2" fmla="*/ 729281 h 734922"/>
                <a:gd name="connsiteX3" fmla="*/ 0 w 837065"/>
                <a:gd name="connsiteY3" fmla="*/ 734922 h 734922"/>
                <a:gd name="connsiteX4" fmla="*/ 234624 w 837065"/>
                <a:gd name="connsiteY4" fmla="*/ 0 h 734922"/>
                <a:gd name="connsiteX0" fmla="*/ 234624 w 837065"/>
                <a:gd name="connsiteY0" fmla="*/ 0 h 736549"/>
                <a:gd name="connsiteX1" fmla="*/ 837065 w 837065"/>
                <a:gd name="connsiteY1" fmla="*/ 170129 h 736549"/>
                <a:gd name="connsiteX2" fmla="*/ 654780 w 837065"/>
                <a:gd name="connsiteY2" fmla="*/ 729281 h 736549"/>
                <a:gd name="connsiteX3" fmla="*/ 0 w 837065"/>
                <a:gd name="connsiteY3" fmla="*/ 734922 h 736549"/>
                <a:gd name="connsiteX4" fmla="*/ 234624 w 837065"/>
                <a:gd name="connsiteY4" fmla="*/ 0 h 736549"/>
                <a:gd name="connsiteX0" fmla="*/ 234624 w 837065"/>
                <a:gd name="connsiteY0" fmla="*/ 0 h 738679"/>
                <a:gd name="connsiteX1" fmla="*/ 837065 w 837065"/>
                <a:gd name="connsiteY1" fmla="*/ 170129 h 738679"/>
                <a:gd name="connsiteX2" fmla="*/ 654780 w 837065"/>
                <a:gd name="connsiteY2" fmla="*/ 729281 h 738679"/>
                <a:gd name="connsiteX3" fmla="*/ 0 w 837065"/>
                <a:gd name="connsiteY3" fmla="*/ 737304 h 738679"/>
                <a:gd name="connsiteX4" fmla="*/ 234624 w 837065"/>
                <a:gd name="connsiteY4" fmla="*/ 0 h 738679"/>
                <a:gd name="connsiteX0" fmla="*/ 234624 w 837065"/>
                <a:gd name="connsiteY0" fmla="*/ 0 h 737867"/>
                <a:gd name="connsiteX1" fmla="*/ 837065 w 837065"/>
                <a:gd name="connsiteY1" fmla="*/ 170129 h 737867"/>
                <a:gd name="connsiteX2" fmla="*/ 654780 w 837065"/>
                <a:gd name="connsiteY2" fmla="*/ 729281 h 737867"/>
                <a:gd name="connsiteX3" fmla="*/ 0 w 837065"/>
                <a:gd name="connsiteY3" fmla="*/ 737304 h 737867"/>
                <a:gd name="connsiteX4" fmla="*/ 234624 w 837065"/>
                <a:gd name="connsiteY4" fmla="*/ 0 h 737867"/>
                <a:gd name="connsiteX0" fmla="*/ 237005 w 839446"/>
                <a:gd name="connsiteY0" fmla="*/ 0 h 744791"/>
                <a:gd name="connsiteX1" fmla="*/ 839446 w 839446"/>
                <a:gd name="connsiteY1" fmla="*/ 170129 h 744791"/>
                <a:gd name="connsiteX2" fmla="*/ 657161 w 839446"/>
                <a:gd name="connsiteY2" fmla="*/ 729281 h 744791"/>
                <a:gd name="connsiteX3" fmla="*/ 0 w 839446"/>
                <a:gd name="connsiteY3" fmla="*/ 744448 h 744791"/>
                <a:gd name="connsiteX4" fmla="*/ 237005 w 839446"/>
                <a:gd name="connsiteY4" fmla="*/ 0 h 744791"/>
                <a:gd name="connsiteX0" fmla="*/ 237005 w 839446"/>
                <a:gd name="connsiteY0" fmla="*/ 0 h 744448"/>
                <a:gd name="connsiteX1" fmla="*/ 839446 w 839446"/>
                <a:gd name="connsiteY1" fmla="*/ 170129 h 744448"/>
                <a:gd name="connsiteX2" fmla="*/ 657161 w 839446"/>
                <a:gd name="connsiteY2" fmla="*/ 729281 h 744448"/>
                <a:gd name="connsiteX3" fmla="*/ 0 w 839446"/>
                <a:gd name="connsiteY3" fmla="*/ 744448 h 744448"/>
                <a:gd name="connsiteX4" fmla="*/ 237005 w 839446"/>
                <a:gd name="connsiteY4" fmla="*/ 0 h 744448"/>
                <a:gd name="connsiteX0" fmla="*/ 237005 w 839446"/>
                <a:gd name="connsiteY0" fmla="*/ 0 h 744448"/>
                <a:gd name="connsiteX1" fmla="*/ 839446 w 839446"/>
                <a:gd name="connsiteY1" fmla="*/ 170129 h 744448"/>
                <a:gd name="connsiteX2" fmla="*/ 657161 w 839446"/>
                <a:gd name="connsiteY2" fmla="*/ 729281 h 744448"/>
                <a:gd name="connsiteX3" fmla="*/ 0 w 839446"/>
                <a:gd name="connsiteY3" fmla="*/ 744448 h 744448"/>
                <a:gd name="connsiteX4" fmla="*/ 237005 w 839446"/>
                <a:gd name="connsiteY4" fmla="*/ 0 h 744448"/>
                <a:gd name="connsiteX0" fmla="*/ 237005 w 839446"/>
                <a:gd name="connsiteY0" fmla="*/ 0 h 744448"/>
                <a:gd name="connsiteX1" fmla="*/ 839446 w 839446"/>
                <a:gd name="connsiteY1" fmla="*/ 170129 h 744448"/>
                <a:gd name="connsiteX2" fmla="*/ 657161 w 839446"/>
                <a:gd name="connsiteY2" fmla="*/ 729281 h 744448"/>
                <a:gd name="connsiteX3" fmla="*/ 0 w 839446"/>
                <a:gd name="connsiteY3" fmla="*/ 744448 h 744448"/>
                <a:gd name="connsiteX4" fmla="*/ 237005 w 839446"/>
                <a:gd name="connsiteY4" fmla="*/ 0 h 744448"/>
                <a:gd name="connsiteX0" fmla="*/ 237005 w 834684"/>
                <a:gd name="connsiteY0" fmla="*/ 0 h 744448"/>
                <a:gd name="connsiteX1" fmla="*/ 834684 w 834684"/>
                <a:gd name="connsiteY1" fmla="*/ 162985 h 744448"/>
                <a:gd name="connsiteX2" fmla="*/ 657161 w 834684"/>
                <a:gd name="connsiteY2" fmla="*/ 729281 h 744448"/>
                <a:gd name="connsiteX3" fmla="*/ 0 w 834684"/>
                <a:gd name="connsiteY3" fmla="*/ 744448 h 744448"/>
                <a:gd name="connsiteX4" fmla="*/ 237005 w 834684"/>
                <a:gd name="connsiteY4" fmla="*/ 0 h 744448"/>
                <a:gd name="connsiteX0" fmla="*/ 237005 w 841828"/>
                <a:gd name="connsiteY0" fmla="*/ 0 h 744448"/>
                <a:gd name="connsiteX1" fmla="*/ 841828 w 841828"/>
                <a:gd name="connsiteY1" fmla="*/ 165366 h 744448"/>
                <a:gd name="connsiteX2" fmla="*/ 657161 w 841828"/>
                <a:gd name="connsiteY2" fmla="*/ 729281 h 744448"/>
                <a:gd name="connsiteX3" fmla="*/ 0 w 841828"/>
                <a:gd name="connsiteY3" fmla="*/ 744448 h 744448"/>
                <a:gd name="connsiteX4" fmla="*/ 237005 w 841828"/>
                <a:gd name="connsiteY4" fmla="*/ 0 h 744448"/>
                <a:gd name="connsiteX0" fmla="*/ 237005 w 841828"/>
                <a:gd name="connsiteY0" fmla="*/ 0 h 744448"/>
                <a:gd name="connsiteX1" fmla="*/ 841828 w 841828"/>
                <a:gd name="connsiteY1" fmla="*/ 165366 h 744448"/>
                <a:gd name="connsiteX2" fmla="*/ 657161 w 841828"/>
                <a:gd name="connsiteY2" fmla="*/ 729281 h 744448"/>
                <a:gd name="connsiteX3" fmla="*/ 0 w 841828"/>
                <a:gd name="connsiteY3" fmla="*/ 744448 h 744448"/>
                <a:gd name="connsiteX4" fmla="*/ 237005 w 841828"/>
                <a:gd name="connsiteY4" fmla="*/ 0 h 744448"/>
                <a:gd name="connsiteX0" fmla="*/ 237005 w 841828"/>
                <a:gd name="connsiteY0" fmla="*/ 0 h 744448"/>
                <a:gd name="connsiteX1" fmla="*/ 841828 w 841828"/>
                <a:gd name="connsiteY1" fmla="*/ 165366 h 744448"/>
                <a:gd name="connsiteX2" fmla="*/ 657161 w 841828"/>
                <a:gd name="connsiteY2" fmla="*/ 729281 h 744448"/>
                <a:gd name="connsiteX3" fmla="*/ 0 w 841828"/>
                <a:gd name="connsiteY3" fmla="*/ 744448 h 744448"/>
                <a:gd name="connsiteX4" fmla="*/ 237005 w 841828"/>
                <a:gd name="connsiteY4" fmla="*/ 0 h 744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828" h="744448">
                  <a:moveTo>
                    <a:pt x="237005" y="0"/>
                  </a:moveTo>
                  <a:cubicBezTo>
                    <a:pt x="714860" y="110224"/>
                    <a:pt x="706406" y="126121"/>
                    <a:pt x="841828" y="165366"/>
                  </a:cubicBezTo>
                  <a:cubicBezTo>
                    <a:pt x="719788" y="560199"/>
                    <a:pt x="738074" y="508592"/>
                    <a:pt x="657161" y="729281"/>
                  </a:cubicBezTo>
                  <a:cubicBezTo>
                    <a:pt x="438901" y="731161"/>
                    <a:pt x="234928" y="742567"/>
                    <a:pt x="0" y="744448"/>
                  </a:cubicBezTo>
                  <a:cubicBezTo>
                    <a:pt x="88364" y="450100"/>
                    <a:pt x="95951" y="427081"/>
                    <a:pt x="237005" y="0"/>
                  </a:cubicBezTo>
                  <a:close/>
                </a:path>
              </a:pathLst>
            </a:custGeom>
            <a:blipFill>
              <a:blip r:embed="rId16"/>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49" name="Rectangle 8"/>
            <p:cNvSpPr/>
            <p:nvPr/>
          </p:nvSpPr>
          <p:spPr>
            <a:xfrm>
              <a:off x="7343946" y="3184892"/>
              <a:ext cx="592147" cy="413454"/>
            </a:xfrm>
            <a:custGeom>
              <a:avLst/>
              <a:gdLst>
                <a:gd name="connsiteX0" fmla="*/ 0 w 957812"/>
                <a:gd name="connsiteY0" fmla="*/ 0 h 992458"/>
                <a:gd name="connsiteX1" fmla="*/ 957812 w 957812"/>
                <a:gd name="connsiteY1" fmla="*/ 0 h 992458"/>
                <a:gd name="connsiteX2" fmla="*/ 957812 w 957812"/>
                <a:gd name="connsiteY2" fmla="*/ 992458 h 992458"/>
                <a:gd name="connsiteX3" fmla="*/ 0 w 957812"/>
                <a:gd name="connsiteY3" fmla="*/ 992458 h 992458"/>
                <a:gd name="connsiteX4" fmla="*/ 0 w 957812"/>
                <a:gd name="connsiteY4" fmla="*/ 0 h 992458"/>
                <a:gd name="connsiteX0" fmla="*/ 0 w 957812"/>
                <a:gd name="connsiteY0" fmla="*/ 267629 h 1260087"/>
                <a:gd name="connsiteX1" fmla="*/ 879754 w 957812"/>
                <a:gd name="connsiteY1" fmla="*/ 0 h 1260087"/>
                <a:gd name="connsiteX2" fmla="*/ 957812 w 957812"/>
                <a:gd name="connsiteY2" fmla="*/ 1260087 h 1260087"/>
                <a:gd name="connsiteX3" fmla="*/ 0 w 957812"/>
                <a:gd name="connsiteY3" fmla="*/ 1260087 h 1260087"/>
                <a:gd name="connsiteX4" fmla="*/ 0 w 957812"/>
                <a:gd name="connsiteY4" fmla="*/ 267629 h 1260087"/>
                <a:gd name="connsiteX0" fmla="*/ 0 w 946661"/>
                <a:gd name="connsiteY0" fmla="*/ 267629 h 1260087"/>
                <a:gd name="connsiteX1" fmla="*/ 879754 w 946661"/>
                <a:gd name="connsiteY1" fmla="*/ 0 h 1260087"/>
                <a:gd name="connsiteX2" fmla="*/ 946661 w 946661"/>
                <a:gd name="connsiteY2" fmla="*/ 1037062 h 1260087"/>
                <a:gd name="connsiteX3" fmla="*/ 0 w 946661"/>
                <a:gd name="connsiteY3" fmla="*/ 1260087 h 1260087"/>
                <a:gd name="connsiteX4" fmla="*/ 0 w 946661"/>
                <a:gd name="connsiteY4" fmla="*/ 267629 h 1260087"/>
                <a:gd name="connsiteX0" fmla="*/ 0 w 946661"/>
                <a:gd name="connsiteY0" fmla="*/ 267629 h 1505414"/>
                <a:gd name="connsiteX1" fmla="*/ 879754 w 946661"/>
                <a:gd name="connsiteY1" fmla="*/ 0 h 1505414"/>
                <a:gd name="connsiteX2" fmla="*/ 946661 w 946661"/>
                <a:gd name="connsiteY2" fmla="*/ 1037062 h 1505414"/>
                <a:gd name="connsiteX3" fmla="*/ 0 w 946661"/>
                <a:gd name="connsiteY3" fmla="*/ 1505414 h 1505414"/>
                <a:gd name="connsiteX4" fmla="*/ 0 w 946661"/>
                <a:gd name="connsiteY4" fmla="*/ 267629 h 1505414"/>
                <a:gd name="connsiteX0" fmla="*/ 0 w 902056"/>
                <a:gd name="connsiteY0" fmla="*/ 267629 h 1505414"/>
                <a:gd name="connsiteX1" fmla="*/ 879754 w 902056"/>
                <a:gd name="connsiteY1" fmla="*/ 0 h 1505414"/>
                <a:gd name="connsiteX2" fmla="*/ 902056 w 902056"/>
                <a:gd name="connsiteY2" fmla="*/ 1048213 h 1505414"/>
                <a:gd name="connsiteX3" fmla="*/ 0 w 902056"/>
                <a:gd name="connsiteY3" fmla="*/ 1505414 h 1505414"/>
                <a:gd name="connsiteX4" fmla="*/ 0 w 902056"/>
                <a:gd name="connsiteY4" fmla="*/ 267629 h 1505414"/>
                <a:gd name="connsiteX0" fmla="*/ 0 w 933806"/>
                <a:gd name="connsiteY0" fmla="*/ 267629 h 1505414"/>
                <a:gd name="connsiteX1" fmla="*/ 879754 w 933806"/>
                <a:gd name="connsiteY1" fmla="*/ 0 h 1505414"/>
                <a:gd name="connsiteX2" fmla="*/ 933806 w 933806"/>
                <a:gd name="connsiteY2" fmla="*/ 991063 h 1505414"/>
                <a:gd name="connsiteX3" fmla="*/ 0 w 933806"/>
                <a:gd name="connsiteY3" fmla="*/ 1505414 h 1505414"/>
                <a:gd name="connsiteX4" fmla="*/ 0 w 933806"/>
                <a:gd name="connsiteY4" fmla="*/ 267629 h 1505414"/>
                <a:gd name="connsiteX0" fmla="*/ 0 w 933806"/>
                <a:gd name="connsiteY0" fmla="*/ 254929 h 1492714"/>
                <a:gd name="connsiteX1" fmla="*/ 867054 w 933806"/>
                <a:gd name="connsiteY1" fmla="*/ 0 h 1492714"/>
                <a:gd name="connsiteX2" fmla="*/ 933806 w 933806"/>
                <a:gd name="connsiteY2" fmla="*/ 978363 h 1492714"/>
                <a:gd name="connsiteX3" fmla="*/ 0 w 933806"/>
                <a:gd name="connsiteY3" fmla="*/ 1492714 h 1492714"/>
                <a:gd name="connsiteX4" fmla="*/ 0 w 933806"/>
                <a:gd name="connsiteY4" fmla="*/ 254929 h 1492714"/>
                <a:gd name="connsiteX0" fmla="*/ 0 w 927456"/>
                <a:gd name="connsiteY0" fmla="*/ 254929 h 1492714"/>
                <a:gd name="connsiteX1" fmla="*/ 8670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543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7836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65663 h 1492714"/>
                <a:gd name="connsiteX3" fmla="*/ 0 w 927456"/>
                <a:gd name="connsiteY3" fmla="*/ 1492714 h 1492714"/>
                <a:gd name="connsiteX4" fmla="*/ 0 w 927456"/>
                <a:gd name="connsiteY4" fmla="*/ 254929 h 1492714"/>
                <a:gd name="connsiteX0" fmla="*/ 0 w 927456"/>
                <a:gd name="connsiteY0" fmla="*/ 269216 h 1507001"/>
                <a:gd name="connsiteX1" fmla="*/ 855941 w 927456"/>
                <a:gd name="connsiteY1" fmla="*/ 0 h 1507001"/>
                <a:gd name="connsiteX2" fmla="*/ 927456 w 927456"/>
                <a:gd name="connsiteY2" fmla="*/ 979950 h 1507001"/>
                <a:gd name="connsiteX3" fmla="*/ 0 w 927456"/>
                <a:gd name="connsiteY3" fmla="*/ 1507001 h 1507001"/>
                <a:gd name="connsiteX4" fmla="*/ 0 w 927456"/>
                <a:gd name="connsiteY4" fmla="*/ 269216 h 1507001"/>
                <a:gd name="connsiteX0" fmla="*/ 0 w 941743"/>
                <a:gd name="connsiteY0" fmla="*/ 269216 h 1507001"/>
                <a:gd name="connsiteX1" fmla="*/ 855941 w 941743"/>
                <a:gd name="connsiteY1" fmla="*/ 0 h 1507001"/>
                <a:gd name="connsiteX2" fmla="*/ 941743 w 941743"/>
                <a:gd name="connsiteY2" fmla="*/ 979950 h 1507001"/>
                <a:gd name="connsiteX3" fmla="*/ 0 w 941743"/>
                <a:gd name="connsiteY3" fmla="*/ 1507001 h 1507001"/>
                <a:gd name="connsiteX4" fmla="*/ 0 w 941743"/>
                <a:gd name="connsiteY4" fmla="*/ 269216 h 1507001"/>
                <a:gd name="connsiteX0" fmla="*/ 0 w 951268"/>
                <a:gd name="connsiteY0" fmla="*/ 259691 h 1507001"/>
                <a:gd name="connsiteX1" fmla="*/ 865466 w 951268"/>
                <a:gd name="connsiteY1" fmla="*/ 0 h 1507001"/>
                <a:gd name="connsiteX2" fmla="*/ 951268 w 951268"/>
                <a:gd name="connsiteY2" fmla="*/ 979950 h 1507001"/>
                <a:gd name="connsiteX3" fmla="*/ 9525 w 951268"/>
                <a:gd name="connsiteY3" fmla="*/ 1507001 h 1507001"/>
                <a:gd name="connsiteX4" fmla="*/ 0 w 951268"/>
                <a:gd name="connsiteY4" fmla="*/ 259691 h 1507001"/>
                <a:gd name="connsiteX0" fmla="*/ 0 w 951268"/>
                <a:gd name="connsiteY0" fmla="*/ 273978 h 1521288"/>
                <a:gd name="connsiteX1" fmla="*/ 865466 w 951268"/>
                <a:gd name="connsiteY1" fmla="*/ 0 h 1521288"/>
                <a:gd name="connsiteX2" fmla="*/ 951268 w 951268"/>
                <a:gd name="connsiteY2" fmla="*/ 994237 h 1521288"/>
                <a:gd name="connsiteX3" fmla="*/ 9525 w 951268"/>
                <a:gd name="connsiteY3" fmla="*/ 1521288 h 1521288"/>
                <a:gd name="connsiteX4" fmla="*/ 0 w 951268"/>
                <a:gd name="connsiteY4" fmla="*/ 273978 h 1521288"/>
                <a:gd name="connsiteX0" fmla="*/ 0 w 951268"/>
                <a:gd name="connsiteY0" fmla="*/ 259691 h 1521288"/>
                <a:gd name="connsiteX1" fmla="*/ 865466 w 951268"/>
                <a:gd name="connsiteY1" fmla="*/ 0 h 1521288"/>
                <a:gd name="connsiteX2" fmla="*/ 951268 w 951268"/>
                <a:gd name="connsiteY2" fmla="*/ 994237 h 1521288"/>
                <a:gd name="connsiteX3" fmla="*/ 9525 w 951268"/>
                <a:gd name="connsiteY3" fmla="*/ 1521288 h 1521288"/>
                <a:gd name="connsiteX4" fmla="*/ 0 w 951268"/>
                <a:gd name="connsiteY4" fmla="*/ 259691 h 1521288"/>
                <a:gd name="connsiteX0" fmla="*/ 0 w 951268"/>
                <a:gd name="connsiteY0" fmla="*/ 259691 h 1564151"/>
                <a:gd name="connsiteX1" fmla="*/ 865466 w 951268"/>
                <a:gd name="connsiteY1" fmla="*/ 0 h 1564151"/>
                <a:gd name="connsiteX2" fmla="*/ 951268 w 951268"/>
                <a:gd name="connsiteY2" fmla="*/ 994237 h 1564151"/>
                <a:gd name="connsiteX3" fmla="*/ 4763 w 951268"/>
                <a:gd name="connsiteY3" fmla="*/ 1564151 h 1564151"/>
                <a:gd name="connsiteX4" fmla="*/ 0 w 951268"/>
                <a:gd name="connsiteY4" fmla="*/ 259691 h 1564151"/>
                <a:gd name="connsiteX0" fmla="*/ 0 w 956031"/>
                <a:gd name="connsiteY0" fmla="*/ 259691 h 1564151"/>
                <a:gd name="connsiteX1" fmla="*/ 865466 w 956031"/>
                <a:gd name="connsiteY1" fmla="*/ 0 h 1564151"/>
                <a:gd name="connsiteX2" fmla="*/ 956031 w 956031"/>
                <a:gd name="connsiteY2" fmla="*/ 999000 h 1564151"/>
                <a:gd name="connsiteX3" fmla="*/ 4763 w 956031"/>
                <a:gd name="connsiteY3" fmla="*/ 1564151 h 1564151"/>
                <a:gd name="connsiteX4" fmla="*/ 0 w 956031"/>
                <a:gd name="connsiteY4" fmla="*/ 259691 h 1564151"/>
                <a:gd name="connsiteX0" fmla="*/ 0 w 956031"/>
                <a:gd name="connsiteY0" fmla="*/ 259691 h 1564151"/>
                <a:gd name="connsiteX1" fmla="*/ 874991 w 956031"/>
                <a:gd name="connsiteY1" fmla="*/ 0 h 1564151"/>
                <a:gd name="connsiteX2" fmla="*/ 956031 w 956031"/>
                <a:gd name="connsiteY2" fmla="*/ 999000 h 1564151"/>
                <a:gd name="connsiteX3" fmla="*/ 4763 w 956031"/>
                <a:gd name="connsiteY3" fmla="*/ 1564151 h 1564151"/>
                <a:gd name="connsiteX4" fmla="*/ 0 w 956031"/>
                <a:gd name="connsiteY4" fmla="*/ 259691 h 1564151"/>
                <a:gd name="connsiteX0" fmla="*/ 0 w 1413231"/>
                <a:gd name="connsiteY0" fmla="*/ 259691 h 1937463"/>
                <a:gd name="connsiteX1" fmla="*/ 874991 w 1413231"/>
                <a:gd name="connsiteY1" fmla="*/ 0 h 1937463"/>
                <a:gd name="connsiteX2" fmla="*/ 1413231 w 1413231"/>
                <a:gd name="connsiteY2" fmla="*/ 1937463 h 1937463"/>
                <a:gd name="connsiteX3" fmla="*/ 4763 w 1413231"/>
                <a:gd name="connsiteY3" fmla="*/ 1564151 h 1937463"/>
                <a:gd name="connsiteX4" fmla="*/ 0 w 1413231"/>
                <a:gd name="connsiteY4" fmla="*/ 259691 h 1937463"/>
                <a:gd name="connsiteX0" fmla="*/ 247907 w 1661138"/>
                <a:gd name="connsiteY0" fmla="*/ 259691 h 2129635"/>
                <a:gd name="connsiteX1" fmla="*/ 1122898 w 1661138"/>
                <a:gd name="connsiteY1" fmla="*/ 0 h 2129635"/>
                <a:gd name="connsiteX2" fmla="*/ 1661138 w 1661138"/>
                <a:gd name="connsiteY2" fmla="*/ 1937463 h 2129635"/>
                <a:gd name="connsiteX3" fmla="*/ 7 w 1661138"/>
                <a:gd name="connsiteY3" fmla="*/ 2129635 h 2129635"/>
                <a:gd name="connsiteX4" fmla="*/ 247907 w 1661138"/>
                <a:gd name="connsiteY4" fmla="*/ 259691 h 2129635"/>
                <a:gd name="connsiteX0" fmla="*/ 247907 w 1673170"/>
                <a:gd name="connsiteY0" fmla="*/ 259691 h 2129635"/>
                <a:gd name="connsiteX1" fmla="*/ 1122898 w 1673170"/>
                <a:gd name="connsiteY1" fmla="*/ 0 h 2129635"/>
                <a:gd name="connsiteX2" fmla="*/ 1673170 w 1673170"/>
                <a:gd name="connsiteY2" fmla="*/ 1997621 h 2129635"/>
                <a:gd name="connsiteX3" fmla="*/ 7 w 1673170"/>
                <a:gd name="connsiteY3" fmla="*/ 2129635 h 2129635"/>
                <a:gd name="connsiteX4" fmla="*/ 247907 w 1673170"/>
                <a:gd name="connsiteY4" fmla="*/ 259691 h 2129635"/>
                <a:gd name="connsiteX0" fmla="*/ 247907 w 1977140"/>
                <a:gd name="connsiteY0" fmla="*/ 0 h 1869944"/>
                <a:gd name="connsiteX1" fmla="*/ 1977140 w 1977140"/>
                <a:gd name="connsiteY1" fmla="*/ 5004 h 1869944"/>
                <a:gd name="connsiteX2" fmla="*/ 1673170 w 1977140"/>
                <a:gd name="connsiteY2" fmla="*/ 1737930 h 1869944"/>
                <a:gd name="connsiteX3" fmla="*/ 7 w 1977140"/>
                <a:gd name="connsiteY3" fmla="*/ 1869944 h 1869944"/>
                <a:gd name="connsiteX4" fmla="*/ 247907 w 1977140"/>
                <a:gd name="connsiteY4" fmla="*/ 0 h 1869944"/>
                <a:gd name="connsiteX0" fmla="*/ 705103 w 1977136"/>
                <a:gd name="connsiteY0" fmla="*/ 0 h 2591839"/>
                <a:gd name="connsiteX1" fmla="*/ 1977136 w 1977136"/>
                <a:gd name="connsiteY1" fmla="*/ 726899 h 2591839"/>
                <a:gd name="connsiteX2" fmla="*/ 1673166 w 1977136"/>
                <a:gd name="connsiteY2" fmla="*/ 2459825 h 2591839"/>
                <a:gd name="connsiteX3" fmla="*/ 3 w 1977136"/>
                <a:gd name="connsiteY3" fmla="*/ 2591839 h 2591839"/>
                <a:gd name="connsiteX4" fmla="*/ 705103 w 1977136"/>
                <a:gd name="connsiteY4" fmla="*/ 0 h 2591839"/>
                <a:gd name="connsiteX0" fmla="*/ 705103 w 1977136"/>
                <a:gd name="connsiteY0" fmla="*/ 0 h 2591839"/>
                <a:gd name="connsiteX1" fmla="*/ 1352348 w 1977136"/>
                <a:gd name="connsiteY1" fmla="*/ 341203 h 2591839"/>
                <a:gd name="connsiteX2" fmla="*/ 1977136 w 1977136"/>
                <a:gd name="connsiteY2" fmla="*/ 726899 h 2591839"/>
                <a:gd name="connsiteX3" fmla="*/ 1673166 w 1977136"/>
                <a:gd name="connsiteY3" fmla="*/ 2459825 h 2591839"/>
                <a:gd name="connsiteX4" fmla="*/ 3 w 1977136"/>
                <a:gd name="connsiteY4" fmla="*/ 2591839 h 2591839"/>
                <a:gd name="connsiteX5" fmla="*/ 705103 w 1977136"/>
                <a:gd name="connsiteY5" fmla="*/ 0 h 2591839"/>
                <a:gd name="connsiteX0" fmla="*/ 476503 w 1977136"/>
                <a:gd name="connsiteY0" fmla="*/ 224281 h 2250636"/>
                <a:gd name="connsiteX1" fmla="*/ 1352348 w 1977136"/>
                <a:gd name="connsiteY1" fmla="*/ 0 h 2250636"/>
                <a:gd name="connsiteX2" fmla="*/ 1977136 w 1977136"/>
                <a:gd name="connsiteY2" fmla="*/ 385696 h 2250636"/>
                <a:gd name="connsiteX3" fmla="*/ 1673166 w 1977136"/>
                <a:gd name="connsiteY3" fmla="*/ 2118622 h 2250636"/>
                <a:gd name="connsiteX4" fmla="*/ 3 w 1977136"/>
                <a:gd name="connsiteY4" fmla="*/ 2250636 h 2250636"/>
                <a:gd name="connsiteX5" fmla="*/ 476503 w 1977136"/>
                <a:gd name="connsiteY5" fmla="*/ 224281 h 2250636"/>
                <a:gd name="connsiteX0" fmla="*/ 476503 w 1977136"/>
                <a:gd name="connsiteY0" fmla="*/ 91934 h 2118289"/>
                <a:gd name="connsiteX1" fmla="*/ 1484695 w 1977136"/>
                <a:gd name="connsiteY1" fmla="*/ 0 h 2118289"/>
                <a:gd name="connsiteX2" fmla="*/ 1977136 w 1977136"/>
                <a:gd name="connsiteY2" fmla="*/ 253349 h 2118289"/>
                <a:gd name="connsiteX3" fmla="*/ 1673166 w 1977136"/>
                <a:gd name="connsiteY3" fmla="*/ 1986275 h 2118289"/>
                <a:gd name="connsiteX4" fmla="*/ 3 w 1977136"/>
                <a:gd name="connsiteY4" fmla="*/ 2118289 h 2118289"/>
                <a:gd name="connsiteX5" fmla="*/ 476503 w 1977136"/>
                <a:gd name="connsiteY5" fmla="*/ 91934 h 2118289"/>
                <a:gd name="connsiteX0" fmla="*/ 476503 w 1977136"/>
                <a:gd name="connsiteY0" fmla="*/ 85958 h 2112313"/>
                <a:gd name="connsiteX1" fmla="*/ 1550436 w 1977136"/>
                <a:gd name="connsiteY1" fmla="*/ 0 h 2112313"/>
                <a:gd name="connsiteX2" fmla="*/ 1977136 w 1977136"/>
                <a:gd name="connsiteY2" fmla="*/ 247373 h 2112313"/>
                <a:gd name="connsiteX3" fmla="*/ 1673166 w 1977136"/>
                <a:gd name="connsiteY3" fmla="*/ 1980299 h 2112313"/>
                <a:gd name="connsiteX4" fmla="*/ 3 w 1977136"/>
                <a:gd name="connsiteY4" fmla="*/ 2112313 h 2112313"/>
                <a:gd name="connsiteX5" fmla="*/ 476503 w 1977136"/>
                <a:gd name="connsiteY5" fmla="*/ 85958 h 2112313"/>
                <a:gd name="connsiteX0" fmla="*/ 488456 w 1977136"/>
                <a:gd name="connsiteY0" fmla="*/ 26193 h 2112313"/>
                <a:gd name="connsiteX1" fmla="*/ 1550436 w 1977136"/>
                <a:gd name="connsiteY1" fmla="*/ 0 h 2112313"/>
                <a:gd name="connsiteX2" fmla="*/ 1977136 w 1977136"/>
                <a:gd name="connsiteY2" fmla="*/ 247373 h 2112313"/>
                <a:gd name="connsiteX3" fmla="*/ 1673166 w 1977136"/>
                <a:gd name="connsiteY3" fmla="*/ 1980299 h 2112313"/>
                <a:gd name="connsiteX4" fmla="*/ 3 w 1977136"/>
                <a:gd name="connsiteY4" fmla="*/ 2112313 h 2112313"/>
                <a:gd name="connsiteX5" fmla="*/ 488456 w 1977136"/>
                <a:gd name="connsiteY5" fmla="*/ 26193 h 2112313"/>
                <a:gd name="connsiteX0" fmla="*/ 482480 w 1977136"/>
                <a:gd name="connsiteY0" fmla="*/ 8263 h 2112313"/>
                <a:gd name="connsiteX1" fmla="*/ 1550436 w 1977136"/>
                <a:gd name="connsiteY1" fmla="*/ 0 h 2112313"/>
                <a:gd name="connsiteX2" fmla="*/ 1977136 w 1977136"/>
                <a:gd name="connsiteY2" fmla="*/ 247373 h 2112313"/>
                <a:gd name="connsiteX3" fmla="*/ 1673166 w 1977136"/>
                <a:gd name="connsiteY3" fmla="*/ 1980299 h 2112313"/>
                <a:gd name="connsiteX4" fmla="*/ 3 w 1977136"/>
                <a:gd name="connsiteY4" fmla="*/ 2112313 h 2112313"/>
                <a:gd name="connsiteX5" fmla="*/ 482480 w 1977136"/>
                <a:gd name="connsiteY5" fmla="*/ 8263 h 2112313"/>
                <a:gd name="connsiteX0" fmla="*/ 482480 w 1977136"/>
                <a:gd name="connsiteY0" fmla="*/ 20216 h 2124266"/>
                <a:gd name="connsiteX1" fmla="*/ 1544459 w 1977136"/>
                <a:gd name="connsiteY1" fmla="*/ 0 h 2124266"/>
                <a:gd name="connsiteX2" fmla="*/ 1977136 w 1977136"/>
                <a:gd name="connsiteY2" fmla="*/ 259326 h 2124266"/>
                <a:gd name="connsiteX3" fmla="*/ 1673166 w 1977136"/>
                <a:gd name="connsiteY3" fmla="*/ 1992252 h 2124266"/>
                <a:gd name="connsiteX4" fmla="*/ 3 w 1977136"/>
                <a:gd name="connsiteY4" fmla="*/ 2124266 h 2124266"/>
                <a:gd name="connsiteX5" fmla="*/ 482480 w 1977136"/>
                <a:gd name="connsiteY5" fmla="*/ 20216 h 2124266"/>
                <a:gd name="connsiteX0" fmla="*/ 482480 w 1977136"/>
                <a:gd name="connsiteY0" fmla="*/ 14240 h 2124266"/>
                <a:gd name="connsiteX1" fmla="*/ 1544459 w 1977136"/>
                <a:gd name="connsiteY1" fmla="*/ 0 h 2124266"/>
                <a:gd name="connsiteX2" fmla="*/ 1977136 w 1977136"/>
                <a:gd name="connsiteY2" fmla="*/ 259326 h 2124266"/>
                <a:gd name="connsiteX3" fmla="*/ 1673166 w 1977136"/>
                <a:gd name="connsiteY3" fmla="*/ 1992252 h 2124266"/>
                <a:gd name="connsiteX4" fmla="*/ 3 w 1977136"/>
                <a:gd name="connsiteY4" fmla="*/ 2124266 h 2124266"/>
                <a:gd name="connsiteX5" fmla="*/ 482480 w 1977136"/>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85116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85116 w 1977133"/>
                <a:gd name="connsiteY3" fmla="*/ 1992252 h 2124266"/>
                <a:gd name="connsiteX4" fmla="*/ 0 w 1977133"/>
                <a:gd name="connsiteY4" fmla="*/ 2124266 h 2124266"/>
                <a:gd name="connsiteX5" fmla="*/ 482477 w 1977133"/>
                <a:gd name="connsiteY5" fmla="*/ 14240 h 2124266"/>
                <a:gd name="connsiteX0" fmla="*/ 410760 w 1905416"/>
                <a:gd name="connsiteY0" fmla="*/ 14240 h 2046572"/>
                <a:gd name="connsiteX1" fmla="*/ 1472739 w 1905416"/>
                <a:gd name="connsiteY1" fmla="*/ 0 h 2046572"/>
                <a:gd name="connsiteX2" fmla="*/ 1905416 w 1905416"/>
                <a:gd name="connsiteY2" fmla="*/ 259326 h 2046572"/>
                <a:gd name="connsiteX3" fmla="*/ 1613399 w 1905416"/>
                <a:gd name="connsiteY3" fmla="*/ 1992252 h 2046572"/>
                <a:gd name="connsiteX4" fmla="*/ 0 w 1905416"/>
                <a:gd name="connsiteY4" fmla="*/ 2046572 h 2046572"/>
                <a:gd name="connsiteX5" fmla="*/ 410760 w 1905416"/>
                <a:gd name="connsiteY5" fmla="*/ 14240 h 2046572"/>
                <a:gd name="connsiteX0" fmla="*/ 410760 w 1905416"/>
                <a:gd name="connsiteY0" fmla="*/ 14240 h 2046572"/>
                <a:gd name="connsiteX1" fmla="*/ 1472739 w 1905416"/>
                <a:gd name="connsiteY1" fmla="*/ 0 h 2046572"/>
                <a:gd name="connsiteX2" fmla="*/ 1905416 w 1905416"/>
                <a:gd name="connsiteY2" fmla="*/ 259326 h 2046572"/>
                <a:gd name="connsiteX3" fmla="*/ 938058 w 1905416"/>
                <a:gd name="connsiteY3" fmla="*/ 2040064 h 2046572"/>
                <a:gd name="connsiteX4" fmla="*/ 0 w 1905416"/>
                <a:gd name="connsiteY4" fmla="*/ 2046572 h 2046572"/>
                <a:gd name="connsiteX5" fmla="*/ 410760 w 1905416"/>
                <a:gd name="connsiteY5" fmla="*/ 14240 h 2046572"/>
                <a:gd name="connsiteX0" fmla="*/ 410760 w 1472739"/>
                <a:gd name="connsiteY0" fmla="*/ 14240 h 2046572"/>
                <a:gd name="connsiteX1" fmla="*/ 1472739 w 1472739"/>
                <a:gd name="connsiteY1" fmla="*/ 0 h 2046572"/>
                <a:gd name="connsiteX2" fmla="*/ 1349605 w 1472739"/>
                <a:gd name="connsiteY2" fmla="*/ 815138 h 2046572"/>
                <a:gd name="connsiteX3" fmla="*/ 938058 w 1472739"/>
                <a:gd name="connsiteY3" fmla="*/ 2040064 h 2046572"/>
                <a:gd name="connsiteX4" fmla="*/ 0 w 1472739"/>
                <a:gd name="connsiteY4" fmla="*/ 2046572 h 2046572"/>
                <a:gd name="connsiteX5" fmla="*/ 410760 w 1472739"/>
                <a:gd name="connsiteY5" fmla="*/ 14240 h 2046572"/>
                <a:gd name="connsiteX0" fmla="*/ 410760 w 1349605"/>
                <a:gd name="connsiteY0" fmla="*/ 0 h 2032332"/>
                <a:gd name="connsiteX1" fmla="*/ 1349605 w 1349605"/>
                <a:gd name="connsiteY1" fmla="*/ 800898 h 2032332"/>
                <a:gd name="connsiteX2" fmla="*/ 938058 w 1349605"/>
                <a:gd name="connsiteY2" fmla="*/ 2025824 h 2032332"/>
                <a:gd name="connsiteX3" fmla="*/ 0 w 1349605"/>
                <a:gd name="connsiteY3" fmla="*/ 2032332 h 2032332"/>
                <a:gd name="connsiteX4" fmla="*/ 410760 w 1349605"/>
                <a:gd name="connsiteY4" fmla="*/ 0 h 2032332"/>
                <a:gd name="connsiteX0" fmla="*/ 410760 w 1176287"/>
                <a:gd name="connsiteY0" fmla="*/ 0 h 2032332"/>
                <a:gd name="connsiteX1" fmla="*/ 1176287 w 1176287"/>
                <a:gd name="connsiteY1" fmla="*/ 884569 h 2032332"/>
                <a:gd name="connsiteX2" fmla="*/ 938058 w 1176287"/>
                <a:gd name="connsiteY2" fmla="*/ 2025824 h 2032332"/>
                <a:gd name="connsiteX3" fmla="*/ 0 w 1176287"/>
                <a:gd name="connsiteY3" fmla="*/ 2032332 h 2032332"/>
                <a:gd name="connsiteX4" fmla="*/ 410760 w 1176287"/>
                <a:gd name="connsiteY4" fmla="*/ 0 h 2032332"/>
                <a:gd name="connsiteX0" fmla="*/ 410760 w 1176287"/>
                <a:gd name="connsiteY0" fmla="*/ 0 h 2032332"/>
                <a:gd name="connsiteX1" fmla="*/ 1176287 w 1176287"/>
                <a:gd name="connsiteY1" fmla="*/ 884569 h 2032332"/>
                <a:gd name="connsiteX2" fmla="*/ 938058 w 1176287"/>
                <a:gd name="connsiteY2" fmla="*/ 2025824 h 2032332"/>
                <a:gd name="connsiteX3" fmla="*/ 0 w 1176287"/>
                <a:gd name="connsiteY3" fmla="*/ 2032332 h 2032332"/>
                <a:gd name="connsiteX4" fmla="*/ 410760 w 1176287"/>
                <a:gd name="connsiteY4" fmla="*/ 0 h 2032332"/>
                <a:gd name="connsiteX0" fmla="*/ 297207 w 1176287"/>
                <a:gd name="connsiteY0" fmla="*/ 0 h 1643862"/>
                <a:gd name="connsiteX1" fmla="*/ 1176287 w 1176287"/>
                <a:gd name="connsiteY1" fmla="*/ 496099 h 1643862"/>
                <a:gd name="connsiteX2" fmla="*/ 938058 w 1176287"/>
                <a:gd name="connsiteY2" fmla="*/ 1637354 h 1643862"/>
                <a:gd name="connsiteX3" fmla="*/ 0 w 1176287"/>
                <a:gd name="connsiteY3" fmla="*/ 1643862 h 1643862"/>
                <a:gd name="connsiteX4" fmla="*/ 297207 w 1176287"/>
                <a:gd name="connsiteY4" fmla="*/ 0 h 1643862"/>
                <a:gd name="connsiteX0" fmla="*/ 297207 w 1176287"/>
                <a:gd name="connsiteY0" fmla="*/ 0 h 1643862"/>
                <a:gd name="connsiteX1" fmla="*/ 1176287 w 1176287"/>
                <a:gd name="connsiteY1" fmla="*/ 496099 h 1643862"/>
                <a:gd name="connsiteX2" fmla="*/ 938058 w 1176287"/>
                <a:gd name="connsiteY2" fmla="*/ 1637354 h 1643862"/>
                <a:gd name="connsiteX3" fmla="*/ 0 w 1176287"/>
                <a:gd name="connsiteY3" fmla="*/ 1643862 h 1643862"/>
                <a:gd name="connsiteX4" fmla="*/ 297207 w 1176287"/>
                <a:gd name="connsiteY4" fmla="*/ 0 h 1643862"/>
                <a:gd name="connsiteX0" fmla="*/ 297207 w 1176287"/>
                <a:gd name="connsiteY0" fmla="*/ 0 h 1643862"/>
                <a:gd name="connsiteX1" fmla="*/ 1176287 w 1176287"/>
                <a:gd name="connsiteY1" fmla="*/ 496099 h 1643862"/>
                <a:gd name="connsiteX2" fmla="*/ 938058 w 1176287"/>
                <a:gd name="connsiteY2" fmla="*/ 1637354 h 1643862"/>
                <a:gd name="connsiteX3" fmla="*/ 0 w 1176287"/>
                <a:gd name="connsiteY3" fmla="*/ 1643862 h 1643862"/>
                <a:gd name="connsiteX4" fmla="*/ 297207 w 1176287"/>
                <a:gd name="connsiteY4" fmla="*/ 0 h 1643862"/>
                <a:gd name="connsiteX0" fmla="*/ 291231 w 1170311"/>
                <a:gd name="connsiteY0" fmla="*/ 0 h 1661791"/>
                <a:gd name="connsiteX1" fmla="*/ 1170311 w 1170311"/>
                <a:gd name="connsiteY1" fmla="*/ 496099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96099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96099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8059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8059 w 1170311"/>
                <a:gd name="connsiteY2" fmla="*/ 1637354 h 1661791"/>
                <a:gd name="connsiteX3" fmla="*/ 0 w 1170311"/>
                <a:gd name="connsiteY3" fmla="*/ 1661791 h 1661791"/>
                <a:gd name="connsiteX4" fmla="*/ 291231 w 1170311"/>
                <a:gd name="connsiteY4" fmla="*/ 0 h 1661791"/>
                <a:gd name="connsiteX0" fmla="*/ 219514 w 1098594"/>
                <a:gd name="connsiteY0" fmla="*/ 0 h 1637354"/>
                <a:gd name="connsiteX1" fmla="*/ 1098594 w 1098594"/>
                <a:gd name="connsiteY1" fmla="*/ 466216 h 1637354"/>
                <a:gd name="connsiteX2" fmla="*/ 866342 w 1098594"/>
                <a:gd name="connsiteY2" fmla="*/ 1637354 h 1637354"/>
                <a:gd name="connsiteX3" fmla="*/ 0 w 1098594"/>
                <a:gd name="connsiteY3" fmla="*/ 1165744 h 1637354"/>
                <a:gd name="connsiteX4" fmla="*/ 219514 w 1098594"/>
                <a:gd name="connsiteY4" fmla="*/ 0 h 1637354"/>
                <a:gd name="connsiteX0" fmla="*/ 219514 w 1098594"/>
                <a:gd name="connsiteY0" fmla="*/ 0 h 1189119"/>
                <a:gd name="connsiteX1" fmla="*/ 1098594 w 1098594"/>
                <a:gd name="connsiteY1" fmla="*/ 466216 h 1189119"/>
                <a:gd name="connsiteX2" fmla="*/ 854389 w 1098594"/>
                <a:gd name="connsiteY2" fmla="*/ 1189119 h 1189119"/>
                <a:gd name="connsiteX3" fmla="*/ 0 w 1098594"/>
                <a:gd name="connsiteY3" fmla="*/ 1165744 h 1189119"/>
                <a:gd name="connsiteX4" fmla="*/ 219514 w 1098594"/>
                <a:gd name="connsiteY4" fmla="*/ 0 h 1189119"/>
                <a:gd name="connsiteX0" fmla="*/ 219514 w 1032853"/>
                <a:gd name="connsiteY0" fmla="*/ 0 h 1189119"/>
                <a:gd name="connsiteX1" fmla="*/ 1032853 w 1032853"/>
                <a:gd name="connsiteY1" fmla="*/ 328757 h 1189119"/>
                <a:gd name="connsiteX2" fmla="*/ 854389 w 1032853"/>
                <a:gd name="connsiteY2" fmla="*/ 1189119 h 1189119"/>
                <a:gd name="connsiteX3" fmla="*/ 0 w 1032853"/>
                <a:gd name="connsiteY3" fmla="*/ 1165744 h 1189119"/>
                <a:gd name="connsiteX4" fmla="*/ 219514 w 1032853"/>
                <a:gd name="connsiteY4" fmla="*/ 0 h 1189119"/>
                <a:gd name="connsiteX0" fmla="*/ 219514 w 1032853"/>
                <a:gd name="connsiteY0" fmla="*/ 0 h 1189119"/>
                <a:gd name="connsiteX1" fmla="*/ 1032853 w 1032853"/>
                <a:gd name="connsiteY1" fmla="*/ 328757 h 1189119"/>
                <a:gd name="connsiteX2" fmla="*/ 854389 w 1032853"/>
                <a:gd name="connsiteY2" fmla="*/ 1189119 h 1189119"/>
                <a:gd name="connsiteX3" fmla="*/ 0 w 1032853"/>
                <a:gd name="connsiteY3" fmla="*/ 1165744 h 1189119"/>
                <a:gd name="connsiteX4" fmla="*/ 219514 w 1032853"/>
                <a:gd name="connsiteY4" fmla="*/ 0 h 1189119"/>
                <a:gd name="connsiteX0" fmla="*/ 219514 w 1032853"/>
                <a:gd name="connsiteY0" fmla="*/ 0 h 1242907"/>
                <a:gd name="connsiteX1" fmla="*/ 1032853 w 1032853"/>
                <a:gd name="connsiteY1" fmla="*/ 328757 h 1242907"/>
                <a:gd name="connsiteX2" fmla="*/ 818530 w 1032853"/>
                <a:gd name="connsiteY2" fmla="*/ 1242907 h 1242907"/>
                <a:gd name="connsiteX3" fmla="*/ 0 w 1032853"/>
                <a:gd name="connsiteY3" fmla="*/ 1165744 h 1242907"/>
                <a:gd name="connsiteX4" fmla="*/ 219514 w 1032853"/>
                <a:gd name="connsiteY4" fmla="*/ 0 h 1242907"/>
                <a:gd name="connsiteX0" fmla="*/ 219514 w 1032853"/>
                <a:gd name="connsiteY0" fmla="*/ 0 h 1242907"/>
                <a:gd name="connsiteX1" fmla="*/ 1032853 w 1032853"/>
                <a:gd name="connsiteY1" fmla="*/ 328757 h 1242907"/>
                <a:gd name="connsiteX2" fmla="*/ 818530 w 1032853"/>
                <a:gd name="connsiteY2" fmla="*/ 1242907 h 1242907"/>
                <a:gd name="connsiteX3" fmla="*/ 0 w 1032853"/>
                <a:gd name="connsiteY3" fmla="*/ 1165744 h 1242907"/>
                <a:gd name="connsiteX4" fmla="*/ 219514 w 1032853"/>
                <a:gd name="connsiteY4" fmla="*/ 0 h 1242907"/>
                <a:gd name="connsiteX0" fmla="*/ 219514 w 1032853"/>
                <a:gd name="connsiteY0" fmla="*/ 0 h 1249485"/>
                <a:gd name="connsiteX1" fmla="*/ 1032853 w 1032853"/>
                <a:gd name="connsiteY1" fmla="*/ 328757 h 1249485"/>
                <a:gd name="connsiteX2" fmla="*/ 828398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28398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28398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18530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18530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25109 w 1032853"/>
                <a:gd name="connsiteY2" fmla="*/ 1249485 h 1249485"/>
                <a:gd name="connsiteX3" fmla="*/ 0 w 1032853"/>
                <a:gd name="connsiteY3" fmla="*/ 1165744 h 1249485"/>
                <a:gd name="connsiteX4" fmla="*/ 219514 w 1032853"/>
                <a:gd name="connsiteY4" fmla="*/ 0 h 1249485"/>
                <a:gd name="connsiteX0" fmla="*/ 226092 w 1039431"/>
                <a:gd name="connsiteY0" fmla="*/ 0 h 1249485"/>
                <a:gd name="connsiteX1" fmla="*/ 1039431 w 1039431"/>
                <a:gd name="connsiteY1" fmla="*/ 328757 h 1249485"/>
                <a:gd name="connsiteX2" fmla="*/ 831687 w 1039431"/>
                <a:gd name="connsiteY2" fmla="*/ 1249485 h 1249485"/>
                <a:gd name="connsiteX3" fmla="*/ 0 w 1039431"/>
                <a:gd name="connsiteY3" fmla="*/ 1172322 h 1249485"/>
                <a:gd name="connsiteX4" fmla="*/ 226092 w 1039431"/>
                <a:gd name="connsiteY4" fmla="*/ 0 h 1249485"/>
                <a:gd name="connsiteX0" fmla="*/ 226092 w 1039431"/>
                <a:gd name="connsiteY0" fmla="*/ 0 h 1249485"/>
                <a:gd name="connsiteX1" fmla="*/ 1039431 w 1039431"/>
                <a:gd name="connsiteY1" fmla="*/ 328757 h 1249485"/>
                <a:gd name="connsiteX2" fmla="*/ 831687 w 1039431"/>
                <a:gd name="connsiteY2" fmla="*/ 1249485 h 1249485"/>
                <a:gd name="connsiteX3" fmla="*/ 0 w 1039431"/>
                <a:gd name="connsiteY3" fmla="*/ 1172322 h 1249485"/>
                <a:gd name="connsiteX4" fmla="*/ 226092 w 1039431"/>
                <a:gd name="connsiteY4" fmla="*/ 0 h 1249485"/>
                <a:gd name="connsiteX0" fmla="*/ 226092 w 1039431"/>
                <a:gd name="connsiteY0" fmla="*/ 0 h 1239617"/>
                <a:gd name="connsiteX1" fmla="*/ 1039431 w 1039431"/>
                <a:gd name="connsiteY1" fmla="*/ 318889 h 1239617"/>
                <a:gd name="connsiteX2" fmla="*/ 831687 w 1039431"/>
                <a:gd name="connsiteY2" fmla="*/ 1239617 h 1239617"/>
                <a:gd name="connsiteX3" fmla="*/ 0 w 1039431"/>
                <a:gd name="connsiteY3" fmla="*/ 1162454 h 1239617"/>
                <a:gd name="connsiteX4" fmla="*/ 226092 w 1039431"/>
                <a:gd name="connsiteY4" fmla="*/ 0 h 1239617"/>
                <a:gd name="connsiteX0" fmla="*/ 226092 w 1039431"/>
                <a:gd name="connsiteY0" fmla="*/ 0 h 1239617"/>
                <a:gd name="connsiteX1" fmla="*/ 1039431 w 1039431"/>
                <a:gd name="connsiteY1" fmla="*/ 325468 h 1239617"/>
                <a:gd name="connsiteX2" fmla="*/ 831687 w 1039431"/>
                <a:gd name="connsiteY2" fmla="*/ 1239617 h 1239617"/>
                <a:gd name="connsiteX3" fmla="*/ 0 w 1039431"/>
                <a:gd name="connsiteY3" fmla="*/ 1162454 h 1239617"/>
                <a:gd name="connsiteX4" fmla="*/ 226092 w 1039431"/>
                <a:gd name="connsiteY4" fmla="*/ 0 h 1239617"/>
                <a:gd name="connsiteX0" fmla="*/ 226092 w 1039431"/>
                <a:gd name="connsiteY0" fmla="*/ 0 h 1239617"/>
                <a:gd name="connsiteX1" fmla="*/ 1039431 w 1039431"/>
                <a:gd name="connsiteY1" fmla="*/ 325468 h 1239617"/>
                <a:gd name="connsiteX2" fmla="*/ 831687 w 1039431"/>
                <a:gd name="connsiteY2" fmla="*/ 1239617 h 1239617"/>
                <a:gd name="connsiteX3" fmla="*/ 0 w 1039431"/>
                <a:gd name="connsiteY3" fmla="*/ 1162454 h 1239617"/>
                <a:gd name="connsiteX4" fmla="*/ 226092 w 1039431"/>
                <a:gd name="connsiteY4" fmla="*/ 0 h 1239617"/>
                <a:gd name="connsiteX0" fmla="*/ 226092 w 1039431"/>
                <a:gd name="connsiteY0" fmla="*/ 0 h 1239617"/>
                <a:gd name="connsiteX1" fmla="*/ 1039431 w 1039431"/>
                <a:gd name="connsiteY1" fmla="*/ 325468 h 1239617"/>
                <a:gd name="connsiteX2" fmla="*/ 831687 w 1039431"/>
                <a:gd name="connsiteY2" fmla="*/ 1239617 h 1239617"/>
                <a:gd name="connsiteX3" fmla="*/ 0 w 1039431"/>
                <a:gd name="connsiteY3" fmla="*/ 1162454 h 1239617"/>
                <a:gd name="connsiteX4" fmla="*/ 226092 w 1039431"/>
                <a:gd name="connsiteY4" fmla="*/ 0 h 1239617"/>
                <a:gd name="connsiteX0" fmla="*/ 226092 w 1039431"/>
                <a:gd name="connsiteY0" fmla="*/ 0 h 1239617"/>
                <a:gd name="connsiteX1" fmla="*/ 1039431 w 1039431"/>
                <a:gd name="connsiteY1" fmla="*/ 325468 h 1239617"/>
                <a:gd name="connsiteX2" fmla="*/ 831687 w 1039431"/>
                <a:gd name="connsiteY2" fmla="*/ 1239617 h 1239617"/>
                <a:gd name="connsiteX3" fmla="*/ 0 w 1039431"/>
                <a:gd name="connsiteY3" fmla="*/ 1162454 h 1239617"/>
                <a:gd name="connsiteX4" fmla="*/ 226092 w 1039431"/>
                <a:gd name="connsiteY4" fmla="*/ 0 h 1239617"/>
                <a:gd name="connsiteX0" fmla="*/ 229381 w 1039431"/>
                <a:gd name="connsiteY0" fmla="*/ 0 h 1242906"/>
                <a:gd name="connsiteX1" fmla="*/ 1039431 w 1039431"/>
                <a:gd name="connsiteY1" fmla="*/ 328757 h 1242906"/>
                <a:gd name="connsiteX2" fmla="*/ 831687 w 1039431"/>
                <a:gd name="connsiteY2" fmla="*/ 1242906 h 1242906"/>
                <a:gd name="connsiteX3" fmla="*/ 0 w 1039431"/>
                <a:gd name="connsiteY3" fmla="*/ 1165743 h 1242906"/>
                <a:gd name="connsiteX4" fmla="*/ 229381 w 1039431"/>
                <a:gd name="connsiteY4" fmla="*/ 0 h 1242906"/>
                <a:gd name="connsiteX0" fmla="*/ 229381 w 1042720"/>
                <a:gd name="connsiteY0" fmla="*/ 0 h 1242906"/>
                <a:gd name="connsiteX1" fmla="*/ 1042720 w 1042720"/>
                <a:gd name="connsiteY1" fmla="*/ 325467 h 1242906"/>
                <a:gd name="connsiteX2" fmla="*/ 831687 w 1042720"/>
                <a:gd name="connsiteY2" fmla="*/ 1242906 h 1242906"/>
                <a:gd name="connsiteX3" fmla="*/ 0 w 1042720"/>
                <a:gd name="connsiteY3" fmla="*/ 1165743 h 1242906"/>
                <a:gd name="connsiteX4" fmla="*/ 229381 w 1042720"/>
                <a:gd name="connsiteY4" fmla="*/ 0 h 1242906"/>
                <a:gd name="connsiteX0" fmla="*/ 229381 w 1042720"/>
                <a:gd name="connsiteY0" fmla="*/ 0 h 1242906"/>
                <a:gd name="connsiteX1" fmla="*/ 1042720 w 1042720"/>
                <a:gd name="connsiteY1" fmla="*/ 325467 h 1242906"/>
                <a:gd name="connsiteX2" fmla="*/ 828398 w 1042720"/>
                <a:gd name="connsiteY2" fmla="*/ 1242906 h 1242906"/>
                <a:gd name="connsiteX3" fmla="*/ 0 w 1042720"/>
                <a:gd name="connsiteY3" fmla="*/ 1165743 h 1242906"/>
                <a:gd name="connsiteX4" fmla="*/ 229381 w 1042720"/>
                <a:gd name="connsiteY4" fmla="*/ 0 h 1242906"/>
                <a:gd name="connsiteX0" fmla="*/ 229381 w 1042720"/>
                <a:gd name="connsiteY0" fmla="*/ 0 h 1242906"/>
                <a:gd name="connsiteX1" fmla="*/ 1042720 w 1042720"/>
                <a:gd name="connsiteY1" fmla="*/ 325467 h 1242906"/>
                <a:gd name="connsiteX2" fmla="*/ 828398 w 1042720"/>
                <a:gd name="connsiteY2" fmla="*/ 1242906 h 1242906"/>
                <a:gd name="connsiteX3" fmla="*/ 0 w 1042720"/>
                <a:gd name="connsiteY3" fmla="*/ 1165743 h 1242906"/>
                <a:gd name="connsiteX4" fmla="*/ 229381 w 1042720"/>
                <a:gd name="connsiteY4" fmla="*/ 0 h 1242906"/>
                <a:gd name="connsiteX0" fmla="*/ 219513 w 1032852"/>
                <a:gd name="connsiteY0" fmla="*/ 0 h 1242906"/>
                <a:gd name="connsiteX1" fmla="*/ 1032852 w 1032852"/>
                <a:gd name="connsiteY1" fmla="*/ 325467 h 1242906"/>
                <a:gd name="connsiteX2" fmla="*/ 818530 w 1032852"/>
                <a:gd name="connsiteY2" fmla="*/ 1242906 h 1242906"/>
                <a:gd name="connsiteX3" fmla="*/ 0 w 1032852"/>
                <a:gd name="connsiteY3" fmla="*/ 919053 h 1242906"/>
                <a:gd name="connsiteX4" fmla="*/ 219513 w 1032852"/>
                <a:gd name="connsiteY4" fmla="*/ 0 h 1242906"/>
                <a:gd name="connsiteX0" fmla="*/ 219513 w 1172476"/>
                <a:gd name="connsiteY0" fmla="*/ 0 h 1170543"/>
                <a:gd name="connsiteX1" fmla="*/ 1032852 w 1172476"/>
                <a:gd name="connsiteY1" fmla="*/ 325467 h 1170543"/>
                <a:gd name="connsiteX2" fmla="*/ 1170475 w 1172476"/>
                <a:gd name="connsiteY2" fmla="*/ 1170543 h 1170543"/>
                <a:gd name="connsiteX3" fmla="*/ 0 w 1172476"/>
                <a:gd name="connsiteY3" fmla="*/ 919053 h 1170543"/>
                <a:gd name="connsiteX4" fmla="*/ 219513 w 1172476"/>
                <a:gd name="connsiteY4" fmla="*/ 0 h 1170543"/>
                <a:gd name="connsiteX0" fmla="*/ 219513 w 1384798"/>
                <a:gd name="connsiteY0" fmla="*/ 0 h 1170543"/>
                <a:gd name="connsiteX1" fmla="*/ 1384798 w 1384798"/>
                <a:gd name="connsiteY1" fmla="*/ 335335 h 1170543"/>
                <a:gd name="connsiteX2" fmla="*/ 1170475 w 1384798"/>
                <a:gd name="connsiteY2" fmla="*/ 1170543 h 1170543"/>
                <a:gd name="connsiteX3" fmla="*/ 0 w 1384798"/>
                <a:gd name="connsiteY3" fmla="*/ 919053 h 1170543"/>
                <a:gd name="connsiteX4" fmla="*/ 219513 w 1384798"/>
                <a:gd name="connsiteY4" fmla="*/ 0 h 1170543"/>
                <a:gd name="connsiteX0" fmla="*/ 219513 w 1384798"/>
                <a:gd name="connsiteY0" fmla="*/ 0 h 1150808"/>
                <a:gd name="connsiteX1" fmla="*/ 1384798 w 1384798"/>
                <a:gd name="connsiteY1" fmla="*/ 315600 h 1150808"/>
                <a:gd name="connsiteX2" fmla="*/ 1170475 w 1384798"/>
                <a:gd name="connsiteY2" fmla="*/ 1150808 h 1150808"/>
                <a:gd name="connsiteX3" fmla="*/ 0 w 1384798"/>
                <a:gd name="connsiteY3" fmla="*/ 899318 h 1150808"/>
                <a:gd name="connsiteX4" fmla="*/ 219513 w 1384798"/>
                <a:gd name="connsiteY4" fmla="*/ 0 h 1150808"/>
                <a:gd name="connsiteX0" fmla="*/ 219513 w 1384798"/>
                <a:gd name="connsiteY0" fmla="*/ 0 h 1150808"/>
                <a:gd name="connsiteX1" fmla="*/ 1384798 w 1384798"/>
                <a:gd name="connsiteY1" fmla="*/ 315600 h 1150808"/>
                <a:gd name="connsiteX2" fmla="*/ 1170475 w 1384798"/>
                <a:gd name="connsiteY2" fmla="*/ 1150808 h 1150808"/>
                <a:gd name="connsiteX3" fmla="*/ 0 w 1384798"/>
                <a:gd name="connsiteY3" fmla="*/ 899318 h 1150808"/>
                <a:gd name="connsiteX4" fmla="*/ 219513 w 1384798"/>
                <a:gd name="connsiteY4" fmla="*/ 0 h 1150808"/>
                <a:gd name="connsiteX0" fmla="*/ 219513 w 1384798"/>
                <a:gd name="connsiteY0" fmla="*/ 0 h 1150808"/>
                <a:gd name="connsiteX1" fmla="*/ 1384798 w 1384798"/>
                <a:gd name="connsiteY1" fmla="*/ 315600 h 1150808"/>
                <a:gd name="connsiteX2" fmla="*/ 1170475 w 1384798"/>
                <a:gd name="connsiteY2" fmla="*/ 1150808 h 1150808"/>
                <a:gd name="connsiteX3" fmla="*/ 0 w 1384798"/>
                <a:gd name="connsiteY3" fmla="*/ 899318 h 1150808"/>
                <a:gd name="connsiteX4" fmla="*/ 219513 w 1384798"/>
                <a:gd name="connsiteY4" fmla="*/ 0 h 1150808"/>
                <a:gd name="connsiteX0" fmla="*/ 219513 w 1384798"/>
                <a:gd name="connsiteY0" fmla="*/ 0 h 1150808"/>
                <a:gd name="connsiteX1" fmla="*/ 1384798 w 1384798"/>
                <a:gd name="connsiteY1" fmla="*/ 315600 h 1150808"/>
                <a:gd name="connsiteX2" fmla="*/ 1170475 w 1384798"/>
                <a:gd name="connsiteY2" fmla="*/ 1150808 h 1150808"/>
                <a:gd name="connsiteX3" fmla="*/ 0 w 1384798"/>
                <a:gd name="connsiteY3" fmla="*/ 899318 h 1150808"/>
                <a:gd name="connsiteX4" fmla="*/ 219513 w 1384798"/>
                <a:gd name="connsiteY4" fmla="*/ 0 h 1150808"/>
                <a:gd name="connsiteX0" fmla="*/ 219513 w 1384798"/>
                <a:gd name="connsiteY0" fmla="*/ 0 h 1163965"/>
                <a:gd name="connsiteX1" fmla="*/ 1384798 w 1384798"/>
                <a:gd name="connsiteY1" fmla="*/ 315600 h 1163965"/>
                <a:gd name="connsiteX2" fmla="*/ 1177053 w 1384798"/>
                <a:gd name="connsiteY2" fmla="*/ 1163965 h 1163965"/>
                <a:gd name="connsiteX3" fmla="*/ 0 w 1384798"/>
                <a:gd name="connsiteY3" fmla="*/ 899318 h 1163965"/>
                <a:gd name="connsiteX4" fmla="*/ 219513 w 1384798"/>
                <a:gd name="connsiteY4" fmla="*/ 0 h 1163965"/>
                <a:gd name="connsiteX0" fmla="*/ 219513 w 1384798"/>
                <a:gd name="connsiteY0" fmla="*/ 0 h 1163965"/>
                <a:gd name="connsiteX1" fmla="*/ 1384798 w 1384798"/>
                <a:gd name="connsiteY1" fmla="*/ 315600 h 1163965"/>
                <a:gd name="connsiteX2" fmla="*/ 1177053 w 1384798"/>
                <a:gd name="connsiteY2" fmla="*/ 1163965 h 1163965"/>
                <a:gd name="connsiteX3" fmla="*/ 0 w 1384798"/>
                <a:gd name="connsiteY3" fmla="*/ 899318 h 1163965"/>
                <a:gd name="connsiteX4" fmla="*/ 219513 w 1384798"/>
                <a:gd name="connsiteY4" fmla="*/ 0 h 1163965"/>
                <a:gd name="connsiteX0" fmla="*/ 219513 w 1384798"/>
                <a:gd name="connsiteY0" fmla="*/ 0 h 1163965"/>
                <a:gd name="connsiteX1" fmla="*/ 1384798 w 1384798"/>
                <a:gd name="connsiteY1" fmla="*/ 315600 h 1163965"/>
                <a:gd name="connsiteX2" fmla="*/ 1177053 w 1384798"/>
                <a:gd name="connsiteY2" fmla="*/ 1163965 h 1163965"/>
                <a:gd name="connsiteX3" fmla="*/ 0 w 1384798"/>
                <a:gd name="connsiteY3" fmla="*/ 899318 h 1163965"/>
                <a:gd name="connsiteX4" fmla="*/ 219513 w 1384798"/>
                <a:gd name="connsiteY4" fmla="*/ 0 h 1163965"/>
                <a:gd name="connsiteX0" fmla="*/ 222802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22802 w 1388087"/>
                <a:gd name="connsiteY4" fmla="*/ 0 h 1163965"/>
                <a:gd name="connsiteX0" fmla="*/ 222802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22802 w 1388087"/>
                <a:gd name="connsiteY4" fmla="*/ 0 h 1163965"/>
                <a:gd name="connsiteX0" fmla="*/ 222802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22802 w 1388087"/>
                <a:gd name="connsiteY4" fmla="*/ 0 h 1163965"/>
                <a:gd name="connsiteX0" fmla="*/ 222802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22802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57387"/>
                <a:gd name="connsiteX1" fmla="*/ 1388087 w 1388087"/>
                <a:gd name="connsiteY1" fmla="*/ 315600 h 1157387"/>
                <a:gd name="connsiteX2" fmla="*/ 1173763 w 1388087"/>
                <a:gd name="connsiteY2" fmla="*/ 1157387 h 1157387"/>
                <a:gd name="connsiteX3" fmla="*/ 0 w 1388087"/>
                <a:gd name="connsiteY3" fmla="*/ 912475 h 1157387"/>
                <a:gd name="connsiteX4" fmla="*/ 216224 w 1388087"/>
                <a:gd name="connsiteY4" fmla="*/ 0 h 1157387"/>
                <a:gd name="connsiteX0" fmla="*/ 216224 w 1388087"/>
                <a:gd name="connsiteY0" fmla="*/ 0 h 1157387"/>
                <a:gd name="connsiteX1" fmla="*/ 1388087 w 1388087"/>
                <a:gd name="connsiteY1" fmla="*/ 315600 h 1157387"/>
                <a:gd name="connsiteX2" fmla="*/ 1173763 w 1388087"/>
                <a:gd name="connsiteY2" fmla="*/ 1157387 h 1157387"/>
                <a:gd name="connsiteX3" fmla="*/ 0 w 1388087"/>
                <a:gd name="connsiteY3" fmla="*/ 912475 h 1157387"/>
                <a:gd name="connsiteX4" fmla="*/ 216224 w 1388087"/>
                <a:gd name="connsiteY4" fmla="*/ 0 h 1157387"/>
                <a:gd name="connsiteX0" fmla="*/ 220380 w 1388087"/>
                <a:gd name="connsiteY0" fmla="*/ 0 h 1140762"/>
                <a:gd name="connsiteX1" fmla="*/ 1388087 w 1388087"/>
                <a:gd name="connsiteY1" fmla="*/ 298975 h 1140762"/>
                <a:gd name="connsiteX2" fmla="*/ 1173763 w 1388087"/>
                <a:gd name="connsiteY2" fmla="*/ 1140762 h 1140762"/>
                <a:gd name="connsiteX3" fmla="*/ 0 w 1388087"/>
                <a:gd name="connsiteY3" fmla="*/ 895850 h 1140762"/>
                <a:gd name="connsiteX4" fmla="*/ 220380 w 1388087"/>
                <a:gd name="connsiteY4" fmla="*/ 0 h 1140762"/>
                <a:gd name="connsiteX0" fmla="*/ 220380 w 1425494"/>
                <a:gd name="connsiteY0" fmla="*/ 0 h 1140762"/>
                <a:gd name="connsiteX1" fmla="*/ 1425494 w 1425494"/>
                <a:gd name="connsiteY1" fmla="*/ 298975 h 1140762"/>
                <a:gd name="connsiteX2" fmla="*/ 1173763 w 1425494"/>
                <a:gd name="connsiteY2" fmla="*/ 1140762 h 1140762"/>
                <a:gd name="connsiteX3" fmla="*/ 0 w 1425494"/>
                <a:gd name="connsiteY3" fmla="*/ 895850 h 1140762"/>
                <a:gd name="connsiteX4" fmla="*/ 220380 w 1425494"/>
                <a:gd name="connsiteY4" fmla="*/ 0 h 1140762"/>
                <a:gd name="connsiteX0" fmla="*/ 220380 w 1425494"/>
                <a:gd name="connsiteY0" fmla="*/ 0 h 1124136"/>
                <a:gd name="connsiteX1" fmla="*/ 1425494 w 1425494"/>
                <a:gd name="connsiteY1" fmla="*/ 298975 h 1124136"/>
                <a:gd name="connsiteX2" fmla="*/ 1177919 w 1425494"/>
                <a:gd name="connsiteY2" fmla="*/ 1124136 h 1124136"/>
                <a:gd name="connsiteX3" fmla="*/ 0 w 1425494"/>
                <a:gd name="connsiteY3" fmla="*/ 895850 h 1124136"/>
                <a:gd name="connsiteX4" fmla="*/ 220380 w 1425494"/>
                <a:gd name="connsiteY4" fmla="*/ 0 h 1124136"/>
                <a:gd name="connsiteX0" fmla="*/ 207911 w 1413025"/>
                <a:gd name="connsiteY0" fmla="*/ 0 h 1124136"/>
                <a:gd name="connsiteX1" fmla="*/ 1413025 w 1413025"/>
                <a:gd name="connsiteY1" fmla="*/ 298975 h 1124136"/>
                <a:gd name="connsiteX2" fmla="*/ 1165450 w 1413025"/>
                <a:gd name="connsiteY2" fmla="*/ 1124136 h 1124136"/>
                <a:gd name="connsiteX3" fmla="*/ 0 w 1413025"/>
                <a:gd name="connsiteY3" fmla="*/ 858443 h 1124136"/>
                <a:gd name="connsiteX4" fmla="*/ 207911 w 1413025"/>
                <a:gd name="connsiteY4" fmla="*/ 0 h 1124136"/>
                <a:gd name="connsiteX0" fmla="*/ 199598 w 1404712"/>
                <a:gd name="connsiteY0" fmla="*/ 0 h 1124136"/>
                <a:gd name="connsiteX1" fmla="*/ 1404712 w 1404712"/>
                <a:gd name="connsiteY1" fmla="*/ 298975 h 1124136"/>
                <a:gd name="connsiteX2" fmla="*/ 1157137 w 1404712"/>
                <a:gd name="connsiteY2" fmla="*/ 1124136 h 1124136"/>
                <a:gd name="connsiteX3" fmla="*/ 0 w 1404712"/>
                <a:gd name="connsiteY3" fmla="*/ 837661 h 1124136"/>
                <a:gd name="connsiteX4" fmla="*/ 199598 w 1404712"/>
                <a:gd name="connsiteY4" fmla="*/ 0 h 1124136"/>
                <a:gd name="connsiteX0" fmla="*/ 199598 w 1404712"/>
                <a:gd name="connsiteY0" fmla="*/ 0 h 1124136"/>
                <a:gd name="connsiteX1" fmla="*/ 1404712 w 1404712"/>
                <a:gd name="connsiteY1" fmla="*/ 298975 h 1124136"/>
                <a:gd name="connsiteX2" fmla="*/ 1157137 w 1404712"/>
                <a:gd name="connsiteY2" fmla="*/ 1124136 h 1124136"/>
                <a:gd name="connsiteX3" fmla="*/ 0 w 1404712"/>
                <a:gd name="connsiteY3" fmla="*/ 837661 h 1124136"/>
                <a:gd name="connsiteX4" fmla="*/ 199598 w 1404712"/>
                <a:gd name="connsiteY4" fmla="*/ 0 h 1124136"/>
                <a:gd name="connsiteX0" fmla="*/ 199598 w 1404712"/>
                <a:gd name="connsiteY0" fmla="*/ 0 h 1124136"/>
                <a:gd name="connsiteX1" fmla="*/ 1404712 w 1404712"/>
                <a:gd name="connsiteY1" fmla="*/ 298975 h 1124136"/>
                <a:gd name="connsiteX2" fmla="*/ 1157137 w 1404712"/>
                <a:gd name="connsiteY2" fmla="*/ 1124136 h 1124136"/>
                <a:gd name="connsiteX3" fmla="*/ 0 w 1404712"/>
                <a:gd name="connsiteY3" fmla="*/ 837661 h 1124136"/>
                <a:gd name="connsiteX4" fmla="*/ 199598 w 1404712"/>
                <a:gd name="connsiteY4" fmla="*/ 0 h 1124136"/>
                <a:gd name="connsiteX0" fmla="*/ 199598 w 1404712"/>
                <a:gd name="connsiteY0" fmla="*/ 0 h 1124136"/>
                <a:gd name="connsiteX1" fmla="*/ 1404712 w 1404712"/>
                <a:gd name="connsiteY1" fmla="*/ 298975 h 1124136"/>
                <a:gd name="connsiteX2" fmla="*/ 1157137 w 1404712"/>
                <a:gd name="connsiteY2" fmla="*/ 1124136 h 1124136"/>
                <a:gd name="connsiteX3" fmla="*/ 0 w 1404712"/>
                <a:gd name="connsiteY3" fmla="*/ 837661 h 1124136"/>
                <a:gd name="connsiteX4" fmla="*/ 199598 w 1404712"/>
                <a:gd name="connsiteY4" fmla="*/ 0 h 1124136"/>
                <a:gd name="connsiteX0" fmla="*/ 199598 w 1417181"/>
                <a:gd name="connsiteY0" fmla="*/ 0 h 1124136"/>
                <a:gd name="connsiteX1" fmla="*/ 1417181 w 1417181"/>
                <a:gd name="connsiteY1" fmla="*/ 303132 h 1124136"/>
                <a:gd name="connsiteX2" fmla="*/ 1157137 w 1417181"/>
                <a:gd name="connsiteY2" fmla="*/ 1124136 h 1124136"/>
                <a:gd name="connsiteX3" fmla="*/ 0 w 1417181"/>
                <a:gd name="connsiteY3" fmla="*/ 837661 h 1124136"/>
                <a:gd name="connsiteX4" fmla="*/ 199598 w 1417181"/>
                <a:gd name="connsiteY4" fmla="*/ 0 h 1124136"/>
                <a:gd name="connsiteX0" fmla="*/ 199598 w 1417181"/>
                <a:gd name="connsiteY0" fmla="*/ 0 h 1124136"/>
                <a:gd name="connsiteX1" fmla="*/ 1417181 w 1417181"/>
                <a:gd name="connsiteY1" fmla="*/ 303132 h 1124136"/>
                <a:gd name="connsiteX2" fmla="*/ 1157137 w 1417181"/>
                <a:gd name="connsiteY2" fmla="*/ 1124136 h 1124136"/>
                <a:gd name="connsiteX3" fmla="*/ 0 w 1417181"/>
                <a:gd name="connsiteY3" fmla="*/ 837661 h 1124136"/>
                <a:gd name="connsiteX4" fmla="*/ 199598 w 1417181"/>
                <a:gd name="connsiteY4" fmla="*/ 0 h 1124136"/>
                <a:gd name="connsiteX0" fmla="*/ 199598 w 1417181"/>
                <a:gd name="connsiteY0" fmla="*/ 0 h 1124136"/>
                <a:gd name="connsiteX1" fmla="*/ 1417181 w 1417181"/>
                <a:gd name="connsiteY1" fmla="*/ 303132 h 1124136"/>
                <a:gd name="connsiteX2" fmla="*/ 1157137 w 1417181"/>
                <a:gd name="connsiteY2" fmla="*/ 1124136 h 1124136"/>
                <a:gd name="connsiteX3" fmla="*/ 0 w 1417181"/>
                <a:gd name="connsiteY3" fmla="*/ 837661 h 1124136"/>
                <a:gd name="connsiteX4" fmla="*/ 199598 w 1417181"/>
                <a:gd name="connsiteY4" fmla="*/ 0 h 1124136"/>
                <a:gd name="connsiteX0" fmla="*/ 199598 w 1417181"/>
                <a:gd name="connsiteY0" fmla="*/ 0 h 1124136"/>
                <a:gd name="connsiteX1" fmla="*/ 1417181 w 1417181"/>
                <a:gd name="connsiteY1" fmla="*/ 303132 h 1124136"/>
                <a:gd name="connsiteX2" fmla="*/ 1157137 w 1417181"/>
                <a:gd name="connsiteY2" fmla="*/ 1124136 h 1124136"/>
                <a:gd name="connsiteX3" fmla="*/ 0 w 1417181"/>
                <a:gd name="connsiteY3" fmla="*/ 837661 h 1124136"/>
                <a:gd name="connsiteX4" fmla="*/ 199598 w 1417181"/>
                <a:gd name="connsiteY4" fmla="*/ 0 h 1124136"/>
                <a:gd name="connsiteX0" fmla="*/ 237005 w 1454588"/>
                <a:gd name="connsiteY0" fmla="*/ 0 h 1124136"/>
                <a:gd name="connsiteX1" fmla="*/ 1454588 w 1454588"/>
                <a:gd name="connsiteY1" fmla="*/ 303132 h 1124136"/>
                <a:gd name="connsiteX2" fmla="*/ 1194544 w 1454588"/>
                <a:gd name="connsiteY2" fmla="*/ 1124136 h 1124136"/>
                <a:gd name="connsiteX3" fmla="*/ 0 w 1454588"/>
                <a:gd name="connsiteY3" fmla="*/ 742065 h 1124136"/>
                <a:gd name="connsiteX4" fmla="*/ 237005 w 1454588"/>
                <a:gd name="connsiteY4" fmla="*/ 0 h 1124136"/>
                <a:gd name="connsiteX0" fmla="*/ 237005 w 1454588"/>
                <a:gd name="connsiteY0" fmla="*/ 0 h 1124136"/>
                <a:gd name="connsiteX1" fmla="*/ 1454588 w 1454588"/>
                <a:gd name="connsiteY1" fmla="*/ 303132 h 1124136"/>
                <a:gd name="connsiteX2" fmla="*/ 1194544 w 1454588"/>
                <a:gd name="connsiteY2" fmla="*/ 1124136 h 1124136"/>
                <a:gd name="connsiteX3" fmla="*/ 0 w 1454588"/>
                <a:gd name="connsiteY3" fmla="*/ 742065 h 1124136"/>
                <a:gd name="connsiteX4" fmla="*/ 237005 w 1454588"/>
                <a:gd name="connsiteY4" fmla="*/ 0 h 1124136"/>
                <a:gd name="connsiteX0" fmla="*/ 237005 w 1454588"/>
                <a:gd name="connsiteY0" fmla="*/ 0 h 1124136"/>
                <a:gd name="connsiteX1" fmla="*/ 1454588 w 1454588"/>
                <a:gd name="connsiteY1" fmla="*/ 303132 h 1124136"/>
                <a:gd name="connsiteX2" fmla="*/ 1194544 w 1454588"/>
                <a:gd name="connsiteY2" fmla="*/ 1124136 h 1124136"/>
                <a:gd name="connsiteX3" fmla="*/ 0 w 1454588"/>
                <a:gd name="connsiteY3" fmla="*/ 742065 h 1124136"/>
                <a:gd name="connsiteX4" fmla="*/ 237005 w 1454588"/>
                <a:gd name="connsiteY4" fmla="*/ 0 h 1124136"/>
                <a:gd name="connsiteX0" fmla="*/ 237005 w 1199164"/>
                <a:gd name="connsiteY0" fmla="*/ 0 h 1124136"/>
                <a:gd name="connsiteX1" fmla="*/ 714755 w 1199164"/>
                <a:gd name="connsiteY1" fmla="*/ 215849 h 1124136"/>
                <a:gd name="connsiteX2" fmla="*/ 1194544 w 1199164"/>
                <a:gd name="connsiteY2" fmla="*/ 1124136 h 1124136"/>
                <a:gd name="connsiteX3" fmla="*/ 0 w 1199164"/>
                <a:gd name="connsiteY3" fmla="*/ 742065 h 1124136"/>
                <a:gd name="connsiteX4" fmla="*/ 237005 w 1199164"/>
                <a:gd name="connsiteY4" fmla="*/ 0 h 1124136"/>
                <a:gd name="connsiteX0" fmla="*/ 237005 w 714755"/>
                <a:gd name="connsiteY0" fmla="*/ 0 h 766985"/>
                <a:gd name="connsiteX1" fmla="*/ 714755 w 714755"/>
                <a:gd name="connsiteY1" fmla="*/ 215849 h 766985"/>
                <a:gd name="connsiteX2" fmla="*/ 571090 w 714755"/>
                <a:gd name="connsiteY2" fmla="*/ 729281 h 766985"/>
                <a:gd name="connsiteX3" fmla="*/ 0 w 714755"/>
                <a:gd name="connsiteY3" fmla="*/ 742065 h 766985"/>
                <a:gd name="connsiteX4" fmla="*/ 237005 w 714755"/>
                <a:gd name="connsiteY4" fmla="*/ 0 h 766985"/>
                <a:gd name="connsiteX0" fmla="*/ 237005 w 839446"/>
                <a:gd name="connsiteY0" fmla="*/ 0 h 766985"/>
                <a:gd name="connsiteX1" fmla="*/ 839446 w 839446"/>
                <a:gd name="connsiteY1" fmla="*/ 170129 h 766985"/>
                <a:gd name="connsiteX2" fmla="*/ 571090 w 839446"/>
                <a:gd name="connsiteY2" fmla="*/ 729281 h 766985"/>
                <a:gd name="connsiteX3" fmla="*/ 0 w 839446"/>
                <a:gd name="connsiteY3" fmla="*/ 742065 h 766985"/>
                <a:gd name="connsiteX4" fmla="*/ 237005 w 839446"/>
                <a:gd name="connsiteY4" fmla="*/ 0 h 766985"/>
                <a:gd name="connsiteX0" fmla="*/ 237005 w 839446"/>
                <a:gd name="connsiteY0" fmla="*/ 0 h 766985"/>
                <a:gd name="connsiteX1" fmla="*/ 839446 w 839446"/>
                <a:gd name="connsiteY1" fmla="*/ 170129 h 766985"/>
                <a:gd name="connsiteX2" fmla="*/ 571090 w 839446"/>
                <a:gd name="connsiteY2" fmla="*/ 729281 h 766985"/>
                <a:gd name="connsiteX3" fmla="*/ 0 w 839446"/>
                <a:gd name="connsiteY3" fmla="*/ 742065 h 766985"/>
                <a:gd name="connsiteX4" fmla="*/ 237005 w 839446"/>
                <a:gd name="connsiteY4" fmla="*/ 0 h 766985"/>
                <a:gd name="connsiteX0" fmla="*/ 237005 w 839446"/>
                <a:gd name="connsiteY0" fmla="*/ 0 h 765116"/>
                <a:gd name="connsiteX1" fmla="*/ 839446 w 839446"/>
                <a:gd name="connsiteY1" fmla="*/ 170129 h 765116"/>
                <a:gd name="connsiteX2" fmla="*/ 666686 w 839446"/>
                <a:gd name="connsiteY2" fmla="*/ 704343 h 765116"/>
                <a:gd name="connsiteX3" fmla="*/ 0 w 839446"/>
                <a:gd name="connsiteY3" fmla="*/ 742065 h 765116"/>
                <a:gd name="connsiteX4" fmla="*/ 237005 w 839446"/>
                <a:gd name="connsiteY4" fmla="*/ 0 h 765116"/>
                <a:gd name="connsiteX0" fmla="*/ 237005 w 839446"/>
                <a:gd name="connsiteY0" fmla="*/ 0 h 765706"/>
                <a:gd name="connsiteX1" fmla="*/ 839446 w 839446"/>
                <a:gd name="connsiteY1" fmla="*/ 170129 h 765706"/>
                <a:gd name="connsiteX2" fmla="*/ 666686 w 839446"/>
                <a:gd name="connsiteY2" fmla="*/ 712655 h 765706"/>
                <a:gd name="connsiteX3" fmla="*/ 0 w 839446"/>
                <a:gd name="connsiteY3" fmla="*/ 742065 h 765706"/>
                <a:gd name="connsiteX4" fmla="*/ 237005 w 839446"/>
                <a:gd name="connsiteY4" fmla="*/ 0 h 765706"/>
                <a:gd name="connsiteX0" fmla="*/ 237005 w 839446"/>
                <a:gd name="connsiteY0" fmla="*/ 0 h 766985"/>
                <a:gd name="connsiteX1" fmla="*/ 839446 w 839446"/>
                <a:gd name="connsiteY1" fmla="*/ 170129 h 766985"/>
                <a:gd name="connsiteX2" fmla="*/ 666686 w 839446"/>
                <a:gd name="connsiteY2" fmla="*/ 729281 h 766985"/>
                <a:gd name="connsiteX3" fmla="*/ 0 w 839446"/>
                <a:gd name="connsiteY3" fmla="*/ 742065 h 766985"/>
                <a:gd name="connsiteX4" fmla="*/ 237005 w 839446"/>
                <a:gd name="connsiteY4" fmla="*/ 0 h 766985"/>
                <a:gd name="connsiteX0" fmla="*/ 237005 w 839446"/>
                <a:gd name="connsiteY0" fmla="*/ 0 h 776889"/>
                <a:gd name="connsiteX1" fmla="*/ 839446 w 839446"/>
                <a:gd name="connsiteY1" fmla="*/ 170129 h 776889"/>
                <a:gd name="connsiteX2" fmla="*/ 666686 w 839446"/>
                <a:gd name="connsiteY2" fmla="*/ 729281 h 776889"/>
                <a:gd name="connsiteX3" fmla="*/ 0 w 839446"/>
                <a:gd name="connsiteY3" fmla="*/ 742065 h 776889"/>
                <a:gd name="connsiteX4" fmla="*/ 237005 w 839446"/>
                <a:gd name="connsiteY4" fmla="*/ 0 h 776889"/>
                <a:gd name="connsiteX0" fmla="*/ 237005 w 839446"/>
                <a:gd name="connsiteY0" fmla="*/ 0 h 776889"/>
                <a:gd name="connsiteX1" fmla="*/ 839446 w 839446"/>
                <a:gd name="connsiteY1" fmla="*/ 170129 h 776889"/>
                <a:gd name="connsiteX2" fmla="*/ 657161 w 839446"/>
                <a:gd name="connsiteY2" fmla="*/ 729281 h 776889"/>
                <a:gd name="connsiteX3" fmla="*/ 0 w 839446"/>
                <a:gd name="connsiteY3" fmla="*/ 742065 h 776889"/>
                <a:gd name="connsiteX4" fmla="*/ 237005 w 839446"/>
                <a:gd name="connsiteY4" fmla="*/ 0 h 776889"/>
                <a:gd name="connsiteX0" fmla="*/ 237005 w 839446"/>
                <a:gd name="connsiteY0" fmla="*/ 0 h 776889"/>
                <a:gd name="connsiteX1" fmla="*/ 839446 w 839446"/>
                <a:gd name="connsiteY1" fmla="*/ 170129 h 776889"/>
                <a:gd name="connsiteX2" fmla="*/ 657161 w 839446"/>
                <a:gd name="connsiteY2" fmla="*/ 729281 h 776889"/>
                <a:gd name="connsiteX3" fmla="*/ 0 w 839446"/>
                <a:gd name="connsiteY3" fmla="*/ 742065 h 776889"/>
                <a:gd name="connsiteX4" fmla="*/ 237005 w 839446"/>
                <a:gd name="connsiteY4" fmla="*/ 0 h 776889"/>
                <a:gd name="connsiteX0" fmla="*/ 237005 w 839446"/>
                <a:gd name="connsiteY0" fmla="*/ 0 h 742065"/>
                <a:gd name="connsiteX1" fmla="*/ 839446 w 839446"/>
                <a:gd name="connsiteY1" fmla="*/ 170129 h 742065"/>
                <a:gd name="connsiteX2" fmla="*/ 657161 w 839446"/>
                <a:gd name="connsiteY2" fmla="*/ 729281 h 742065"/>
                <a:gd name="connsiteX3" fmla="*/ 0 w 839446"/>
                <a:gd name="connsiteY3" fmla="*/ 742065 h 742065"/>
                <a:gd name="connsiteX4" fmla="*/ 237005 w 839446"/>
                <a:gd name="connsiteY4" fmla="*/ 0 h 742065"/>
                <a:gd name="connsiteX0" fmla="*/ 237005 w 839446"/>
                <a:gd name="connsiteY0" fmla="*/ 0 h 742065"/>
                <a:gd name="connsiteX1" fmla="*/ 839446 w 839446"/>
                <a:gd name="connsiteY1" fmla="*/ 170129 h 742065"/>
                <a:gd name="connsiteX2" fmla="*/ 657161 w 839446"/>
                <a:gd name="connsiteY2" fmla="*/ 729281 h 742065"/>
                <a:gd name="connsiteX3" fmla="*/ 0 w 839446"/>
                <a:gd name="connsiteY3" fmla="*/ 742065 h 742065"/>
                <a:gd name="connsiteX4" fmla="*/ 237005 w 839446"/>
                <a:gd name="connsiteY4" fmla="*/ 0 h 742065"/>
                <a:gd name="connsiteX0" fmla="*/ 237005 w 839446"/>
                <a:gd name="connsiteY0" fmla="*/ 0 h 742065"/>
                <a:gd name="connsiteX1" fmla="*/ 839446 w 839446"/>
                <a:gd name="connsiteY1" fmla="*/ 170129 h 742065"/>
                <a:gd name="connsiteX2" fmla="*/ 657161 w 839446"/>
                <a:gd name="connsiteY2" fmla="*/ 729281 h 742065"/>
                <a:gd name="connsiteX3" fmla="*/ 0 w 839446"/>
                <a:gd name="connsiteY3" fmla="*/ 742065 h 742065"/>
                <a:gd name="connsiteX4" fmla="*/ 237005 w 839446"/>
                <a:gd name="connsiteY4" fmla="*/ 0 h 742065"/>
                <a:gd name="connsiteX0" fmla="*/ 237005 w 839446"/>
                <a:gd name="connsiteY0" fmla="*/ 0 h 742065"/>
                <a:gd name="connsiteX1" fmla="*/ 839446 w 839446"/>
                <a:gd name="connsiteY1" fmla="*/ 170129 h 742065"/>
                <a:gd name="connsiteX2" fmla="*/ 657161 w 839446"/>
                <a:gd name="connsiteY2" fmla="*/ 729281 h 742065"/>
                <a:gd name="connsiteX3" fmla="*/ 0 w 839446"/>
                <a:gd name="connsiteY3" fmla="*/ 742065 h 742065"/>
                <a:gd name="connsiteX4" fmla="*/ 237005 w 839446"/>
                <a:gd name="connsiteY4" fmla="*/ 0 h 742065"/>
                <a:gd name="connsiteX0" fmla="*/ 234624 w 837065"/>
                <a:gd name="connsiteY0" fmla="*/ 0 h 734922"/>
                <a:gd name="connsiteX1" fmla="*/ 837065 w 837065"/>
                <a:gd name="connsiteY1" fmla="*/ 170129 h 734922"/>
                <a:gd name="connsiteX2" fmla="*/ 654780 w 837065"/>
                <a:gd name="connsiteY2" fmla="*/ 729281 h 734922"/>
                <a:gd name="connsiteX3" fmla="*/ 0 w 837065"/>
                <a:gd name="connsiteY3" fmla="*/ 734922 h 734922"/>
                <a:gd name="connsiteX4" fmla="*/ 234624 w 837065"/>
                <a:gd name="connsiteY4" fmla="*/ 0 h 734922"/>
                <a:gd name="connsiteX0" fmla="*/ 234624 w 837065"/>
                <a:gd name="connsiteY0" fmla="*/ 0 h 736549"/>
                <a:gd name="connsiteX1" fmla="*/ 837065 w 837065"/>
                <a:gd name="connsiteY1" fmla="*/ 170129 h 736549"/>
                <a:gd name="connsiteX2" fmla="*/ 654780 w 837065"/>
                <a:gd name="connsiteY2" fmla="*/ 729281 h 736549"/>
                <a:gd name="connsiteX3" fmla="*/ 0 w 837065"/>
                <a:gd name="connsiteY3" fmla="*/ 734922 h 736549"/>
                <a:gd name="connsiteX4" fmla="*/ 234624 w 837065"/>
                <a:gd name="connsiteY4" fmla="*/ 0 h 736549"/>
                <a:gd name="connsiteX0" fmla="*/ 234624 w 837065"/>
                <a:gd name="connsiteY0" fmla="*/ 0 h 738679"/>
                <a:gd name="connsiteX1" fmla="*/ 837065 w 837065"/>
                <a:gd name="connsiteY1" fmla="*/ 170129 h 738679"/>
                <a:gd name="connsiteX2" fmla="*/ 654780 w 837065"/>
                <a:gd name="connsiteY2" fmla="*/ 729281 h 738679"/>
                <a:gd name="connsiteX3" fmla="*/ 0 w 837065"/>
                <a:gd name="connsiteY3" fmla="*/ 737304 h 738679"/>
                <a:gd name="connsiteX4" fmla="*/ 234624 w 837065"/>
                <a:gd name="connsiteY4" fmla="*/ 0 h 738679"/>
                <a:gd name="connsiteX0" fmla="*/ 234624 w 837065"/>
                <a:gd name="connsiteY0" fmla="*/ 0 h 737867"/>
                <a:gd name="connsiteX1" fmla="*/ 837065 w 837065"/>
                <a:gd name="connsiteY1" fmla="*/ 170129 h 737867"/>
                <a:gd name="connsiteX2" fmla="*/ 654780 w 837065"/>
                <a:gd name="connsiteY2" fmla="*/ 729281 h 737867"/>
                <a:gd name="connsiteX3" fmla="*/ 0 w 837065"/>
                <a:gd name="connsiteY3" fmla="*/ 737304 h 737867"/>
                <a:gd name="connsiteX4" fmla="*/ 234624 w 837065"/>
                <a:gd name="connsiteY4" fmla="*/ 0 h 737867"/>
                <a:gd name="connsiteX0" fmla="*/ 237005 w 839446"/>
                <a:gd name="connsiteY0" fmla="*/ 0 h 744791"/>
                <a:gd name="connsiteX1" fmla="*/ 839446 w 839446"/>
                <a:gd name="connsiteY1" fmla="*/ 170129 h 744791"/>
                <a:gd name="connsiteX2" fmla="*/ 657161 w 839446"/>
                <a:gd name="connsiteY2" fmla="*/ 729281 h 744791"/>
                <a:gd name="connsiteX3" fmla="*/ 0 w 839446"/>
                <a:gd name="connsiteY3" fmla="*/ 744448 h 744791"/>
                <a:gd name="connsiteX4" fmla="*/ 237005 w 839446"/>
                <a:gd name="connsiteY4" fmla="*/ 0 h 744791"/>
                <a:gd name="connsiteX0" fmla="*/ 237005 w 839446"/>
                <a:gd name="connsiteY0" fmla="*/ 0 h 744448"/>
                <a:gd name="connsiteX1" fmla="*/ 839446 w 839446"/>
                <a:gd name="connsiteY1" fmla="*/ 170129 h 744448"/>
                <a:gd name="connsiteX2" fmla="*/ 657161 w 839446"/>
                <a:gd name="connsiteY2" fmla="*/ 729281 h 744448"/>
                <a:gd name="connsiteX3" fmla="*/ 0 w 839446"/>
                <a:gd name="connsiteY3" fmla="*/ 744448 h 744448"/>
                <a:gd name="connsiteX4" fmla="*/ 237005 w 839446"/>
                <a:gd name="connsiteY4" fmla="*/ 0 h 744448"/>
                <a:gd name="connsiteX0" fmla="*/ 237005 w 839446"/>
                <a:gd name="connsiteY0" fmla="*/ 0 h 744448"/>
                <a:gd name="connsiteX1" fmla="*/ 839446 w 839446"/>
                <a:gd name="connsiteY1" fmla="*/ 170129 h 744448"/>
                <a:gd name="connsiteX2" fmla="*/ 657161 w 839446"/>
                <a:gd name="connsiteY2" fmla="*/ 729281 h 744448"/>
                <a:gd name="connsiteX3" fmla="*/ 0 w 839446"/>
                <a:gd name="connsiteY3" fmla="*/ 744448 h 744448"/>
                <a:gd name="connsiteX4" fmla="*/ 237005 w 839446"/>
                <a:gd name="connsiteY4" fmla="*/ 0 h 744448"/>
                <a:gd name="connsiteX0" fmla="*/ 237005 w 839446"/>
                <a:gd name="connsiteY0" fmla="*/ 0 h 744448"/>
                <a:gd name="connsiteX1" fmla="*/ 839446 w 839446"/>
                <a:gd name="connsiteY1" fmla="*/ 170129 h 744448"/>
                <a:gd name="connsiteX2" fmla="*/ 657161 w 839446"/>
                <a:gd name="connsiteY2" fmla="*/ 729281 h 744448"/>
                <a:gd name="connsiteX3" fmla="*/ 0 w 839446"/>
                <a:gd name="connsiteY3" fmla="*/ 744448 h 744448"/>
                <a:gd name="connsiteX4" fmla="*/ 237005 w 839446"/>
                <a:gd name="connsiteY4" fmla="*/ 0 h 744448"/>
                <a:gd name="connsiteX0" fmla="*/ 237005 w 834684"/>
                <a:gd name="connsiteY0" fmla="*/ 0 h 744448"/>
                <a:gd name="connsiteX1" fmla="*/ 834684 w 834684"/>
                <a:gd name="connsiteY1" fmla="*/ 162985 h 744448"/>
                <a:gd name="connsiteX2" fmla="*/ 657161 w 834684"/>
                <a:gd name="connsiteY2" fmla="*/ 729281 h 744448"/>
                <a:gd name="connsiteX3" fmla="*/ 0 w 834684"/>
                <a:gd name="connsiteY3" fmla="*/ 744448 h 744448"/>
                <a:gd name="connsiteX4" fmla="*/ 237005 w 834684"/>
                <a:gd name="connsiteY4" fmla="*/ 0 h 744448"/>
                <a:gd name="connsiteX0" fmla="*/ 237005 w 841828"/>
                <a:gd name="connsiteY0" fmla="*/ 0 h 744448"/>
                <a:gd name="connsiteX1" fmla="*/ 841828 w 841828"/>
                <a:gd name="connsiteY1" fmla="*/ 165366 h 744448"/>
                <a:gd name="connsiteX2" fmla="*/ 657161 w 841828"/>
                <a:gd name="connsiteY2" fmla="*/ 729281 h 744448"/>
                <a:gd name="connsiteX3" fmla="*/ 0 w 841828"/>
                <a:gd name="connsiteY3" fmla="*/ 744448 h 744448"/>
                <a:gd name="connsiteX4" fmla="*/ 237005 w 841828"/>
                <a:gd name="connsiteY4" fmla="*/ 0 h 744448"/>
                <a:gd name="connsiteX0" fmla="*/ 237005 w 841828"/>
                <a:gd name="connsiteY0" fmla="*/ 0 h 744448"/>
                <a:gd name="connsiteX1" fmla="*/ 841828 w 841828"/>
                <a:gd name="connsiteY1" fmla="*/ 165366 h 744448"/>
                <a:gd name="connsiteX2" fmla="*/ 657161 w 841828"/>
                <a:gd name="connsiteY2" fmla="*/ 729281 h 744448"/>
                <a:gd name="connsiteX3" fmla="*/ 0 w 841828"/>
                <a:gd name="connsiteY3" fmla="*/ 744448 h 744448"/>
                <a:gd name="connsiteX4" fmla="*/ 237005 w 841828"/>
                <a:gd name="connsiteY4" fmla="*/ 0 h 744448"/>
                <a:gd name="connsiteX0" fmla="*/ 237005 w 841828"/>
                <a:gd name="connsiteY0" fmla="*/ 0 h 744448"/>
                <a:gd name="connsiteX1" fmla="*/ 841828 w 841828"/>
                <a:gd name="connsiteY1" fmla="*/ 165366 h 744448"/>
                <a:gd name="connsiteX2" fmla="*/ 657161 w 841828"/>
                <a:gd name="connsiteY2" fmla="*/ 729281 h 744448"/>
                <a:gd name="connsiteX3" fmla="*/ 0 w 841828"/>
                <a:gd name="connsiteY3" fmla="*/ 744448 h 744448"/>
                <a:gd name="connsiteX4" fmla="*/ 237005 w 841828"/>
                <a:gd name="connsiteY4" fmla="*/ 0 h 744448"/>
                <a:gd name="connsiteX0" fmla="*/ 237005 w 684665"/>
                <a:gd name="connsiteY0" fmla="*/ 0 h 744448"/>
                <a:gd name="connsiteX1" fmla="*/ 684665 w 684665"/>
                <a:gd name="connsiteY1" fmla="*/ 110597 h 744448"/>
                <a:gd name="connsiteX2" fmla="*/ 657161 w 684665"/>
                <a:gd name="connsiteY2" fmla="*/ 729281 h 744448"/>
                <a:gd name="connsiteX3" fmla="*/ 0 w 684665"/>
                <a:gd name="connsiteY3" fmla="*/ 744448 h 744448"/>
                <a:gd name="connsiteX4" fmla="*/ 237005 w 684665"/>
                <a:gd name="connsiteY4" fmla="*/ 0 h 744448"/>
                <a:gd name="connsiteX0" fmla="*/ 237005 w 684665"/>
                <a:gd name="connsiteY0" fmla="*/ 0 h 744448"/>
                <a:gd name="connsiteX1" fmla="*/ 684665 w 684665"/>
                <a:gd name="connsiteY1" fmla="*/ 110597 h 744448"/>
                <a:gd name="connsiteX2" fmla="*/ 533336 w 684665"/>
                <a:gd name="connsiteY2" fmla="*/ 491156 h 744448"/>
                <a:gd name="connsiteX3" fmla="*/ 0 w 684665"/>
                <a:gd name="connsiteY3" fmla="*/ 744448 h 744448"/>
                <a:gd name="connsiteX4" fmla="*/ 237005 w 684665"/>
                <a:gd name="connsiteY4" fmla="*/ 0 h 744448"/>
                <a:gd name="connsiteX0" fmla="*/ 120323 w 567983"/>
                <a:gd name="connsiteY0" fmla="*/ 0 h 491180"/>
                <a:gd name="connsiteX1" fmla="*/ 567983 w 567983"/>
                <a:gd name="connsiteY1" fmla="*/ 110597 h 491180"/>
                <a:gd name="connsiteX2" fmla="*/ 416654 w 567983"/>
                <a:gd name="connsiteY2" fmla="*/ 491156 h 491180"/>
                <a:gd name="connsiteX3" fmla="*/ 0 w 567983"/>
                <a:gd name="connsiteY3" fmla="*/ 387260 h 491180"/>
                <a:gd name="connsiteX4" fmla="*/ 120323 w 567983"/>
                <a:gd name="connsiteY4" fmla="*/ 0 h 491180"/>
                <a:gd name="connsiteX0" fmla="*/ 134610 w 582270"/>
                <a:gd name="connsiteY0" fmla="*/ 0 h 491186"/>
                <a:gd name="connsiteX1" fmla="*/ 582270 w 582270"/>
                <a:gd name="connsiteY1" fmla="*/ 110597 h 491186"/>
                <a:gd name="connsiteX2" fmla="*/ 430941 w 582270"/>
                <a:gd name="connsiteY2" fmla="*/ 491156 h 491186"/>
                <a:gd name="connsiteX3" fmla="*/ 0 w 582270"/>
                <a:gd name="connsiteY3" fmla="*/ 408692 h 491186"/>
                <a:gd name="connsiteX4" fmla="*/ 134610 w 582270"/>
                <a:gd name="connsiteY4" fmla="*/ 0 h 491186"/>
                <a:gd name="connsiteX0" fmla="*/ 134610 w 582270"/>
                <a:gd name="connsiteY0" fmla="*/ 0 h 412875"/>
                <a:gd name="connsiteX1" fmla="*/ 582270 w 582270"/>
                <a:gd name="connsiteY1" fmla="*/ 110597 h 412875"/>
                <a:gd name="connsiteX2" fmla="*/ 435703 w 582270"/>
                <a:gd name="connsiteY2" fmla="*/ 412575 h 412875"/>
                <a:gd name="connsiteX3" fmla="*/ 0 w 582270"/>
                <a:gd name="connsiteY3" fmla="*/ 408692 h 412875"/>
                <a:gd name="connsiteX4" fmla="*/ 134610 w 582270"/>
                <a:gd name="connsiteY4" fmla="*/ 0 h 412875"/>
                <a:gd name="connsiteX0" fmla="*/ 134610 w 584651"/>
                <a:gd name="connsiteY0" fmla="*/ 0 h 412875"/>
                <a:gd name="connsiteX1" fmla="*/ 584651 w 584651"/>
                <a:gd name="connsiteY1" fmla="*/ 105834 h 412875"/>
                <a:gd name="connsiteX2" fmla="*/ 435703 w 584651"/>
                <a:gd name="connsiteY2" fmla="*/ 412575 h 412875"/>
                <a:gd name="connsiteX3" fmla="*/ 0 w 584651"/>
                <a:gd name="connsiteY3" fmla="*/ 408692 h 412875"/>
                <a:gd name="connsiteX4" fmla="*/ 134610 w 584651"/>
                <a:gd name="connsiteY4" fmla="*/ 0 h 412875"/>
                <a:gd name="connsiteX0" fmla="*/ 134610 w 584651"/>
                <a:gd name="connsiteY0" fmla="*/ 0 h 408692"/>
                <a:gd name="connsiteX1" fmla="*/ 584651 w 584651"/>
                <a:gd name="connsiteY1" fmla="*/ 105834 h 408692"/>
                <a:gd name="connsiteX2" fmla="*/ 388078 w 584651"/>
                <a:gd name="connsiteY2" fmla="*/ 269700 h 408692"/>
                <a:gd name="connsiteX3" fmla="*/ 0 w 584651"/>
                <a:gd name="connsiteY3" fmla="*/ 408692 h 408692"/>
                <a:gd name="connsiteX4" fmla="*/ 134610 w 584651"/>
                <a:gd name="connsiteY4" fmla="*/ 0 h 408692"/>
                <a:gd name="connsiteX0" fmla="*/ 134610 w 584651"/>
                <a:gd name="connsiteY0" fmla="*/ 0 h 408692"/>
                <a:gd name="connsiteX1" fmla="*/ 584651 w 584651"/>
                <a:gd name="connsiteY1" fmla="*/ 105834 h 408692"/>
                <a:gd name="connsiteX2" fmla="*/ 335690 w 584651"/>
                <a:gd name="connsiteY2" fmla="*/ 195881 h 408692"/>
                <a:gd name="connsiteX3" fmla="*/ 0 w 584651"/>
                <a:gd name="connsiteY3" fmla="*/ 408692 h 408692"/>
                <a:gd name="connsiteX4" fmla="*/ 134610 w 584651"/>
                <a:gd name="connsiteY4" fmla="*/ 0 h 408692"/>
                <a:gd name="connsiteX0" fmla="*/ 134610 w 584651"/>
                <a:gd name="connsiteY0" fmla="*/ 0 h 408692"/>
                <a:gd name="connsiteX1" fmla="*/ 584651 w 584651"/>
                <a:gd name="connsiteY1" fmla="*/ 105834 h 408692"/>
                <a:gd name="connsiteX2" fmla="*/ 335690 w 584651"/>
                <a:gd name="connsiteY2" fmla="*/ 195881 h 408692"/>
                <a:gd name="connsiteX3" fmla="*/ 0 w 584651"/>
                <a:gd name="connsiteY3" fmla="*/ 408692 h 408692"/>
                <a:gd name="connsiteX4" fmla="*/ 134610 w 584651"/>
                <a:gd name="connsiteY4" fmla="*/ 0 h 408692"/>
                <a:gd name="connsiteX0" fmla="*/ 134610 w 584651"/>
                <a:gd name="connsiteY0" fmla="*/ 0 h 408692"/>
                <a:gd name="connsiteX1" fmla="*/ 584651 w 584651"/>
                <a:gd name="connsiteY1" fmla="*/ 105834 h 408692"/>
                <a:gd name="connsiteX2" fmla="*/ 259490 w 584651"/>
                <a:gd name="connsiteY2" fmla="*/ 191119 h 408692"/>
                <a:gd name="connsiteX3" fmla="*/ 0 w 584651"/>
                <a:gd name="connsiteY3" fmla="*/ 408692 h 408692"/>
                <a:gd name="connsiteX4" fmla="*/ 134610 w 584651"/>
                <a:gd name="connsiteY4" fmla="*/ 0 h 408692"/>
                <a:gd name="connsiteX0" fmla="*/ 134610 w 584651"/>
                <a:gd name="connsiteY0" fmla="*/ 0 h 411746"/>
                <a:gd name="connsiteX1" fmla="*/ 584651 w 584651"/>
                <a:gd name="connsiteY1" fmla="*/ 105834 h 411746"/>
                <a:gd name="connsiteX2" fmla="*/ 259490 w 584651"/>
                <a:gd name="connsiteY2" fmla="*/ 191119 h 411746"/>
                <a:gd name="connsiteX3" fmla="*/ 254622 w 584651"/>
                <a:gd name="connsiteY3" fmla="*/ 186959 h 411746"/>
                <a:gd name="connsiteX4" fmla="*/ 0 w 584651"/>
                <a:gd name="connsiteY4" fmla="*/ 408692 h 411746"/>
                <a:gd name="connsiteX5" fmla="*/ 134610 w 584651"/>
                <a:gd name="connsiteY5" fmla="*/ 0 h 411746"/>
                <a:gd name="connsiteX0" fmla="*/ 134610 w 584651"/>
                <a:gd name="connsiteY0" fmla="*/ 0 h 413444"/>
                <a:gd name="connsiteX1" fmla="*/ 584651 w 584651"/>
                <a:gd name="connsiteY1" fmla="*/ 105834 h 413444"/>
                <a:gd name="connsiteX2" fmla="*/ 259490 w 584651"/>
                <a:gd name="connsiteY2" fmla="*/ 191119 h 413444"/>
                <a:gd name="connsiteX3" fmla="*/ 176040 w 584651"/>
                <a:gd name="connsiteY3" fmla="*/ 272684 h 413444"/>
                <a:gd name="connsiteX4" fmla="*/ 0 w 584651"/>
                <a:gd name="connsiteY4" fmla="*/ 408692 h 413444"/>
                <a:gd name="connsiteX5" fmla="*/ 134610 w 584651"/>
                <a:gd name="connsiteY5" fmla="*/ 0 h 413444"/>
                <a:gd name="connsiteX0" fmla="*/ 134610 w 584651"/>
                <a:gd name="connsiteY0" fmla="*/ 0 h 413444"/>
                <a:gd name="connsiteX1" fmla="*/ 584651 w 584651"/>
                <a:gd name="connsiteY1" fmla="*/ 105834 h 413444"/>
                <a:gd name="connsiteX2" fmla="*/ 430940 w 584651"/>
                <a:gd name="connsiteY2" fmla="*/ 210169 h 413444"/>
                <a:gd name="connsiteX3" fmla="*/ 176040 w 584651"/>
                <a:gd name="connsiteY3" fmla="*/ 272684 h 413444"/>
                <a:gd name="connsiteX4" fmla="*/ 0 w 584651"/>
                <a:gd name="connsiteY4" fmla="*/ 408692 h 413444"/>
                <a:gd name="connsiteX5" fmla="*/ 134610 w 584651"/>
                <a:gd name="connsiteY5" fmla="*/ 0 h 413444"/>
                <a:gd name="connsiteX0" fmla="*/ 134610 w 584651"/>
                <a:gd name="connsiteY0" fmla="*/ 0 h 413444"/>
                <a:gd name="connsiteX1" fmla="*/ 584651 w 584651"/>
                <a:gd name="connsiteY1" fmla="*/ 105834 h 413444"/>
                <a:gd name="connsiteX2" fmla="*/ 430940 w 584651"/>
                <a:gd name="connsiteY2" fmla="*/ 210169 h 413444"/>
                <a:gd name="connsiteX3" fmla="*/ 176040 w 584651"/>
                <a:gd name="connsiteY3" fmla="*/ 272684 h 413444"/>
                <a:gd name="connsiteX4" fmla="*/ 0 w 584651"/>
                <a:gd name="connsiteY4" fmla="*/ 408692 h 413444"/>
                <a:gd name="connsiteX5" fmla="*/ 134610 w 584651"/>
                <a:gd name="connsiteY5" fmla="*/ 0 h 413444"/>
                <a:gd name="connsiteX0" fmla="*/ 134610 w 585285"/>
                <a:gd name="connsiteY0" fmla="*/ 0 h 413444"/>
                <a:gd name="connsiteX1" fmla="*/ 584651 w 585285"/>
                <a:gd name="connsiteY1" fmla="*/ 105834 h 413444"/>
                <a:gd name="connsiteX2" fmla="*/ 430940 w 585285"/>
                <a:gd name="connsiteY2" fmla="*/ 210169 h 413444"/>
                <a:gd name="connsiteX3" fmla="*/ 176040 w 585285"/>
                <a:gd name="connsiteY3" fmla="*/ 272684 h 413444"/>
                <a:gd name="connsiteX4" fmla="*/ 0 w 585285"/>
                <a:gd name="connsiteY4" fmla="*/ 408692 h 413444"/>
                <a:gd name="connsiteX5" fmla="*/ 134610 w 585285"/>
                <a:gd name="connsiteY5" fmla="*/ 0 h 413444"/>
                <a:gd name="connsiteX0" fmla="*/ 134610 w 654968"/>
                <a:gd name="connsiteY0" fmla="*/ 0 h 413444"/>
                <a:gd name="connsiteX1" fmla="*/ 584651 w 654968"/>
                <a:gd name="connsiteY1" fmla="*/ 105834 h 413444"/>
                <a:gd name="connsiteX2" fmla="*/ 607153 w 654968"/>
                <a:gd name="connsiteY2" fmla="*/ 181594 h 413444"/>
                <a:gd name="connsiteX3" fmla="*/ 176040 w 654968"/>
                <a:gd name="connsiteY3" fmla="*/ 272684 h 413444"/>
                <a:gd name="connsiteX4" fmla="*/ 0 w 654968"/>
                <a:gd name="connsiteY4" fmla="*/ 408692 h 413444"/>
                <a:gd name="connsiteX5" fmla="*/ 134610 w 654968"/>
                <a:gd name="connsiteY5" fmla="*/ 0 h 413444"/>
                <a:gd name="connsiteX0" fmla="*/ 134610 w 608494"/>
                <a:gd name="connsiteY0" fmla="*/ 0 h 413444"/>
                <a:gd name="connsiteX1" fmla="*/ 584651 w 608494"/>
                <a:gd name="connsiteY1" fmla="*/ 105834 h 413444"/>
                <a:gd name="connsiteX2" fmla="*/ 607153 w 608494"/>
                <a:gd name="connsiteY2" fmla="*/ 181594 h 413444"/>
                <a:gd name="connsiteX3" fmla="*/ 176040 w 608494"/>
                <a:gd name="connsiteY3" fmla="*/ 272684 h 413444"/>
                <a:gd name="connsiteX4" fmla="*/ 0 w 608494"/>
                <a:gd name="connsiteY4" fmla="*/ 408692 h 413444"/>
                <a:gd name="connsiteX5" fmla="*/ 134610 w 608494"/>
                <a:gd name="connsiteY5" fmla="*/ 0 h 413444"/>
                <a:gd name="connsiteX0" fmla="*/ 134610 w 608308"/>
                <a:gd name="connsiteY0" fmla="*/ 0 h 413444"/>
                <a:gd name="connsiteX1" fmla="*/ 584651 w 608308"/>
                <a:gd name="connsiteY1" fmla="*/ 105834 h 413444"/>
                <a:gd name="connsiteX2" fmla="*/ 607153 w 608308"/>
                <a:gd name="connsiteY2" fmla="*/ 181594 h 413444"/>
                <a:gd name="connsiteX3" fmla="*/ 176040 w 608308"/>
                <a:gd name="connsiteY3" fmla="*/ 272684 h 413444"/>
                <a:gd name="connsiteX4" fmla="*/ 0 w 608308"/>
                <a:gd name="connsiteY4" fmla="*/ 408692 h 413444"/>
                <a:gd name="connsiteX5" fmla="*/ 134610 w 608308"/>
                <a:gd name="connsiteY5" fmla="*/ 0 h 413444"/>
                <a:gd name="connsiteX0" fmla="*/ 134610 w 607153"/>
                <a:gd name="connsiteY0" fmla="*/ 0 h 413444"/>
                <a:gd name="connsiteX1" fmla="*/ 584651 w 607153"/>
                <a:gd name="connsiteY1" fmla="*/ 105834 h 413444"/>
                <a:gd name="connsiteX2" fmla="*/ 607153 w 607153"/>
                <a:gd name="connsiteY2" fmla="*/ 181594 h 413444"/>
                <a:gd name="connsiteX3" fmla="*/ 176040 w 607153"/>
                <a:gd name="connsiteY3" fmla="*/ 272684 h 413444"/>
                <a:gd name="connsiteX4" fmla="*/ 0 w 607153"/>
                <a:gd name="connsiteY4" fmla="*/ 408692 h 413444"/>
                <a:gd name="connsiteX5" fmla="*/ 134610 w 607153"/>
                <a:gd name="connsiteY5" fmla="*/ 0 h 413444"/>
                <a:gd name="connsiteX0" fmla="*/ 134610 w 584918"/>
                <a:gd name="connsiteY0" fmla="*/ 0 h 413444"/>
                <a:gd name="connsiteX1" fmla="*/ 584651 w 584918"/>
                <a:gd name="connsiteY1" fmla="*/ 105834 h 413444"/>
                <a:gd name="connsiteX2" fmla="*/ 583340 w 584918"/>
                <a:gd name="connsiteY2" fmla="*/ 179213 h 413444"/>
                <a:gd name="connsiteX3" fmla="*/ 176040 w 584918"/>
                <a:gd name="connsiteY3" fmla="*/ 272684 h 413444"/>
                <a:gd name="connsiteX4" fmla="*/ 0 w 584918"/>
                <a:gd name="connsiteY4" fmla="*/ 408692 h 413444"/>
                <a:gd name="connsiteX5" fmla="*/ 134610 w 584918"/>
                <a:gd name="connsiteY5" fmla="*/ 0 h 413444"/>
                <a:gd name="connsiteX0" fmla="*/ 134610 w 584918"/>
                <a:gd name="connsiteY0" fmla="*/ 0 h 413196"/>
                <a:gd name="connsiteX1" fmla="*/ 584651 w 584918"/>
                <a:gd name="connsiteY1" fmla="*/ 105834 h 413196"/>
                <a:gd name="connsiteX2" fmla="*/ 583340 w 584918"/>
                <a:gd name="connsiteY2" fmla="*/ 179213 h 413196"/>
                <a:gd name="connsiteX3" fmla="*/ 261766 w 584918"/>
                <a:gd name="connsiteY3" fmla="*/ 244109 h 413196"/>
                <a:gd name="connsiteX4" fmla="*/ 176040 w 584918"/>
                <a:gd name="connsiteY4" fmla="*/ 272684 h 413196"/>
                <a:gd name="connsiteX5" fmla="*/ 0 w 584918"/>
                <a:gd name="connsiteY5" fmla="*/ 408692 h 413196"/>
                <a:gd name="connsiteX6" fmla="*/ 134610 w 584918"/>
                <a:gd name="connsiteY6" fmla="*/ 0 h 413196"/>
                <a:gd name="connsiteX0" fmla="*/ 134610 w 584918"/>
                <a:gd name="connsiteY0" fmla="*/ 0 h 413196"/>
                <a:gd name="connsiteX1" fmla="*/ 584651 w 584918"/>
                <a:gd name="connsiteY1" fmla="*/ 105834 h 413196"/>
                <a:gd name="connsiteX2" fmla="*/ 583340 w 584918"/>
                <a:gd name="connsiteY2" fmla="*/ 179213 h 413196"/>
                <a:gd name="connsiteX3" fmla="*/ 504653 w 584918"/>
                <a:gd name="connsiteY3" fmla="*/ 198865 h 413196"/>
                <a:gd name="connsiteX4" fmla="*/ 176040 w 584918"/>
                <a:gd name="connsiteY4" fmla="*/ 272684 h 413196"/>
                <a:gd name="connsiteX5" fmla="*/ 0 w 584918"/>
                <a:gd name="connsiteY5" fmla="*/ 408692 h 413196"/>
                <a:gd name="connsiteX6" fmla="*/ 134610 w 584918"/>
                <a:gd name="connsiteY6" fmla="*/ 0 h 413196"/>
                <a:gd name="connsiteX0" fmla="*/ 134610 w 584918"/>
                <a:gd name="connsiteY0" fmla="*/ 0 h 413196"/>
                <a:gd name="connsiteX1" fmla="*/ 584651 w 584918"/>
                <a:gd name="connsiteY1" fmla="*/ 105834 h 413196"/>
                <a:gd name="connsiteX2" fmla="*/ 583340 w 584918"/>
                <a:gd name="connsiteY2" fmla="*/ 179213 h 413196"/>
                <a:gd name="connsiteX3" fmla="*/ 483222 w 584918"/>
                <a:gd name="connsiteY3" fmla="*/ 206008 h 413196"/>
                <a:gd name="connsiteX4" fmla="*/ 176040 w 584918"/>
                <a:gd name="connsiteY4" fmla="*/ 272684 h 413196"/>
                <a:gd name="connsiteX5" fmla="*/ 0 w 584918"/>
                <a:gd name="connsiteY5" fmla="*/ 408692 h 413196"/>
                <a:gd name="connsiteX6" fmla="*/ 134610 w 584918"/>
                <a:gd name="connsiteY6" fmla="*/ 0 h 413196"/>
                <a:gd name="connsiteX0" fmla="*/ 134610 w 584918"/>
                <a:gd name="connsiteY0" fmla="*/ 0 h 419337"/>
                <a:gd name="connsiteX1" fmla="*/ 584651 w 584918"/>
                <a:gd name="connsiteY1" fmla="*/ 105834 h 419337"/>
                <a:gd name="connsiteX2" fmla="*/ 583340 w 584918"/>
                <a:gd name="connsiteY2" fmla="*/ 179213 h 419337"/>
                <a:gd name="connsiteX3" fmla="*/ 483222 w 584918"/>
                <a:gd name="connsiteY3" fmla="*/ 206008 h 419337"/>
                <a:gd name="connsiteX4" fmla="*/ 478459 w 584918"/>
                <a:gd name="connsiteY4" fmla="*/ 367934 h 419337"/>
                <a:gd name="connsiteX5" fmla="*/ 0 w 584918"/>
                <a:gd name="connsiteY5" fmla="*/ 408692 h 419337"/>
                <a:gd name="connsiteX6" fmla="*/ 134610 w 584918"/>
                <a:gd name="connsiteY6" fmla="*/ 0 h 419337"/>
                <a:gd name="connsiteX0" fmla="*/ 134610 w 584918"/>
                <a:gd name="connsiteY0" fmla="*/ 0 h 425779"/>
                <a:gd name="connsiteX1" fmla="*/ 584651 w 584918"/>
                <a:gd name="connsiteY1" fmla="*/ 105834 h 425779"/>
                <a:gd name="connsiteX2" fmla="*/ 583340 w 584918"/>
                <a:gd name="connsiteY2" fmla="*/ 179213 h 425779"/>
                <a:gd name="connsiteX3" fmla="*/ 483222 w 584918"/>
                <a:gd name="connsiteY3" fmla="*/ 206008 h 425779"/>
                <a:gd name="connsiteX4" fmla="*/ 476078 w 584918"/>
                <a:gd name="connsiteY4" fmla="*/ 396509 h 425779"/>
                <a:gd name="connsiteX5" fmla="*/ 0 w 584918"/>
                <a:gd name="connsiteY5" fmla="*/ 408692 h 425779"/>
                <a:gd name="connsiteX6" fmla="*/ 134610 w 584918"/>
                <a:gd name="connsiteY6" fmla="*/ 0 h 425779"/>
                <a:gd name="connsiteX0" fmla="*/ 134610 w 584918"/>
                <a:gd name="connsiteY0" fmla="*/ 0 h 425779"/>
                <a:gd name="connsiteX1" fmla="*/ 584651 w 584918"/>
                <a:gd name="connsiteY1" fmla="*/ 105834 h 425779"/>
                <a:gd name="connsiteX2" fmla="*/ 583340 w 584918"/>
                <a:gd name="connsiteY2" fmla="*/ 179213 h 425779"/>
                <a:gd name="connsiteX3" fmla="*/ 483222 w 584918"/>
                <a:gd name="connsiteY3" fmla="*/ 206008 h 425779"/>
                <a:gd name="connsiteX4" fmla="*/ 476078 w 584918"/>
                <a:gd name="connsiteY4" fmla="*/ 396509 h 425779"/>
                <a:gd name="connsiteX5" fmla="*/ 0 w 584918"/>
                <a:gd name="connsiteY5" fmla="*/ 408692 h 425779"/>
                <a:gd name="connsiteX6" fmla="*/ 134610 w 584918"/>
                <a:gd name="connsiteY6" fmla="*/ 0 h 425779"/>
                <a:gd name="connsiteX0" fmla="*/ 134610 w 584918"/>
                <a:gd name="connsiteY0" fmla="*/ 0 h 425779"/>
                <a:gd name="connsiteX1" fmla="*/ 584651 w 584918"/>
                <a:gd name="connsiteY1" fmla="*/ 105834 h 425779"/>
                <a:gd name="connsiteX2" fmla="*/ 583340 w 584918"/>
                <a:gd name="connsiteY2" fmla="*/ 179213 h 425779"/>
                <a:gd name="connsiteX3" fmla="*/ 483222 w 584918"/>
                <a:gd name="connsiteY3" fmla="*/ 206008 h 425779"/>
                <a:gd name="connsiteX4" fmla="*/ 476078 w 584918"/>
                <a:gd name="connsiteY4" fmla="*/ 396509 h 425779"/>
                <a:gd name="connsiteX5" fmla="*/ 0 w 584918"/>
                <a:gd name="connsiteY5" fmla="*/ 408692 h 425779"/>
                <a:gd name="connsiteX6" fmla="*/ 134610 w 584918"/>
                <a:gd name="connsiteY6" fmla="*/ 0 h 425779"/>
                <a:gd name="connsiteX0" fmla="*/ 134610 w 584918"/>
                <a:gd name="connsiteY0" fmla="*/ 0 h 414759"/>
                <a:gd name="connsiteX1" fmla="*/ 584651 w 584918"/>
                <a:gd name="connsiteY1" fmla="*/ 105834 h 414759"/>
                <a:gd name="connsiteX2" fmla="*/ 583340 w 584918"/>
                <a:gd name="connsiteY2" fmla="*/ 179213 h 414759"/>
                <a:gd name="connsiteX3" fmla="*/ 483222 w 584918"/>
                <a:gd name="connsiteY3" fmla="*/ 206008 h 414759"/>
                <a:gd name="connsiteX4" fmla="*/ 476078 w 584918"/>
                <a:gd name="connsiteY4" fmla="*/ 396509 h 414759"/>
                <a:gd name="connsiteX5" fmla="*/ 0 w 584918"/>
                <a:gd name="connsiteY5" fmla="*/ 408692 h 414759"/>
                <a:gd name="connsiteX6" fmla="*/ 134610 w 584918"/>
                <a:gd name="connsiteY6" fmla="*/ 0 h 414759"/>
                <a:gd name="connsiteX0" fmla="*/ 134610 w 584918"/>
                <a:gd name="connsiteY0" fmla="*/ 0 h 414759"/>
                <a:gd name="connsiteX1" fmla="*/ 584651 w 584918"/>
                <a:gd name="connsiteY1" fmla="*/ 105834 h 414759"/>
                <a:gd name="connsiteX2" fmla="*/ 583340 w 584918"/>
                <a:gd name="connsiteY2" fmla="*/ 179213 h 414759"/>
                <a:gd name="connsiteX3" fmla="*/ 483222 w 584918"/>
                <a:gd name="connsiteY3" fmla="*/ 206008 h 414759"/>
                <a:gd name="connsiteX4" fmla="*/ 476078 w 584918"/>
                <a:gd name="connsiteY4" fmla="*/ 396509 h 414759"/>
                <a:gd name="connsiteX5" fmla="*/ 0 w 584918"/>
                <a:gd name="connsiteY5" fmla="*/ 408692 h 414759"/>
                <a:gd name="connsiteX6" fmla="*/ 134610 w 584918"/>
                <a:gd name="connsiteY6" fmla="*/ 0 h 414759"/>
                <a:gd name="connsiteX0" fmla="*/ 134610 w 584918"/>
                <a:gd name="connsiteY0" fmla="*/ 0 h 418724"/>
                <a:gd name="connsiteX1" fmla="*/ 584651 w 584918"/>
                <a:gd name="connsiteY1" fmla="*/ 105834 h 418724"/>
                <a:gd name="connsiteX2" fmla="*/ 583340 w 584918"/>
                <a:gd name="connsiteY2" fmla="*/ 179213 h 418724"/>
                <a:gd name="connsiteX3" fmla="*/ 483222 w 584918"/>
                <a:gd name="connsiteY3" fmla="*/ 206008 h 418724"/>
                <a:gd name="connsiteX4" fmla="*/ 466553 w 584918"/>
                <a:gd name="connsiteY4" fmla="*/ 403652 h 418724"/>
                <a:gd name="connsiteX5" fmla="*/ 0 w 584918"/>
                <a:gd name="connsiteY5" fmla="*/ 408692 h 418724"/>
                <a:gd name="connsiteX6" fmla="*/ 134610 w 584918"/>
                <a:gd name="connsiteY6" fmla="*/ 0 h 418724"/>
                <a:gd name="connsiteX0" fmla="*/ 134610 w 584918"/>
                <a:gd name="connsiteY0" fmla="*/ 0 h 418724"/>
                <a:gd name="connsiteX1" fmla="*/ 584651 w 584918"/>
                <a:gd name="connsiteY1" fmla="*/ 105834 h 418724"/>
                <a:gd name="connsiteX2" fmla="*/ 583340 w 584918"/>
                <a:gd name="connsiteY2" fmla="*/ 179213 h 418724"/>
                <a:gd name="connsiteX3" fmla="*/ 483222 w 584918"/>
                <a:gd name="connsiteY3" fmla="*/ 206008 h 418724"/>
                <a:gd name="connsiteX4" fmla="*/ 466553 w 584918"/>
                <a:gd name="connsiteY4" fmla="*/ 403652 h 418724"/>
                <a:gd name="connsiteX5" fmla="*/ 0 w 584918"/>
                <a:gd name="connsiteY5" fmla="*/ 408692 h 418724"/>
                <a:gd name="connsiteX6" fmla="*/ 134610 w 584918"/>
                <a:gd name="connsiteY6" fmla="*/ 0 h 418724"/>
                <a:gd name="connsiteX0" fmla="*/ 134610 w 584918"/>
                <a:gd name="connsiteY0" fmla="*/ 0 h 418724"/>
                <a:gd name="connsiteX1" fmla="*/ 584651 w 584918"/>
                <a:gd name="connsiteY1" fmla="*/ 105834 h 418724"/>
                <a:gd name="connsiteX2" fmla="*/ 583340 w 584918"/>
                <a:gd name="connsiteY2" fmla="*/ 179213 h 418724"/>
                <a:gd name="connsiteX3" fmla="*/ 483222 w 584918"/>
                <a:gd name="connsiteY3" fmla="*/ 206008 h 418724"/>
                <a:gd name="connsiteX4" fmla="*/ 466553 w 584918"/>
                <a:gd name="connsiteY4" fmla="*/ 403652 h 418724"/>
                <a:gd name="connsiteX5" fmla="*/ 0 w 584918"/>
                <a:gd name="connsiteY5" fmla="*/ 408692 h 418724"/>
                <a:gd name="connsiteX6" fmla="*/ 134610 w 584918"/>
                <a:gd name="connsiteY6" fmla="*/ 0 h 418724"/>
                <a:gd name="connsiteX0" fmla="*/ 134610 w 584918"/>
                <a:gd name="connsiteY0" fmla="*/ 0 h 411489"/>
                <a:gd name="connsiteX1" fmla="*/ 584651 w 584918"/>
                <a:gd name="connsiteY1" fmla="*/ 105834 h 411489"/>
                <a:gd name="connsiteX2" fmla="*/ 583340 w 584918"/>
                <a:gd name="connsiteY2" fmla="*/ 179213 h 411489"/>
                <a:gd name="connsiteX3" fmla="*/ 483222 w 584918"/>
                <a:gd name="connsiteY3" fmla="*/ 206008 h 411489"/>
                <a:gd name="connsiteX4" fmla="*/ 466553 w 584918"/>
                <a:gd name="connsiteY4" fmla="*/ 403652 h 411489"/>
                <a:gd name="connsiteX5" fmla="*/ 0 w 584918"/>
                <a:gd name="connsiteY5" fmla="*/ 408692 h 411489"/>
                <a:gd name="connsiteX6" fmla="*/ 134610 w 584918"/>
                <a:gd name="connsiteY6" fmla="*/ 0 h 411489"/>
                <a:gd name="connsiteX0" fmla="*/ 127467 w 577775"/>
                <a:gd name="connsiteY0" fmla="*/ 0 h 417280"/>
                <a:gd name="connsiteX1" fmla="*/ 577508 w 577775"/>
                <a:gd name="connsiteY1" fmla="*/ 105834 h 417280"/>
                <a:gd name="connsiteX2" fmla="*/ 576197 w 577775"/>
                <a:gd name="connsiteY2" fmla="*/ 179213 h 417280"/>
                <a:gd name="connsiteX3" fmla="*/ 476079 w 577775"/>
                <a:gd name="connsiteY3" fmla="*/ 206008 h 417280"/>
                <a:gd name="connsiteX4" fmla="*/ 459410 w 577775"/>
                <a:gd name="connsiteY4" fmla="*/ 403652 h 417280"/>
                <a:gd name="connsiteX5" fmla="*/ 0 w 577775"/>
                <a:gd name="connsiteY5" fmla="*/ 415836 h 417280"/>
                <a:gd name="connsiteX6" fmla="*/ 127467 w 577775"/>
                <a:gd name="connsiteY6" fmla="*/ 0 h 417280"/>
                <a:gd name="connsiteX0" fmla="*/ 127467 w 577775"/>
                <a:gd name="connsiteY0" fmla="*/ 0 h 415836"/>
                <a:gd name="connsiteX1" fmla="*/ 577508 w 577775"/>
                <a:gd name="connsiteY1" fmla="*/ 105834 h 415836"/>
                <a:gd name="connsiteX2" fmla="*/ 576197 w 577775"/>
                <a:gd name="connsiteY2" fmla="*/ 179213 h 415836"/>
                <a:gd name="connsiteX3" fmla="*/ 476079 w 577775"/>
                <a:gd name="connsiteY3" fmla="*/ 206008 h 415836"/>
                <a:gd name="connsiteX4" fmla="*/ 459410 w 577775"/>
                <a:gd name="connsiteY4" fmla="*/ 403652 h 415836"/>
                <a:gd name="connsiteX5" fmla="*/ 0 w 577775"/>
                <a:gd name="connsiteY5" fmla="*/ 415836 h 415836"/>
                <a:gd name="connsiteX6" fmla="*/ 127467 w 577775"/>
                <a:gd name="connsiteY6" fmla="*/ 0 h 415836"/>
                <a:gd name="connsiteX0" fmla="*/ 127467 w 577775"/>
                <a:gd name="connsiteY0" fmla="*/ 0 h 413454"/>
                <a:gd name="connsiteX1" fmla="*/ 577508 w 577775"/>
                <a:gd name="connsiteY1" fmla="*/ 105834 h 413454"/>
                <a:gd name="connsiteX2" fmla="*/ 576197 w 577775"/>
                <a:gd name="connsiteY2" fmla="*/ 179213 h 413454"/>
                <a:gd name="connsiteX3" fmla="*/ 476079 w 577775"/>
                <a:gd name="connsiteY3" fmla="*/ 206008 h 413454"/>
                <a:gd name="connsiteX4" fmla="*/ 459410 w 577775"/>
                <a:gd name="connsiteY4" fmla="*/ 403652 h 413454"/>
                <a:gd name="connsiteX5" fmla="*/ 0 w 577775"/>
                <a:gd name="connsiteY5" fmla="*/ 413454 h 413454"/>
                <a:gd name="connsiteX6" fmla="*/ 127467 w 577775"/>
                <a:gd name="connsiteY6" fmla="*/ 0 h 413454"/>
                <a:gd name="connsiteX0" fmla="*/ 127467 w 577775"/>
                <a:gd name="connsiteY0" fmla="*/ 0 h 413454"/>
                <a:gd name="connsiteX1" fmla="*/ 577508 w 577775"/>
                <a:gd name="connsiteY1" fmla="*/ 105834 h 413454"/>
                <a:gd name="connsiteX2" fmla="*/ 576197 w 577775"/>
                <a:gd name="connsiteY2" fmla="*/ 179213 h 413454"/>
                <a:gd name="connsiteX3" fmla="*/ 476079 w 577775"/>
                <a:gd name="connsiteY3" fmla="*/ 206008 h 413454"/>
                <a:gd name="connsiteX4" fmla="*/ 459410 w 577775"/>
                <a:gd name="connsiteY4" fmla="*/ 403652 h 413454"/>
                <a:gd name="connsiteX5" fmla="*/ 0 w 577775"/>
                <a:gd name="connsiteY5" fmla="*/ 413454 h 413454"/>
                <a:gd name="connsiteX6" fmla="*/ 127467 w 577775"/>
                <a:gd name="connsiteY6" fmla="*/ 0 h 413454"/>
                <a:gd name="connsiteX0" fmla="*/ 127467 w 577775"/>
                <a:gd name="connsiteY0" fmla="*/ 0 h 413454"/>
                <a:gd name="connsiteX1" fmla="*/ 577508 w 577775"/>
                <a:gd name="connsiteY1" fmla="*/ 105834 h 413454"/>
                <a:gd name="connsiteX2" fmla="*/ 576197 w 577775"/>
                <a:gd name="connsiteY2" fmla="*/ 179213 h 413454"/>
                <a:gd name="connsiteX3" fmla="*/ 476079 w 577775"/>
                <a:gd name="connsiteY3" fmla="*/ 206008 h 413454"/>
                <a:gd name="connsiteX4" fmla="*/ 459410 w 577775"/>
                <a:gd name="connsiteY4" fmla="*/ 403652 h 413454"/>
                <a:gd name="connsiteX5" fmla="*/ 0 w 577775"/>
                <a:gd name="connsiteY5" fmla="*/ 413454 h 413454"/>
                <a:gd name="connsiteX6" fmla="*/ 127467 w 577775"/>
                <a:gd name="connsiteY6" fmla="*/ 0 h 413454"/>
                <a:gd name="connsiteX0" fmla="*/ 127467 w 577775"/>
                <a:gd name="connsiteY0" fmla="*/ 0 h 413454"/>
                <a:gd name="connsiteX1" fmla="*/ 577508 w 577775"/>
                <a:gd name="connsiteY1" fmla="*/ 105834 h 413454"/>
                <a:gd name="connsiteX2" fmla="*/ 576197 w 577775"/>
                <a:gd name="connsiteY2" fmla="*/ 179213 h 413454"/>
                <a:gd name="connsiteX3" fmla="*/ 476079 w 577775"/>
                <a:gd name="connsiteY3" fmla="*/ 206008 h 413454"/>
                <a:gd name="connsiteX4" fmla="*/ 459410 w 577775"/>
                <a:gd name="connsiteY4" fmla="*/ 403652 h 413454"/>
                <a:gd name="connsiteX5" fmla="*/ 0 w 577775"/>
                <a:gd name="connsiteY5" fmla="*/ 413454 h 413454"/>
                <a:gd name="connsiteX6" fmla="*/ 127467 w 577775"/>
                <a:gd name="connsiteY6" fmla="*/ 0 h 413454"/>
                <a:gd name="connsiteX0" fmla="*/ 134611 w 584919"/>
                <a:gd name="connsiteY0" fmla="*/ 0 h 413454"/>
                <a:gd name="connsiteX1" fmla="*/ 584652 w 584919"/>
                <a:gd name="connsiteY1" fmla="*/ 105834 h 413454"/>
                <a:gd name="connsiteX2" fmla="*/ 583341 w 584919"/>
                <a:gd name="connsiteY2" fmla="*/ 179213 h 413454"/>
                <a:gd name="connsiteX3" fmla="*/ 483223 w 584919"/>
                <a:gd name="connsiteY3" fmla="*/ 206008 h 413454"/>
                <a:gd name="connsiteX4" fmla="*/ 466554 w 584919"/>
                <a:gd name="connsiteY4" fmla="*/ 403652 h 413454"/>
                <a:gd name="connsiteX5" fmla="*/ 0 w 584919"/>
                <a:gd name="connsiteY5" fmla="*/ 413454 h 413454"/>
                <a:gd name="connsiteX6" fmla="*/ 134611 w 584919"/>
                <a:gd name="connsiteY6" fmla="*/ 0 h 413454"/>
                <a:gd name="connsiteX0" fmla="*/ 134611 w 584919"/>
                <a:gd name="connsiteY0" fmla="*/ 0 h 413454"/>
                <a:gd name="connsiteX1" fmla="*/ 584652 w 584919"/>
                <a:gd name="connsiteY1" fmla="*/ 105834 h 413454"/>
                <a:gd name="connsiteX2" fmla="*/ 583341 w 584919"/>
                <a:gd name="connsiteY2" fmla="*/ 179213 h 413454"/>
                <a:gd name="connsiteX3" fmla="*/ 483223 w 584919"/>
                <a:gd name="connsiteY3" fmla="*/ 206008 h 413454"/>
                <a:gd name="connsiteX4" fmla="*/ 466554 w 584919"/>
                <a:gd name="connsiteY4" fmla="*/ 403652 h 413454"/>
                <a:gd name="connsiteX5" fmla="*/ 0 w 584919"/>
                <a:gd name="connsiteY5" fmla="*/ 413454 h 413454"/>
                <a:gd name="connsiteX6" fmla="*/ 134611 w 584919"/>
                <a:gd name="connsiteY6" fmla="*/ 0 h 413454"/>
                <a:gd name="connsiteX0" fmla="*/ 134611 w 586434"/>
                <a:gd name="connsiteY0" fmla="*/ 0 h 413454"/>
                <a:gd name="connsiteX1" fmla="*/ 584652 w 586434"/>
                <a:gd name="connsiteY1" fmla="*/ 105834 h 413454"/>
                <a:gd name="connsiteX2" fmla="*/ 583341 w 586434"/>
                <a:gd name="connsiteY2" fmla="*/ 179213 h 413454"/>
                <a:gd name="connsiteX3" fmla="*/ 483223 w 586434"/>
                <a:gd name="connsiteY3" fmla="*/ 206008 h 413454"/>
                <a:gd name="connsiteX4" fmla="*/ 466554 w 586434"/>
                <a:gd name="connsiteY4" fmla="*/ 403652 h 413454"/>
                <a:gd name="connsiteX5" fmla="*/ 0 w 586434"/>
                <a:gd name="connsiteY5" fmla="*/ 413454 h 413454"/>
                <a:gd name="connsiteX6" fmla="*/ 134611 w 586434"/>
                <a:gd name="connsiteY6" fmla="*/ 0 h 413454"/>
                <a:gd name="connsiteX0" fmla="*/ 134611 w 586434"/>
                <a:gd name="connsiteY0" fmla="*/ 0 h 413454"/>
                <a:gd name="connsiteX1" fmla="*/ 584652 w 586434"/>
                <a:gd name="connsiteY1" fmla="*/ 105834 h 413454"/>
                <a:gd name="connsiteX2" fmla="*/ 583341 w 586434"/>
                <a:gd name="connsiteY2" fmla="*/ 179213 h 413454"/>
                <a:gd name="connsiteX3" fmla="*/ 483223 w 586434"/>
                <a:gd name="connsiteY3" fmla="*/ 206008 h 413454"/>
                <a:gd name="connsiteX4" fmla="*/ 466554 w 586434"/>
                <a:gd name="connsiteY4" fmla="*/ 403652 h 413454"/>
                <a:gd name="connsiteX5" fmla="*/ 0 w 586434"/>
                <a:gd name="connsiteY5" fmla="*/ 413454 h 413454"/>
                <a:gd name="connsiteX6" fmla="*/ 134611 w 586434"/>
                <a:gd name="connsiteY6" fmla="*/ 0 h 413454"/>
                <a:gd name="connsiteX0" fmla="*/ 134611 w 586434"/>
                <a:gd name="connsiteY0" fmla="*/ 0 h 413454"/>
                <a:gd name="connsiteX1" fmla="*/ 584652 w 586434"/>
                <a:gd name="connsiteY1" fmla="*/ 105834 h 413454"/>
                <a:gd name="connsiteX2" fmla="*/ 583341 w 586434"/>
                <a:gd name="connsiteY2" fmla="*/ 179213 h 413454"/>
                <a:gd name="connsiteX3" fmla="*/ 483223 w 586434"/>
                <a:gd name="connsiteY3" fmla="*/ 206008 h 413454"/>
                <a:gd name="connsiteX4" fmla="*/ 466554 w 586434"/>
                <a:gd name="connsiteY4" fmla="*/ 403652 h 413454"/>
                <a:gd name="connsiteX5" fmla="*/ 0 w 586434"/>
                <a:gd name="connsiteY5" fmla="*/ 413454 h 413454"/>
                <a:gd name="connsiteX6" fmla="*/ 134611 w 586434"/>
                <a:gd name="connsiteY6" fmla="*/ 0 h 413454"/>
                <a:gd name="connsiteX0" fmla="*/ 134611 w 586434"/>
                <a:gd name="connsiteY0" fmla="*/ 0 h 413454"/>
                <a:gd name="connsiteX1" fmla="*/ 584652 w 586434"/>
                <a:gd name="connsiteY1" fmla="*/ 105834 h 413454"/>
                <a:gd name="connsiteX2" fmla="*/ 583341 w 586434"/>
                <a:gd name="connsiteY2" fmla="*/ 179213 h 413454"/>
                <a:gd name="connsiteX3" fmla="*/ 483223 w 586434"/>
                <a:gd name="connsiteY3" fmla="*/ 206008 h 413454"/>
                <a:gd name="connsiteX4" fmla="*/ 466554 w 586434"/>
                <a:gd name="connsiteY4" fmla="*/ 403652 h 413454"/>
                <a:gd name="connsiteX5" fmla="*/ 0 w 586434"/>
                <a:gd name="connsiteY5" fmla="*/ 413454 h 413454"/>
                <a:gd name="connsiteX6" fmla="*/ 134611 w 586434"/>
                <a:gd name="connsiteY6" fmla="*/ 0 h 413454"/>
                <a:gd name="connsiteX0" fmla="*/ 134611 w 585136"/>
                <a:gd name="connsiteY0" fmla="*/ 0 h 413454"/>
                <a:gd name="connsiteX1" fmla="*/ 584652 w 585136"/>
                <a:gd name="connsiteY1" fmla="*/ 105834 h 413454"/>
                <a:gd name="connsiteX2" fmla="*/ 578344 w 585136"/>
                <a:gd name="connsiteY2" fmla="*/ 179213 h 413454"/>
                <a:gd name="connsiteX3" fmla="*/ 483223 w 585136"/>
                <a:gd name="connsiteY3" fmla="*/ 206008 h 413454"/>
                <a:gd name="connsiteX4" fmla="*/ 466554 w 585136"/>
                <a:gd name="connsiteY4" fmla="*/ 403652 h 413454"/>
                <a:gd name="connsiteX5" fmla="*/ 0 w 585136"/>
                <a:gd name="connsiteY5" fmla="*/ 413454 h 413454"/>
                <a:gd name="connsiteX6" fmla="*/ 134611 w 585136"/>
                <a:gd name="connsiteY6" fmla="*/ 0 h 413454"/>
                <a:gd name="connsiteX0" fmla="*/ 134611 w 592342"/>
                <a:gd name="connsiteY0" fmla="*/ 0 h 413454"/>
                <a:gd name="connsiteX1" fmla="*/ 592147 w 592342"/>
                <a:gd name="connsiteY1" fmla="*/ 100837 h 413454"/>
                <a:gd name="connsiteX2" fmla="*/ 578344 w 592342"/>
                <a:gd name="connsiteY2" fmla="*/ 179213 h 413454"/>
                <a:gd name="connsiteX3" fmla="*/ 483223 w 592342"/>
                <a:gd name="connsiteY3" fmla="*/ 206008 h 413454"/>
                <a:gd name="connsiteX4" fmla="*/ 466554 w 592342"/>
                <a:gd name="connsiteY4" fmla="*/ 403652 h 413454"/>
                <a:gd name="connsiteX5" fmla="*/ 0 w 592342"/>
                <a:gd name="connsiteY5" fmla="*/ 413454 h 413454"/>
                <a:gd name="connsiteX6" fmla="*/ 134611 w 592342"/>
                <a:gd name="connsiteY6" fmla="*/ 0 h 413454"/>
                <a:gd name="connsiteX0" fmla="*/ 134611 w 592342"/>
                <a:gd name="connsiteY0" fmla="*/ 0 h 413454"/>
                <a:gd name="connsiteX1" fmla="*/ 592147 w 592342"/>
                <a:gd name="connsiteY1" fmla="*/ 100837 h 413454"/>
                <a:gd name="connsiteX2" fmla="*/ 578344 w 592342"/>
                <a:gd name="connsiteY2" fmla="*/ 179213 h 413454"/>
                <a:gd name="connsiteX3" fmla="*/ 483223 w 592342"/>
                <a:gd name="connsiteY3" fmla="*/ 206008 h 413454"/>
                <a:gd name="connsiteX4" fmla="*/ 466554 w 592342"/>
                <a:gd name="connsiteY4" fmla="*/ 403652 h 413454"/>
                <a:gd name="connsiteX5" fmla="*/ 0 w 592342"/>
                <a:gd name="connsiteY5" fmla="*/ 413454 h 413454"/>
                <a:gd name="connsiteX6" fmla="*/ 134611 w 592342"/>
                <a:gd name="connsiteY6" fmla="*/ 0 h 413454"/>
                <a:gd name="connsiteX0" fmla="*/ 134611 w 592342"/>
                <a:gd name="connsiteY0" fmla="*/ 0 h 413454"/>
                <a:gd name="connsiteX1" fmla="*/ 592147 w 592342"/>
                <a:gd name="connsiteY1" fmla="*/ 100837 h 413454"/>
                <a:gd name="connsiteX2" fmla="*/ 578344 w 592342"/>
                <a:gd name="connsiteY2" fmla="*/ 179213 h 413454"/>
                <a:gd name="connsiteX3" fmla="*/ 483223 w 592342"/>
                <a:gd name="connsiteY3" fmla="*/ 206008 h 413454"/>
                <a:gd name="connsiteX4" fmla="*/ 466554 w 592342"/>
                <a:gd name="connsiteY4" fmla="*/ 403652 h 413454"/>
                <a:gd name="connsiteX5" fmla="*/ 0 w 592342"/>
                <a:gd name="connsiteY5" fmla="*/ 413454 h 413454"/>
                <a:gd name="connsiteX6" fmla="*/ 134611 w 592342"/>
                <a:gd name="connsiteY6" fmla="*/ 0 h 413454"/>
                <a:gd name="connsiteX0" fmla="*/ 134611 w 592147"/>
                <a:gd name="connsiteY0" fmla="*/ 0 h 413454"/>
                <a:gd name="connsiteX1" fmla="*/ 592147 w 592147"/>
                <a:gd name="connsiteY1" fmla="*/ 100837 h 413454"/>
                <a:gd name="connsiteX2" fmla="*/ 578344 w 592147"/>
                <a:gd name="connsiteY2" fmla="*/ 179213 h 413454"/>
                <a:gd name="connsiteX3" fmla="*/ 483223 w 592147"/>
                <a:gd name="connsiteY3" fmla="*/ 206008 h 413454"/>
                <a:gd name="connsiteX4" fmla="*/ 466554 w 592147"/>
                <a:gd name="connsiteY4" fmla="*/ 403652 h 413454"/>
                <a:gd name="connsiteX5" fmla="*/ 0 w 592147"/>
                <a:gd name="connsiteY5" fmla="*/ 413454 h 413454"/>
                <a:gd name="connsiteX6" fmla="*/ 134611 w 592147"/>
                <a:gd name="connsiteY6" fmla="*/ 0 h 413454"/>
                <a:gd name="connsiteX0" fmla="*/ 134611 w 592147"/>
                <a:gd name="connsiteY0" fmla="*/ 0 h 413454"/>
                <a:gd name="connsiteX1" fmla="*/ 592147 w 592147"/>
                <a:gd name="connsiteY1" fmla="*/ 100837 h 413454"/>
                <a:gd name="connsiteX2" fmla="*/ 573347 w 592147"/>
                <a:gd name="connsiteY2" fmla="*/ 181712 h 413454"/>
                <a:gd name="connsiteX3" fmla="*/ 483223 w 592147"/>
                <a:gd name="connsiteY3" fmla="*/ 206008 h 413454"/>
                <a:gd name="connsiteX4" fmla="*/ 466554 w 592147"/>
                <a:gd name="connsiteY4" fmla="*/ 403652 h 413454"/>
                <a:gd name="connsiteX5" fmla="*/ 0 w 592147"/>
                <a:gd name="connsiteY5" fmla="*/ 413454 h 413454"/>
                <a:gd name="connsiteX6" fmla="*/ 134611 w 592147"/>
                <a:gd name="connsiteY6" fmla="*/ 0 h 413454"/>
                <a:gd name="connsiteX0" fmla="*/ 134611 w 592147"/>
                <a:gd name="connsiteY0" fmla="*/ 0 h 413454"/>
                <a:gd name="connsiteX1" fmla="*/ 592147 w 592147"/>
                <a:gd name="connsiteY1" fmla="*/ 100837 h 413454"/>
                <a:gd name="connsiteX2" fmla="*/ 573347 w 592147"/>
                <a:gd name="connsiteY2" fmla="*/ 181712 h 413454"/>
                <a:gd name="connsiteX3" fmla="*/ 483223 w 592147"/>
                <a:gd name="connsiteY3" fmla="*/ 206008 h 413454"/>
                <a:gd name="connsiteX4" fmla="*/ 466554 w 592147"/>
                <a:gd name="connsiteY4" fmla="*/ 403652 h 413454"/>
                <a:gd name="connsiteX5" fmla="*/ 0 w 592147"/>
                <a:gd name="connsiteY5" fmla="*/ 413454 h 413454"/>
                <a:gd name="connsiteX6" fmla="*/ 134611 w 592147"/>
                <a:gd name="connsiteY6" fmla="*/ 0 h 41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2147" h="413454">
                  <a:moveTo>
                    <a:pt x="134611" y="0"/>
                  </a:moveTo>
                  <a:cubicBezTo>
                    <a:pt x="612466" y="110224"/>
                    <a:pt x="424245" y="74084"/>
                    <a:pt x="592147" y="100837"/>
                  </a:cubicBezTo>
                  <a:cubicBezTo>
                    <a:pt x="581440" y="148477"/>
                    <a:pt x="578061" y="134855"/>
                    <a:pt x="573347" y="181712"/>
                  </a:cubicBezTo>
                  <a:cubicBezTo>
                    <a:pt x="546195" y="197614"/>
                    <a:pt x="551106" y="190430"/>
                    <a:pt x="483223" y="206008"/>
                  </a:cubicBezTo>
                  <a:cubicBezTo>
                    <a:pt x="472490" y="288261"/>
                    <a:pt x="462557" y="330979"/>
                    <a:pt x="466554" y="403652"/>
                  </a:cubicBezTo>
                  <a:lnTo>
                    <a:pt x="0" y="413454"/>
                  </a:lnTo>
                  <a:cubicBezTo>
                    <a:pt x="69079" y="192808"/>
                    <a:pt x="77251" y="184817"/>
                    <a:pt x="134611" y="0"/>
                  </a:cubicBezTo>
                  <a:close/>
                </a:path>
              </a:pathLst>
            </a:custGeom>
            <a:blipFill>
              <a:blip r:embed="rId4"/>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50" name="Rectangle 8"/>
            <p:cNvSpPr/>
            <p:nvPr/>
          </p:nvSpPr>
          <p:spPr>
            <a:xfrm>
              <a:off x="8192532" y="3459485"/>
              <a:ext cx="213465" cy="492375"/>
            </a:xfrm>
            <a:custGeom>
              <a:avLst/>
              <a:gdLst>
                <a:gd name="connsiteX0" fmla="*/ 0 w 957812"/>
                <a:gd name="connsiteY0" fmla="*/ 0 h 992458"/>
                <a:gd name="connsiteX1" fmla="*/ 957812 w 957812"/>
                <a:gd name="connsiteY1" fmla="*/ 0 h 992458"/>
                <a:gd name="connsiteX2" fmla="*/ 957812 w 957812"/>
                <a:gd name="connsiteY2" fmla="*/ 992458 h 992458"/>
                <a:gd name="connsiteX3" fmla="*/ 0 w 957812"/>
                <a:gd name="connsiteY3" fmla="*/ 992458 h 992458"/>
                <a:gd name="connsiteX4" fmla="*/ 0 w 957812"/>
                <a:gd name="connsiteY4" fmla="*/ 0 h 992458"/>
                <a:gd name="connsiteX0" fmla="*/ 0 w 957812"/>
                <a:gd name="connsiteY0" fmla="*/ 267629 h 1260087"/>
                <a:gd name="connsiteX1" fmla="*/ 879754 w 957812"/>
                <a:gd name="connsiteY1" fmla="*/ 0 h 1260087"/>
                <a:gd name="connsiteX2" fmla="*/ 957812 w 957812"/>
                <a:gd name="connsiteY2" fmla="*/ 1260087 h 1260087"/>
                <a:gd name="connsiteX3" fmla="*/ 0 w 957812"/>
                <a:gd name="connsiteY3" fmla="*/ 1260087 h 1260087"/>
                <a:gd name="connsiteX4" fmla="*/ 0 w 957812"/>
                <a:gd name="connsiteY4" fmla="*/ 267629 h 1260087"/>
                <a:gd name="connsiteX0" fmla="*/ 0 w 946661"/>
                <a:gd name="connsiteY0" fmla="*/ 267629 h 1260087"/>
                <a:gd name="connsiteX1" fmla="*/ 879754 w 946661"/>
                <a:gd name="connsiteY1" fmla="*/ 0 h 1260087"/>
                <a:gd name="connsiteX2" fmla="*/ 946661 w 946661"/>
                <a:gd name="connsiteY2" fmla="*/ 1037062 h 1260087"/>
                <a:gd name="connsiteX3" fmla="*/ 0 w 946661"/>
                <a:gd name="connsiteY3" fmla="*/ 1260087 h 1260087"/>
                <a:gd name="connsiteX4" fmla="*/ 0 w 946661"/>
                <a:gd name="connsiteY4" fmla="*/ 267629 h 1260087"/>
                <a:gd name="connsiteX0" fmla="*/ 0 w 946661"/>
                <a:gd name="connsiteY0" fmla="*/ 267629 h 1505414"/>
                <a:gd name="connsiteX1" fmla="*/ 879754 w 946661"/>
                <a:gd name="connsiteY1" fmla="*/ 0 h 1505414"/>
                <a:gd name="connsiteX2" fmla="*/ 946661 w 946661"/>
                <a:gd name="connsiteY2" fmla="*/ 1037062 h 1505414"/>
                <a:gd name="connsiteX3" fmla="*/ 0 w 946661"/>
                <a:gd name="connsiteY3" fmla="*/ 1505414 h 1505414"/>
                <a:gd name="connsiteX4" fmla="*/ 0 w 946661"/>
                <a:gd name="connsiteY4" fmla="*/ 267629 h 1505414"/>
                <a:gd name="connsiteX0" fmla="*/ 0 w 902056"/>
                <a:gd name="connsiteY0" fmla="*/ 267629 h 1505414"/>
                <a:gd name="connsiteX1" fmla="*/ 879754 w 902056"/>
                <a:gd name="connsiteY1" fmla="*/ 0 h 1505414"/>
                <a:gd name="connsiteX2" fmla="*/ 902056 w 902056"/>
                <a:gd name="connsiteY2" fmla="*/ 1048213 h 1505414"/>
                <a:gd name="connsiteX3" fmla="*/ 0 w 902056"/>
                <a:gd name="connsiteY3" fmla="*/ 1505414 h 1505414"/>
                <a:gd name="connsiteX4" fmla="*/ 0 w 902056"/>
                <a:gd name="connsiteY4" fmla="*/ 267629 h 1505414"/>
                <a:gd name="connsiteX0" fmla="*/ 0 w 933806"/>
                <a:gd name="connsiteY0" fmla="*/ 267629 h 1505414"/>
                <a:gd name="connsiteX1" fmla="*/ 879754 w 933806"/>
                <a:gd name="connsiteY1" fmla="*/ 0 h 1505414"/>
                <a:gd name="connsiteX2" fmla="*/ 933806 w 933806"/>
                <a:gd name="connsiteY2" fmla="*/ 991063 h 1505414"/>
                <a:gd name="connsiteX3" fmla="*/ 0 w 933806"/>
                <a:gd name="connsiteY3" fmla="*/ 1505414 h 1505414"/>
                <a:gd name="connsiteX4" fmla="*/ 0 w 933806"/>
                <a:gd name="connsiteY4" fmla="*/ 267629 h 1505414"/>
                <a:gd name="connsiteX0" fmla="*/ 0 w 933806"/>
                <a:gd name="connsiteY0" fmla="*/ 254929 h 1492714"/>
                <a:gd name="connsiteX1" fmla="*/ 867054 w 933806"/>
                <a:gd name="connsiteY1" fmla="*/ 0 h 1492714"/>
                <a:gd name="connsiteX2" fmla="*/ 933806 w 933806"/>
                <a:gd name="connsiteY2" fmla="*/ 978363 h 1492714"/>
                <a:gd name="connsiteX3" fmla="*/ 0 w 933806"/>
                <a:gd name="connsiteY3" fmla="*/ 1492714 h 1492714"/>
                <a:gd name="connsiteX4" fmla="*/ 0 w 933806"/>
                <a:gd name="connsiteY4" fmla="*/ 254929 h 1492714"/>
                <a:gd name="connsiteX0" fmla="*/ 0 w 927456"/>
                <a:gd name="connsiteY0" fmla="*/ 254929 h 1492714"/>
                <a:gd name="connsiteX1" fmla="*/ 8670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543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7836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65663 h 1492714"/>
                <a:gd name="connsiteX3" fmla="*/ 0 w 927456"/>
                <a:gd name="connsiteY3" fmla="*/ 1492714 h 1492714"/>
                <a:gd name="connsiteX4" fmla="*/ 0 w 927456"/>
                <a:gd name="connsiteY4" fmla="*/ 254929 h 1492714"/>
                <a:gd name="connsiteX0" fmla="*/ 0 w 927456"/>
                <a:gd name="connsiteY0" fmla="*/ 269216 h 1507001"/>
                <a:gd name="connsiteX1" fmla="*/ 855941 w 927456"/>
                <a:gd name="connsiteY1" fmla="*/ 0 h 1507001"/>
                <a:gd name="connsiteX2" fmla="*/ 927456 w 927456"/>
                <a:gd name="connsiteY2" fmla="*/ 979950 h 1507001"/>
                <a:gd name="connsiteX3" fmla="*/ 0 w 927456"/>
                <a:gd name="connsiteY3" fmla="*/ 1507001 h 1507001"/>
                <a:gd name="connsiteX4" fmla="*/ 0 w 927456"/>
                <a:gd name="connsiteY4" fmla="*/ 269216 h 1507001"/>
                <a:gd name="connsiteX0" fmla="*/ 0 w 941743"/>
                <a:gd name="connsiteY0" fmla="*/ 269216 h 1507001"/>
                <a:gd name="connsiteX1" fmla="*/ 855941 w 941743"/>
                <a:gd name="connsiteY1" fmla="*/ 0 h 1507001"/>
                <a:gd name="connsiteX2" fmla="*/ 941743 w 941743"/>
                <a:gd name="connsiteY2" fmla="*/ 979950 h 1507001"/>
                <a:gd name="connsiteX3" fmla="*/ 0 w 941743"/>
                <a:gd name="connsiteY3" fmla="*/ 1507001 h 1507001"/>
                <a:gd name="connsiteX4" fmla="*/ 0 w 941743"/>
                <a:gd name="connsiteY4" fmla="*/ 269216 h 1507001"/>
                <a:gd name="connsiteX0" fmla="*/ 0 w 951268"/>
                <a:gd name="connsiteY0" fmla="*/ 259691 h 1507001"/>
                <a:gd name="connsiteX1" fmla="*/ 865466 w 951268"/>
                <a:gd name="connsiteY1" fmla="*/ 0 h 1507001"/>
                <a:gd name="connsiteX2" fmla="*/ 951268 w 951268"/>
                <a:gd name="connsiteY2" fmla="*/ 979950 h 1507001"/>
                <a:gd name="connsiteX3" fmla="*/ 9525 w 951268"/>
                <a:gd name="connsiteY3" fmla="*/ 1507001 h 1507001"/>
                <a:gd name="connsiteX4" fmla="*/ 0 w 951268"/>
                <a:gd name="connsiteY4" fmla="*/ 259691 h 1507001"/>
                <a:gd name="connsiteX0" fmla="*/ 0 w 951268"/>
                <a:gd name="connsiteY0" fmla="*/ 273978 h 1521288"/>
                <a:gd name="connsiteX1" fmla="*/ 865466 w 951268"/>
                <a:gd name="connsiteY1" fmla="*/ 0 h 1521288"/>
                <a:gd name="connsiteX2" fmla="*/ 951268 w 951268"/>
                <a:gd name="connsiteY2" fmla="*/ 994237 h 1521288"/>
                <a:gd name="connsiteX3" fmla="*/ 9525 w 951268"/>
                <a:gd name="connsiteY3" fmla="*/ 1521288 h 1521288"/>
                <a:gd name="connsiteX4" fmla="*/ 0 w 951268"/>
                <a:gd name="connsiteY4" fmla="*/ 273978 h 1521288"/>
                <a:gd name="connsiteX0" fmla="*/ 0 w 951268"/>
                <a:gd name="connsiteY0" fmla="*/ 259691 h 1521288"/>
                <a:gd name="connsiteX1" fmla="*/ 865466 w 951268"/>
                <a:gd name="connsiteY1" fmla="*/ 0 h 1521288"/>
                <a:gd name="connsiteX2" fmla="*/ 951268 w 951268"/>
                <a:gd name="connsiteY2" fmla="*/ 994237 h 1521288"/>
                <a:gd name="connsiteX3" fmla="*/ 9525 w 951268"/>
                <a:gd name="connsiteY3" fmla="*/ 1521288 h 1521288"/>
                <a:gd name="connsiteX4" fmla="*/ 0 w 951268"/>
                <a:gd name="connsiteY4" fmla="*/ 259691 h 1521288"/>
                <a:gd name="connsiteX0" fmla="*/ 0 w 951268"/>
                <a:gd name="connsiteY0" fmla="*/ 259691 h 1564151"/>
                <a:gd name="connsiteX1" fmla="*/ 865466 w 951268"/>
                <a:gd name="connsiteY1" fmla="*/ 0 h 1564151"/>
                <a:gd name="connsiteX2" fmla="*/ 951268 w 951268"/>
                <a:gd name="connsiteY2" fmla="*/ 994237 h 1564151"/>
                <a:gd name="connsiteX3" fmla="*/ 4763 w 951268"/>
                <a:gd name="connsiteY3" fmla="*/ 1564151 h 1564151"/>
                <a:gd name="connsiteX4" fmla="*/ 0 w 951268"/>
                <a:gd name="connsiteY4" fmla="*/ 259691 h 1564151"/>
                <a:gd name="connsiteX0" fmla="*/ 0 w 956031"/>
                <a:gd name="connsiteY0" fmla="*/ 259691 h 1564151"/>
                <a:gd name="connsiteX1" fmla="*/ 865466 w 956031"/>
                <a:gd name="connsiteY1" fmla="*/ 0 h 1564151"/>
                <a:gd name="connsiteX2" fmla="*/ 956031 w 956031"/>
                <a:gd name="connsiteY2" fmla="*/ 999000 h 1564151"/>
                <a:gd name="connsiteX3" fmla="*/ 4763 w 956031"/>
                <a:gd name="connsiteY3" fmla="*/ 1564151 h 1564151"/>
                <a:gd name="connsiteX4" fmla="*/ 0 w 956031"/>
                <a:gd name="connsiteY4" fmla="*/ 259691 h 1564151"/>
                <a:gd name="connsiteX0" fmla="*/ 0 w 956031"/>
                <a:gd name="connsiteY0" fmla="*/ 259691 h 1564151"/>
                <a:gd name="connsiteX1" fmla="*/ 874991 w 956031"/>
                <a:gd name="connsiteY1" fmla="*/ 0 h 1564151"/>
                <a:gd name="connsiteX2" fmla="*/ 956031 w 956031"/>
                <a:gd name="connsiteY2" fmla="*/ 999000 h 1564151"/>
                <a:gd name="connsiteX3" fmla="*/ 4763 w 956031"/>
                <a:gd name="connsiteY3" fmla="*/ 1564151 h 1564151"/>
                <a:gd name="connsiteX4" fmla="*/ 0 w 956031"/>
                <a:gd name="connsiteY4" fmla="*/ 259691 h 1564151"/>
                <a:gd name="connsiteX0" fmla="*/ 0 w 1413231"/>
                <a:gd name="connsiteY0" fmla="*/ 259691 h 1937463"/>
                <a:gd name="connsiteX1" fmla="*/ 874991 w 1413231"/>
                <a:gd name="connsiteY1" fmla="*/ 0 h 1937463"/>
                <a:gd name="connsiteX2" fmla="*/ 1413231 w 1413231"/>
                <a:gd name="connsiteY2" fmla="*/ 1937463 h 1937463"/>
                <a:gd name="connsiteX3" fmla="*/ 4763 w 1413231"/>
                <a:gd name="connsiteY3" fmla="*/ 1564151 h 1937463"/>
                <a:gd name="connsiteX4" fmla="*/ 0 w 1413231"/>
                <a:gd name="connsiteY4" fmla="*/ 259691 h 1937463"/>
                <a:gd name="connsiteX0" fmla="*/ 247907 w 1661138"/>
                <a:gd name="connsiteY0" fmla="*/ 259691 h 2129635"/>
                <a:gd name="connsiteX1" fmla="*/ 1122898 w 1661138"/>
                <a:gd name="connsiteY1" fmla="*/ 0 h 2129635"/>
                <a:gd name="connsiteX2" fmla="*/ 1661138 w 1661138"/>
                <a:gd name="connsiteY2" fmla="*/ 1937463 h 2129635"/>
                <a:gd name="connsiteX3" fmla="*/ 7 w 1661138"/>
                <a:gd name="connsiteY3" fmla="*/ 2129635 h 2129635"/>
                <a:gd name="connsiteX4" fmla="*/ 247907 w 1661138"/>
                <a:gd name="connsiteY4" fmla="*/ 259691 h 2129635"/>
                <a:gd name="connsiteX0" fmla="*/ 247907 w 1673170"/>
                <a:gd name="connsiteY0" fmla="*/ 259691 h 2129635"/>
                <a:gd name="connsiteX1" fmla="*/ 1122898 w 1673170"/>
                <a:gd name="connsiteY1" fmla="*/ 0 h 2129635"/>
                <a:gd name="connsiteX2" fmla="*/ 1673170 w 1673170"/>
                <a:gd name="connsiteY2" fmla="*/ 1997621 h 2129635"/>
                <a:gd name="connsiteX3" fmla="*/ 7 w 1673170"/>
                <a:gd name="connsiteY3" fmla="*/ 2129635 h 2129635"/>
                <a:gd name="connsiteX4" fmla="*/ 247907 w 1673170"/>
                <a:gd name="connsiteY4" fmla="*/ 259691 h 2129635"/>
                <a:gd name="connsiteX0" fmla="*/ 247907 w 1977140"/>
                <a:gd name="connsiteY0" fmla="*/ 0 h 1869944"/>
                <a:gd name="connsiteX1" fmla="*/ 1977140 w 1977140"/>
                <a:gd name="connsiteY1" fmla="*/ 5004 h 1869944"/>
                <a:gd name="connsiteX2" fmla="*/ 1673170 w 1977140"/>
                <a:gd name="connsiteY2" fmla="*/ 1737930 h 1869944"/>
                <a:gd name="connsiteX3" fmla="*/ 7 w 1977140"/>
                <a:gd name="connsiteY3" fmla="*/ 1869944 h 1869944"/>
                <a:gd name="connsiteX4" fmla="*/ 247907 w 1977140"/>
                <a:gd name="connsiteY4" fmla="*/ 0 h 1869944"/>
                <a:gd name="connsiteX0" fmla="*/ 705103 w 1977136"/>
                <a:gd name="connsiteY0" fmla="*/ 0 h 2591839"/>
                <a:gd name="connsiteX1" fmla="*/ 1977136 w 1977136"/>
                <a:gd name="connsiteY1" fmla="*/ 726899 h 2591839"/>
                <a:gd name="connsiteX2" fmla="*/ 1673166 w 1977136"/>
                <a:gd name="connsiteY2" fmla="*/ 2459825 h 2591839"/>
                <a:gd name="connsiteX3" fmla="*/ 3 w 1977136"/>
                <a:gd name="connsiteY3" fmla="*/ 2591839 h 2591839"/>
                <a:gd name="connsiteX4" fmla="*/ 705103 w 1977136"/>
                <a:gd name="connsiteY4" fmla="*/ 0 h 2591839"/>
                <a:gd name="connsiteX0" fmla="*/ 705103 w 1977136"/>
                <a:gd name="connsiteY0" fmla="*/ 0 h 2591839"/>
                <a:gd name="connsiteX1" fmla="*/ 1352348 w 1977136"/>
                <a:gd name="connsiteY1" fmla="*/ 341203 h 2591839"/>
                <a:gd name="connsiteX2" fmla="*/ 1977136 w 1977136"/>
                <a:gd name="connsiteY2" fmla="*/ 726899 h 2591839"/>
                <a:gd name="connsiteX3" fmla="*/ 1673166 w 1977136"/>
                <a:gd name="connsiteY3" fmla="*/ 2459825 h 2591839"/>
                <a:gd name="connsiteX4" fmla="*/ 3 w 1977136"/>
                <a:gd name="connsiteY4" fmla="*/ 2591839 h 2591839"/>
                <a:gd name="connsiteX5" fmla="*/ 705103 w 1977136"/>
                <a:gd name="connsiteY5" fmla="*/ 0 h 2591839"/>
                <a:gd name="connsiteX0" fmla="*/ 476503 w 1977136"/>
                <a:gd name="connsiteY0" fmla="*/ 224281 h 2250636"/>
                <a:gd name="connsiteX1" fmla="*/ 1352348 w 1977136"/>
                <a:gd name="connsiteY1" fmla="*/ 0 h 2250636"/>
                <a:gd name="connsiteX2" fmla="*/ 1977136 w 1977136"/>
                <a:gd name="connsiteY2" fmla="*/ 385696 h 2250636"/>
                <a:gd name="connsiteX3" fmla="*/ 1673166 w 1977136"/>
                <a:gd name="connsiteY3" fmla="*/ 2118622 h 2250636"/>
                <a:gd name="connsiteX4" fmla="*/ 3 w 1977136"/>
                <a:gd name="connsiteY4" fmla="*/ 2250636 h 2250636"/>
                <a:gd name="connsiteX5" fmla="*/ 476503 w 1977136"/>
                <a:gd name="connsiteY5" fmla="*/ 224281 h 2250636"/>
                <a:gd name="connsiteX0" fmla="*/ 476503 w 1977136"/>
                <a:gd name="connsiteY0" fmla="*/ 91934 h 2118289"/>
                <a:gd name="connsiteX1" fmla="*/ 1484695 w 1977136"/>
                <a:gd name="connsiteY1" fmla="*/ 0 h 2118289"/>
                <a:gd name="connsiteX2" fmla="*/ 1977136 w 1977136"/>
                <a:gd name="connsiteY2" fmla="*/ 253349 h 2118289"/>
                <a:gd name="connsiteX3" fmla="*/ 1673166 w 1977136"/>
                <a:gd name="connsiteY3" fmla="*/ 1986275 h 2118289"/>
                <a:gd name="connsiteX4" fmla="*/ 3 w 1977136"/>
                <a:gd name="connsiteY4" fmla="*/ 2118289 h 2118289"/>
                <a:gd name="connsiteX5" fmla="*/ 476503 w 1977136"/>
                <a:gd name="connsiteY5" fmla="*/ 91934 h 2118289"/>
                <a:gd name="connsiteX0" fmla="*/ 476503 w 1977136"/>
                <a:gd name="connsiteY0" fmla="*/ 85958 h 2112313"/>
                <a:gd name="connsiteX1" fmla="*/ 1550436 w 1977136"/>
                <a:gd name="connsiteY1" fmla="*/ 0 h 2112313"/>
                <a:gd name="connsiteX2" fmla="*/ 1977136 w 1977136"/>
                <a:gd name="connsiteY2" fmla="*/ 247373 h 2112313"/>
                <a:gd name="connsiteX3" fmla="*/ 1673166 w 1977136"/>
                <a:gd name="connsiteY3" fmla="*/ 1980299 h 2112313"/>
                <a:gd name="connsiteX4" fmla="*/ 3 w 1977136"/>
                <a:gd name="connsiteY4" fmla="*/ 2112313 h 2112313"/>
                <a:gd name="connsiteX5" fmla="*/ 476503 w 1977136"/>
                <a:gd name="connsiteY5" fmla="*/ 85958 h 2112313"/>
                <a:gd name="connsiteX0" fmla="*/ 488456 w 1977136"/>
                <a:gd name="connsiteY0" fmla="*/ 26193 h 2112313"/>
                <a:gd name="connsiteX1" fmla="*/ 1550436 w 1977136"/>
                <a:gd name="connsiteY1" fmla="*/ 0 h 2112313"/>
                <a:gd name="connsiteX2" fmla="*/ 1977136 w 1977136"/>
                <a:gd name="connsiteY2" fmla="*/ 247373 h 2112313"/>
                <a:gd name="connsiteX3" fmla="*/ 1673166 w 1977136"/>
                <a:gd name="connsiteY3" fmla="*/ 1980299 h 2112313"/>
                <a:gd name="connsiteX4" fmla="*/ 3 w 1977136"/>
                <a:gd name="connsiteY4" fmla="*/ 2112313 h 2112313"/>
                <a:gd name="connsiteX5" fmla="*/ 488456 w 1977136"/>
                <a:gd name="connsiteY5" fmla="*/ 26193 h 2112313"/>
                <a:gd name="connsiteX0" fmla="*/ 482480 w 1977136"/>
                <a:gd name="connsiteY0" fmla="*/ 8263 h 2112313"/>
                <a:gd name="connsiteX1" fmla="*/ 1550436 w 1977136"/>
                <a:gd name="connsiteY1" fmla="*/ 0 h 2112313"/>
                <a:gd name="connsiteX2" fmla="*/ 1977136 w 1977136"/>
                <a:gd name="connsiteY2" fmla="*/ 247373 h 2112313"/>
                <a:gd name="connsiteX3" fmla="*/ 1673166 w 1977136"/>
                <a:gd name="connsiteY3" fmla="*/ 1980299 h 2112313"/>
                <a:gd name="connsiteX4" fmla="*/ 3 w 1977136"/>
                <a:gd name="connsiteY4" fmla="*/ 2112313 h 2112313"/>
                <a:gd name="connsiteX5" fmla="*/ 482480 w 1977136"/>
                <a:gd name="connsiteY5" fmla="*/ 8263 h 2112313"/>
                <a:gd name="connsiteX0" fmla="*/ 482480 w 1977136"/>
                <a:gd name="connsiteY0" fmla="*/ 20216 h 2124266"/>
                <a:gd name="connsiteX1" fmla="*/ 1544459 w 1977136"/>
                <a:gd name="connsiteY1" fmla="*/ 0 h 2124266"/>
                <a:gd name="connsiteX2" fmla="*/ 1977136 w 1977136"/>
                <a:gd name="connsiteY2" fmla="*/ 259326 h 2124266"/>
                <a:gd name="connsiteX3" fmla="*/ 1673166 w 1977136"/>
                <a:gd name="connsiteY3" fmla="*/ 1992252 h 2124266"/>
                <a:gd name="connsiteX4" fmla="*/ 3 w 1977136"/>
                <a:gd name="connsiteY4" fmla="*/ 2124266 h 2124266"/>
                <a:gd name="connsiteX5" fmla="*/ 482480 w 1977136"/>
                <a:gd name="connsiteY5" fmla="*/ 20216 h 2124266"/>
                <a:gd name="connsiteX0" fmla="*/ 482480 w 1977136"/>
                <a:gd name="connsiteY0" fmla="*/ 14240 h 2124266"/>
                <a:gd name="connsiteX1" fmla="*/ 1544459 w 1977136"/>
                <a:gd name="connsiteY1" fmla="*/ 0 h 2124266"/>
                <a:gd name="connsiteX2" fmla="*/ 1977136 w 1977136"/>
                <a:gd name="connsiteY2" fmla="*/ 259326 h 2124266"/>
                <a:gd name="connsiteX3" fmla="*/ 1673166 w 1977136"/>
                <a:gd name="connsiteY3" fmla="*/ 1992252 h 2124266"/>
                <a:gd name="connsiteX4" fmla="*/ 3 w 1977136"/>
                <a:gd name="connsiteY4" fmla="*/ 2124266 h 2124266"/>
                <a:gd name="connsiteX5" fmla="*/ 482480 w 1977136"/>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85116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85116 w 1977133"/>
                <a:gd name="connsiteY3" fmla="*/ 1992252 h 2124266"/>
                <a:gd name="connsiteX4" fmla="*/ 0 w 1977133"/>
                <a:gd name="connsiteY4" fmla="*/ 2124266 h 2124266"/>
                <a:gd name="connsiteX5" fmla="*/ 482477 w 1977133"/>
                <a:gd name="connsiteY5" fmla="*/ 14240 h 2124266"/>
                <a:gd name="connsiteX0" fmla="*/ 410760 w 1905416"/>
                <a:gd name="connsiteY0" fmla="*/ 14240 h 2046572"/>
                <a:gd name="connsiteX1" fmla="*/ 1472739 w 1905416"/>
                <a:gd name="connsiteY1" fmla="*/ 0 h 2046572"/>
                <a:gd name="connsiteX2" fmla="*/ 1905416 w 1905416"/>
                <a:gd name="connsiteY2" fmla="*/ 259326 h 2046572"/>
                <a:gd name="connsiteX3" fmla="*/ 1613399 w 1905416"/>
                <a:gd name="connsiteY3" fmla="*/ 1992252 h 2046572"/>
                <a:gd name="connsiteX4" fmla="*/ 0 w 1905416"/>
                <a:gd name="connsiteY4" fmla="*/ 2046572 h 2046572"/>
                <a:gd name="connsiteX5" fmla="*/ 410760 w 1905416"/>
                <a:gd name="connsiteY5" fmla="*/ 14240 h 2046572"/>
                <a:gd name="connsiteX0" fmla="*/ 410760 w 1905416"/>
                <a:gd name="connsiteY0" fmla="*/ 14240 h 2046572"/>
                <a:gd name="connsiteX1" fmla="*/ 1472739 w 1905416"/>
                <a:gd name="connsiteY1" fmla="*/ 0 h 2046572"/>
                <a:gd name="connsiteX2" fmla="*/ 1905416 w 1905416"/>
                <a:gd name="connsiteY2" fmla="*/ 259326 h 2046572"/>
                <a:gd name="connsiteX3" fmla="*/ 938058 w 1905416"/>
                <a:gd name="connsiteY3" fmla="*/ 2040064 h 2046572"/>
                <a:gd name="connsiteX4" fmla="*/ 0 w 1905416"/>
                <a:gd name="connsiteY4" fmla="*/ 2046572 h 2046572"/>
                <a:gd name="connsiteX5" fmla="*/ 410760 w 1905416"/>
                <a:gd name="connsiteY5" fmla="*/ 14240 h 2046572"/>
                <a:gd name="connsiteX0" fmla="*/ 410760 w 1472739"/>
                <a:gd name="connsiteY0" fmla="*/ 14240 h 2046572"/>
                <a:gd name="connsiteX1" fmla="*/ 1472739 w 1472739"/>
                <a:gd name="connsiteY1" fmla="*/ 0 h 2046572"/>
                <a:gd name="connsiteX2" fmla="*/ 1349605 w 1472739"/>
                <a:gd name="connsiteY2" fmla="*/ 815138 h 2046572"/>
                <a:gd name="connsiteX3" fmla="*/ 938058 w 1472739"/>
                <a:gd name="connsiteY3" fmla="*/ 2040064 h 2046572"/>
                <a:gd name="connsiteX4" fmla="*/ 0 w 1472739"/>
                <a:gd name="connsiteY4" fmla="*/ 2046572 h 2046572"/>
                <a:gd name="connsiteX5" fmla="*/ 410760 w 1472739"/>
                <a:gd name="connsiteY5" fmla="*/ 14240 h 2046572"/>
                <a:gd name="connsiteX0" fmla="*/ 410760 w 1349605"/>
                <a:gd name="connsiteY0" fmla="*/ 0 h 2032332"/>
                <a:gd name="connsiteX1" fmla="*/ 1349605 w 1349605"/>
                <a:gd name="connsiteY1" fmla="*/ 800898 h 2032332"/>
                <a:gd name="connsiteX2" fmla="*/ 938058 w 1349605"/>
                <a:gd name="connsiteY2" fmla="*/ 2025824 h 2032332"/>
                <a:gd name="connsiteX3" fmla="*/ 0 w 1349605"/>
                <a:gd name="connsiteY3" fmla="*/ 2032332 h 2032332"/>
                <a:gd name="connsiteX4" fmla="*/ 410760 w 1349605"/>
                <a:gd name="connsiteY4" fmla="*/ 0 h 2032332"/>
                <a:gd name="connsiteX0" fmla="*/ 410760 w 1176287"/>
                <a:gd name="connsiteY0" fmla="*/ 0 h 2032332"/>
                <a:gd name="connsiteX1" fmla="*/ 1176287 w 1176287"/>
                <a:gd name="connsiteY1" fmla="*/ 884569 h 2032332"/>
                <a:gd name="connsiteX2" fmla="*/ 938058 w 1176287"/>
                <a:gd name="connsiteY2" fmla="*/ 2025824 h 2032332"/>
                <a:gd name="connsiteX3" fmla="*/ 0 w 1176287"/>
                <a:gd name="connsiteY3" fmla="*/ 2032332 h 2032332"/>
                <a:gd name="connsiteX4" fmla="*/ 410760 w 1176287"/>
                <a:gd name="connsiteY4" fmla="*/ 0 h 2032332"/>
                <a:gd name="connsiteX0" fmla="*/ 410760 w 1176287"/>
                <a:gd name="connsiteY0" fmla="*/ 0 h 2032332"/>
                <a:gd name="connsiteX1" fmla="*/ 1176287 w 1176287"/>
                <a:gd name="connsiteY1" fmla="*/ 884569 h 2032332"/>
                <a:gd name="connsiteX2" fmla="*/ 938058 w 1176287"/>
                <a:gd name="connsiteY2" fmla="*/ 2025824 h 2032332"/>
                <a:gd name="connsiteX3" fmla="*/ 0 w 1176287"/>
                <a:gd name="connsiteY3" fmla="*/ 2032332 h 2032332"/>
                <a:gd name="connsiteX4" fmla="*/ 410760 w 1176287"/>
                <a:gd name="connsiteY4" fmla="*/ 0 h 2032332"/>
                <a:gd name="connsiteX0" fmla="*/ 297207 w 1176287"/>
                <a:gd name="connsiteY0" fmla="*/ 0 h 1643862"/>
                <a:gd name="connsiteX1" fmla="*/ 1176287 w 1176287"/>
                <a:gd name="connsiteY1" fmla="*/ 496099 h 1643862"/>
                <a:gd name="connsiteX2" fmla="*/ 938058 w 1176287"/>
                <a:gd name="connsiteY2" fmla="*/ 1637354 h 1643862"/>
                <a:gd name="connsiteX3" fmla="*/ 0 w 1176287"/>
                <a:gd name="connsiteY3" fmla="*/ 1643862 h 1643862"/>
                <a:gd name="connsiteX4" fmla="*/ 297207 w 1176287"/>
                <a:gd name="connsiteY4" fmla="*/ 0 h 1643862"/>
                <a:gd name="connsiteX0" fmla="*/ 297207 w 1176287"/>
                <a:gd name="connsiteY0" fmla="*/ 0 h 1643862"/>
                <a:gd name="connsiteX1" fmla="*/ 1176287 w 1176287"/>
                <a:gd name="connsiteY1" fmla="*/ 496099 h 1643862"/>
                <a:gd name="connsiteX2" fmla="*/ 938058 w 1176287"/>
                <a:gd name="connsiteY2" fmla="*/ 1637354 h 1643862"/>
                <a:gd name="connsiteX3" fmla="*/ 0 w 1176287"/>
                <a:gd name="connsiteY3" fmla="*/ 1643862 h 1643862"/>
                <a:gd name="connsiteX4" fmla="*/ 297207 w 1176287"/>
                <a:gd name="connsiteY4" fmla="*/ 0 h 1643862"/>
                <a:gd name="connsiteX0" fmla="*/ 297207 w 1176287"/>
                <a:gd name="connsiteY0" fmla="*/ 0 h 1643862"/>
                <a:gd name="connsiteX1" fmla="*/ 1176287 w 1176287"/>
                <a:gd name="connsiteY1" fmla="*/ 496099 h 1643862"/>
                <a:gd name="connsiteX2" fmla="*/ 938058 w 1176287"/>
                <a:gd name="connsiteY2" fmla="*/ 1637354 h 1643862"/>
                <a:gd name="connsiteX3" fmla="*/ 0 w 1176287"/>
                <a:gd name="connsiteY3" fmla="*/ 1643862 h 1643862"/>
                <a:gd name="connsiteX4" fmla="*/ 297207 w 1176287"/>
                <a:gd name="connsiteY4" fmla="*/ 0 h 1643862"/>
                <a:gd name="connsiteX0" fmla="*/ 291231 w 1170311"/>
                <a:gd name="connsiteY0" fmla="*/ 0 h 1661791"/>
                <a:gd name="connsiteX1" fmla="*/ 1170311 w 1170311"/>
                <a:gd name="connsiteY1" fmla="*/ 496099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96099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96099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8059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8059 w 1170311"/>
                <a:gd name="connsiteY2" fmla="*/ 1637354 h 1661791"/>
                <a:gd name="connsiteX3" fmla="*/ 0 w 1170311"/>
                <a:gd name="connsiteY3" fmla="*/ 1661791 h 1661791"/>
                <a:gd name="connsiteX4" fmla="*/ 291231 w 1170311"/>
                <a:gd name="connsiteY4" fmla="*/ 0 h 1661791"/>
                <a:gd name="connsiteX0" fmla="*/ 219514 w 1098594"/>
                <a:gd name="connsiteY0" fmla="*/ 0 h 1637354"/>
                <a:gd name="connsiteX1" fmla="*/ 1098594 w 1098594"/>
                <a:gd name="connsiteY1" fmla="*/ 466216 h 1637354"/>
                <a:gd name="connsiteX2" fmla="*/ 866342 w 1098594"/>
                <a:gd name="connsiteY2" fmla="*/ 1637354 h 1637354"/>
                <a:gd name="connsiteX3" fmla="*/ 0 w 1098594"/>
                <a:gd name="connsiteY3" fmla="*/ 1165744 h 1637354"/>
                <a:gd name="connsiteX4" fmla="*/ 219514 w 1098594"/>
                <a:gd name="connsiteY4" fmla="*/ 0 h 1637354"/>
                <a:gd name="connsiteX0" fmla="*/ 219514 w 1098594"/>
                <a:gd name="connsiteY0" fmla="*/ 0 h 1189119"/>
                <a:gd name="connsiteX1" fmla="*/ 1098594 w 1098594"/>
                <a:gd name="connsiteY1" fmla="*/ 466216 h 1189119"/>
                <a:gd name="connsiteX2" fmla="*/ 854389 w 1098594"/>
                <a:gd name="connsiteY2" fmla="*/ 1189119 h 1189119"/>
                <a:gd name="connsiteX3" fmla="*/ 0 w 1098594"/>
                <a:gd name="connsiteY3" fmla="*/ 1165744 h 1189119"/>
                <a:gd name="connsiteX4" fmla="*/ 219514 w 1098594"/>
                <a:gd name="connsiteY4" fmla="*/ 0 h 1189119"/>
                <a:gd name="connsiteX0" fmla="*/ 219514 w 1032853"/>
                <a:gd name="connsiteY0" fmla="*/ 0 h 1189119"/>
                <a:gd name="connsiteX1" fmla="*/ 1032853 w 1032853"/>
                <a:gd name="connsiteY1" fmla="*/ 328757 h 1189119"/>
                <a:gd name="connsiteX2" fmla="*/ 854389 w 1032853"/>
                <a:gd name="connsiteY2" fmla="*/ 1189119 h 1189119"/>
                <a:gd name="connsiteX3" fmla="*/ 0 w 1032853"/>
                <a:gd name="connsiteY3" fmla="*/ 1165744 h 1189119"/>
                <a:gd name="connsiteX4" fmla="*/ 219514 w 1032853"/>
                <a:gd name="connsiteY4" fmla="*/ 0 h 1189119"/>
                <a:gd name="connsiteX0" fmla="*/ 219514 w 1032853"/>
                <a:gd name="connsiteY0" fmla="*/ 0 h 1189119"/>
                <a:gd name="connsiteX1" fmla="*/ 1032853 w 1032853"/>
                <a:gd name="connsiteY1" fmla="*/ 328757 h 1189119"/>
                <a:gd name="connsiteX2" fmla="*/ 854389 w 1032853"/>
                <a:gd name="connsiteY2" fmla="*/ 1189119 h 1189119"/>
                <a:gd name="connsiteX3" fmla="*/ 0 w 1032853"/>
                <a:gd name="connsiteY3" fmla="*/ 1165744 h 1189119"/>
                <a:gd name="connsiteX4" fmla="*/ 219514 w 1032853"/>
                <a:gd name="connsiteY4" fmla="*/ 0 h 1189119"/>
                <a:gd name="connsiteX0" fmla="*/ 219514 w 1032853"/>
                <a:gd name="connsiteY0" fmla="*/ 0 h 1242907"/>
                <a:gd name="connsiteX1" fmla="*/ 1032853 w 1032853"/>
                <a:gd name="connsiteY1" fmla="*/ 328757 h 1242907"/>
                <a:gd name="connsiteX2" fmla="*/ 818530 w 1032853"/>
                <a:gd name="connsiteY2" fmla="*/ 1242907 h 1242907"/>
                <a:gd name="connsiteX3" fmla="*/ 0 w 1032853"/>
                <a:gd name="connsiteY3" fmla="*/ 1165744 h 1242907"/>
                <a:gd name="connsiteX4" fmla="*/ 219514 w 1032853"/>
                <a:gd name="connsiteY4" fmla="*/ 0 h 1242907"/>
                <a:gd name="connsiteX0" fmla="*/ 219514 w 1032853"/>
                <a:gd name="connsiteY0" fmla="*/ 0 h 1242907"/>
                <a:gd name="connsiteX1" fmla="*/ 1032853 w 1032853"/>
                <a:gd name="connsiteY1" fmla="*/ 328757 h 1242907"/>
                <a:gd name="connsiteX2" fmla="*/ 818530 w 1032853"/>
                <a:gd name="connsiteY2" fmla="*/ 1242907 h 1242907"/>
                <a:gd name="connsiteX3" fmla="*/ 0 w 1032853"/>
                <a:gd name="connsiteY3" fmla="*/ 1165744 h 1242907"/>
                <a:gd name="connsiteX4" fmla="*/ 219514 w 1032853"/>
                <a:gd name="connsiteY4" fmla="*/ 0 h 1242907"/>
                <a:gd name="connsiteX0" fmla="*/ 219514 w 1032853"/>
                <a:gd name="connsiteY0" fmla="*/ 0 h 1249485"/>
                <a:gd name="connsiteX1" fmla="*/ 1032853 w 1032853"/>
                <a:gd name="connsiteY1" fmla="*/ 328757 h 1249485"/>
                <a:gd name="connsiteX2" fmla="*/ 828398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28398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28398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18530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18530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25109 w 1032853"/>
                <a:gd name="connsiteY2" fmla="*/ 1249485 h 1249485"/>
                <a:gd name="connsiteX3" fmla="*/ 0 w 1032853"/>
                <a:gd name="connsiteY3" fmla="*/ 1165744 h 1249485"/>
                <a:gd name="connsiteX4" fmla="*/ 219514 w 1032853"/>
                <a:gd name="connsiteY4" fmla="*/ 0 h 1249485"/>
                <a:gd name="connsiteX0" fmla="*/ 226092 w 1039431"/>
                <a:gd name="connsiteY0" fmla="*/ 0 h 1249485"/>
                <a:gd name="connsiteX1" fmla="*/ 1039431 w 1039431"/>
                <a:gd name="connsiteY1" fmla="*/ 328757 h 1249485"/>
                <a:gd name="connsiteX2" fmla="*/ 831687 w 1039431"/>
                <a:gd name="connsiteY2" fmla="*/ 1249485 h 1249485"/>
                <a:gd name="connsiteX3" fmla="*/ 0 w 1039431"/>
                <a:gd name="connsiteY3" fmla="*/ 1172322 h 1249485"/>
                <a:gd name="connsiteX4" fmla="*/ 226092 w 1039431"/>
                <a:gd name="connsiteY4" fmla="*/ 0 h 1249485"/>
                <a:gd name="connsiteX0" fmla="*/ 226092 w 1039431"/>
                <a:gd name="connsiteY0" fmla="*/ 0 h 1249485"/>
                <a:gd name="connsiteX1" fmla="*/ 1039431 w 1039431"/>
                <a:gd name="connsiteY1" fmla="*/ 328757 h 1249485"/>
                <a:gd name="connsiteX2" fmla="*/ 831687 w 1039431"/>
                <a:gd name="connsiteY2" fmla="*/ 1249485 h 1249485"/>
                <a:gd name="connsiteX3" fmla="*/ 0 w 1039431"/>
                <a:gd name="connsiteY3" fmla="*/ 1172322 h 1249485"/>
                <a:gd name="connsiteX4" fmla="*/ 226092 w 1039431"/>
                <a:gd name="connsiteY4" fmla="*/ 0 h 1249485"/>
                <a:gd name="connsiteX0" fmla="*/ 226092 w 1039431"/>
                <a:gd name="connsiteY0" fmla="*/ 0 h 1239617"/>
                <a:gd name="connsiteX1" fmla="*/ 1039431 w 1039431"/>
                <a:gd name="connsiteY1" fmla="*/ 318889 h 1239617"/>
                <a:gd name="connsiteX2" fmla="*/ 831687 w 1039431"/>
                <a:gd name="connsiteY2" fmla="*/ 1239617 h 1239617"/>
                <a:gd name="connsiteX3" fmla="*/ 0 w 1039431"/>
                <a:gd name="connsiteY3" fmla="*/ 1162454 h 1239617"/>
                <a:gd name="connsiteX4" fmla="*/ 226092 w 1039431"/>
                <a:gd name="connsiteY4" fmla="*/ 0 h 1239617"/>
                <a:gd name="connsiteX0" fmla="*/ 226092 w 1039431"/>
                <a:gd name="connsiteY0" fmla="*/ 0 h 1239617"/>
                <a:gd name="connsiteX1" fmla="*/ 1039431 w 1039431"/>
                <a:gd name="connsiteY1" fmla="*/ 325468 h 1239617"/>
                <a:gd name="connsiteX2" fmla="*/ 831687 w 1039431"/>
                <a:gd name="connsiteY2" fmla="*/ 1239617 h 1239617"/>
                <a:gd name="connsiteX3" fmla="*/ 0 w 1039431"/>
                <a:gd name="connsiteY3" fmla="*/ 1162454 h 1239617"/>
                <a:gd name="connsiteX4" fmla="*/ 226092 w 1039431"/>
                <a:gd name="connsiteY4" fmla="*/ 0 h 1239617"/>
                <a:gd name="connsiteX0" fmla="*/ 226092 w 1039431"/>
                <a:gd name="connsiteY0" fmla="*/ 0 h 1239617"/>
                <a:gd name="connsiteX1" fmla="*/ 1039431 w 1039431"/>
                <a:gd name="connsiteY1" fmla="*/ 325468 h 1239617"/>
                <a:gd name="connsiteX2" fmla="*/ 831687 w 1039431"/>
                <a:gd name="connsiteY2" fmla="*/ 1239617 h 1239617"/>
                <a:gd name="connsiteX3" fmla="*/ 0 w 1039431"/>
                <a:gd name="connsiteY3" fmla="*/ 1162454 h 1239617"/>
                <a:gd name="connsiteX4" fmla="*/ 226092 w 1039431"/>
                <a:gd name="connsiteY4" fmla="*/ 0 h 1239617"/>
                <a:gd name="connsiteX0" fmla="*/ 226092 w 1039431"/>
                <a:gd name="connsiteY0" fmla="*/ 0 h 1239617"/>
                <a:gd name="connsiteX1" fmla="*/ 1039431 w 1039431"/>
                <a:gd name="connsiteY1" fmla="*/ 325468 h 1239617"/>
                <a:gd name="connsiteX2" fmla="*/ 831687 w 1039431"/>
                <a:gd name="connsiteY2" fmla="*/ 1239617 h 1239617"/>
                <a:gd name="connsiteX3" fmla="*/ 0 w 1039431"/>
                <a:gd name="connsiteY3" fmla="*/ 1162454 h 1239617"/>
                <a:gd name="connsiteX4" fmla="*/ 226092 w 1039431"/>
                <a:gd name="connsiteY4" fmla="*/ 0 h 1239617"/>
                <a:gd name="connsiteX0" fmla="*/ 226092 w 1039431"/>
                <a:gd name="connsiteY0" fmla="*/ 0 h 1239617"/>
                <a:gd name="connsiteX1" fmla="*/ 1039431 w 1039431"/>
                <a:gd name="connsiteY1" fmla="*/ 325468 h 1239617"/>
                <a:gd name="connsiteX2" fmla="*/ 831687 w 1039431"/>
                <a:gd name="connsiteY2" fmla="*/ 1239617 h 1239617"/>
                <a:gd name="connsiteX3" fmla="*/ 0 w 1039431"/>
                <a:gd name="connsiteY3" fmla="*/ 1162454 h 1239617"/>
                <a:gd name="connsiteX4" fmla="*/ 226092 w 1039431"/>
                <a:gd name="connsiteY4" fmla="*/ 0 h 1239617"/>
                <a:gd name="connsiteX0" fmla="*/ 229381 w 1039431"/>
                <a:gd name="connsiteY0" fmla="*/ 0 h 1242906"/>
                <a:gd name="connsiteX1" fmla="*/ 1039431 w 1039431"/>
                <a:gd name="connsiteY1" fmla="*/ 328757 h 1242906"/>
                <a:gd name="connsiteX2" fmla="*/ 831687 w 1039431"/>
                <a:gd name="connsiteY2" fmla="*/ 1242906 h 1242906"/>
                <a:gd name="connsiteX3" fmla="*/ 0 w 1039431"/>
                <a:gd name="connsiteY3" fmla="*/ 1165743 h 1242906"/>
                <a:gd name="connsiteX4" fmla="*/ 229381 w 1039431"/>
                <a:gd name="connsiteY4" fmla="*/ 0 h 1242906"/>
                <a:gd name="connsiteX0" fmla="*/ 229381 w 1042720"/>
                <a:gd name="connsiteY0" fmla="*/ 0 h 1242906"/>
                <a:gd name="connsiteX1" fmla="*/ 1042720 w 1042720"/>
                <a:gd name="connsiteY1" fmla="*/ 325467 h 1242906"/>
                <a:gd name="connsiteX2" fmla="*/ 831687 w 1042720"/>
                <a:gd name="connsiteY2" fmla="*/ 1242906 h 1242906"/>
                <a:gd name="connsiteX3" fmla="*/ 0 w 1042720"/>
                <a:gd name="connsiteY3" fmla="*/ 1165743 h 1242906"/>
                <a:gd name="connsiteX4" fmla="*/ 229381 w 1042720"/>
                <a:gd name="connsiteY4" fmla="*/ 0 h 1242906"/>
                <a:gd name="connsiteX0" fmla="*/ 229381 w 1042720"/>
                <a:gd name="connsiteY0" fmla="*/ 0 h 1242906"/>
                <a:gd name="connsiteX1" fmla="*/ 1042720 w 1042720"/>
                <a:gd name="connsiteY1" fmla="*/ 325467 h 1242906"/>
                <a:gd name="connsiteX2" fmla="*/ 828398 w 1042720"/>
                <a:gd name="connsiteY2" fmla="*/ 1242906 h 1242906"/>
                <a:gd name="connsiteX3" fmla="*/ 0 w 1042720"/>
                <a:gd name="connsiteY3" fmla="*/ 1165743 h 1242906"/>
                <a:gd name="connsiteX4" fmla="*/ 229381 w 1042720"/>
                <a:gd name="connsiteY4" fmla="*/ 0 h 1242906"/>
                <a:gd name="connsiteX0" fmla="*/ 229381 w 1042720"/>
                <a:gd name="connsiteY0" fmla="*/ 0 h 1242906"/>
                <a:gd name="connsiteX1" fmla="*/ 1042720 w 1042720"/>
                <a:gd name="connsiteY1" fmla="*/ 325467 h 1242906"/>
                <a:gd name="connsiteX2" fmla="*/ 828398 w 1042720"/>
                <a:gd name="connsiteY2" fmla="*/ 1242906 h 1242906"/>
                <a:gd name="connsiteX3" fmla="*/ 0 w 1042720"/>
                <a:gd name="connsiteY3" fmla="*/ 1165743 h 1242906"/>
                <a:gd name="connsiteX4" fmla="*/ 229381 w 1042720"/>
                <a:gd name="connsiteY4" fmla="*/ 0 h 1242906"/>
                <a:gd name="connsiteX0" fmla="*/ 219513 w 1032852"/>
                <a:gd name="connsiteY0" fmla="*/ 0 h 1242906"/>
                <a:gd name="connsiteX1" fmla="*/ 1032852 w 1032852"/>
                <a:gd name="connsiteY1" fmla="*/ 325467 h 1242906"/>
                <a:gd name="connsiteX2" fmla="*/ 818530 w 1032852"/>
                <a:gd name="connsiteY2" fmla="*/ 1242906 h 1242906"/>
                <a:gd name="connsiteX3" fmla="*/ 0 w 1032852"/>
                <a:gd name="connsiteY3" fmla="*/ 919053 h 1242906"/>
                <a:gd name="connsiteX4" fmla="*/ 219513 w 1032852"/>
                <a:gd name="connsiteY4" fmla="*/ 0 h 1242906"/>
                <a:gd name="connsiteX0" fmla="*/ 219513 w 1172476"/>
                <a:gd name="connsiteY0" fmla="*/ 0 h 1170543"/>
                <a:gd name="connsiteX1" fmla="*/ 1032852 w 1172476"/>
                <a:gd name="connsiteY1" fmla="*/ 325467 h 1170543"/>
                <a:gd name="connsiteX2" fmla="*/ 1170475 w 1172476"/>
                <a:gd name="connsiteY2" fmla="*/ 1170543 h 1170543"/>
                <a:gd name="connsiteX3" fmla="*/ 0 w 1172476"/>
                <a:gd name="connsiteY3" fmla="*/ 919053 h 1170543"/>
                <a:gd name="connsiteX4" fmla="*/ 219513 w 1172476"/>
                <a:gd name="connsiteY4" fmla="*/ 0 h 1170543"/>
                <a:gd name="connsiteX0" fmla="*/ 219513 w 1384798"/>
                <a:gd name="connsiteY0" fmla="*/ 0 h 1170543"/>
                <a:gd name="connsiteX1" fmla="*/ 1384798 w 1384798"/>
                <a:gd name="connsiteY1" fmla="*/ 335335 h 1170543"/>
                <a:gd name="connsiteX2" fmla="*/ 1170475 w 1384798"/>
                <a:gd name="connsiteY2" fmla="*/ 1170543 h 1170543"/>
                <a:gd name="connsiteX3" fmla="*/ 0 w 1384798"/>
                <a:gd name="connsiteY3" fmla="*/ 919053 h 1170543"/>
                <a:gd name="connsiteX4" fmla="*/ 219513 w 1384798"/>
                <a:gd name="connsiteY4" fmla="*/ 0 h 1170543"/>
                <a:gd name="connsiteX0" fmla="*/ 219513 w 1384798"/>
                <a:gd name="connsiteY0" fmla="*/ 0 h 1150808"/>
                <a:gd name="connsiteX1" fmla="*/ 1384798 w 1384798"/>
                <a:gd name="connsiteY1" fmla="*/ 315600 h 1150808"/>
                <a:gd name="connsiteX2" fmla="*/ 1170475 w 1384798"/>
                <a:gd name="connsiteY2" fmla="*/ 1150808 h 1150808"/>
                <a:gd name="connsiteX3" fmla="*/ 0 w 1384798"/>
                <a:gd name="connsiteY3" fmla="*/ 899318 h 1150808"/>
                <a:gd name="connsiteX4" fmla="*/ 219513 w 1384798"/>
                <a:gd name="connsiteY4" fmla="*/ 0 h 1150808"/>
                <a:gd name="connsiteX0" fmla="*/ 219513 w 1384798"/>
                <a:gd name="connsiteY0" fmla="*/ 0 h 1150808"/>
                <a:gd name="connsiteX1" fmla="*/ 1384798 w 1384798"/>
                <a:gd name="connsiteY1" fmla="*/ 315600 h 1150808"/>
                <a:gd name="connsiteX2" fmla="*/ 1170475 w 1384798"/>
                <a:gd name="connsiteY2" fmla="*/ 1150808 h 1150808"/>
                <a:gd name="connsiteX3" fmla="*/ 0 w 1384798"/>
                <a:gd name="connsiteY3" fmla="*/ 899318 h 1150808"/>
                <a:gd name="connsiteX4" fmla="*/ 219513 w 1384798"/>
                <a:gd name="connsiteY4" fmla="*/ 0 h 1150808"/>
                <a:gd name="connsiteX0" fmla="*/ 219513 w 1384798"/>
                <a:gd name="connsiteY0" fmla="*/ 0 h 1150808"/>
                <a:gd name="connsiteX1" fmla="*/ 1384798 w 1384798"/>
                <a:gd name="connsiteY1" fmla="*/ 315600 h 1150808"/>
                <a:gd name="connsiteX2" fmla="*/ 1170475 w 1384798"/>
                <a:gd name="connsiteY2" fmla="*/ 1150808 h 1150808"/>
                <a:gd name="connsiteX3" fmla="*/ 0 w 1384798"/>
                <a:gd name="connsiteY3" fmla="*/ 899318 h 1150808"/>
                <a:gd name="connsiteX4" fmla="*/ 219513 w 1384798"/>
                <a:gd name="connsiteY4" fmla="*/ 0 h 1150808"/>
                <a:gd name="connsiteX0" fmla="*/ 219513 w 1384798"/>
                <a:gd name="connsiteY0" fmla="*/ 0 h 1150808"/>
                <a:gd name="connsiteX1" fmla="*/ 1384798 w 1384798"/>
                <a:gd name="connsiteY1" fmla="*/ 315600 h 1150808"/>
                <a:gd name="connsiteX2" fmla="*/ 1170475 w 1384798"/>
                <a:gd name="connsiteY2" fmla="*/ 1150808 h 1150808"/>
                <a:gd name="connsiteX3" fmla="*/ 0 w 1384798"/>
                <a:gd name="connsiteY3" fmla="*/ 899318 h 1150808"/>
                <a:gd name="connsiteX4" fmla="*/ 219513 w 1384798"/>
                <a:gd name="connsiteY4" fmla="*/ 0 h 1150808"/>
                <a:gd name="connsiteX0" fmla="*/ 219513 w 1384798"/>
                <a:gd name="connsiteY0" fmla="*/ 0 h 1163965"/>
                <a:gd name="connsiteX1" fmla="*/ 1384798 w 1384798"/>
                <a:gd name="connsiteY1" fmla="*/ 315600 h 1163965"/>
                <a:gd name="connsiteX2" fmla="*/ 1177053 w 1384798"/>
                <a:gd name="connsiteY2" fmla="*/ 1163965 h 1163965"/>
                <a:gd name="connsiteX3" fmla="*/ 0 w 1384798"/>
                <a:gd name="connsiteY3" fmla="*/ 899318 h 1163965"/>
                <a:gd name="connsiteX4" fmla="*/ 219513 w 1384798"/>
                <a:gd name="connsiteY4" fmla="*/ 0 h 1163965"/>
                <a:gd name="connsiteX0" fmla="*/ 219513 w 1384798"/>
                <a:gd name="connsiteY0" fmla="*/ 0 h 1163965"/>
                <a:gd name="connsiteX1" fmla="*/ 1384798 w 1384798"/>
                <a:gd name="connsiteY1" fmla="*/ 315600 h 1163965"/>
                <a:gd name="connsiteX2" fmla="*/ 1177053 w 1384798"/>
                <a:gd name="connsiteY2" fmla="*/ 1163965 h 1163965"/>
                <a:gd name="connsiteX3" fmla="*/ 0 w 1384798"/>
                <a:gd name="connsiteY3" fmla="*/ 899318 h 1163965"/>
                <a:gd name="connsiteX4" fmla="*/ 219513 w 1384798"/>
                <a:gd name="connsiteY4" fmla="*/ 0 h 1163965"/>
                <a:gd name="connsiteX0" fmla="*/ 219513 w 1384798"/>
                <a:gd name="connsiteY0" fmla="*/ 0 h 1163965"/>
                <a:gd name="connsiteX1" fmla="*/ 1384798 w 1384798"/>
                <a:gd name="connsiteY1" fmla="*/ 315600 h 1163965"/>
                <a:gd name="connsiteX2" fmla="*/ 1177053 w 1384798"/>
                <a:gd name="connsiteY2" fmla="*/ 1163965 h 1163965"/>
                <a:gd name="connsiteX3" fmla="*/ 0 w 1384798"/>
                <a:gd name="connsiteY3" fmla="*/ 899318 h 1163965"/>
                <a:gd name="connsiteX4" fmla="*/ 219513 w 1384798"/>
                <a:gd name="connsiteY4" fmla="*/ 0 h 1163965"/>
                <a:gd name="connsiteX0" fmla="*/ 222802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22802 w 1388087"/>
                <a:gd name="connsiteY4" fmla="*/ 0 h 1163965"/>
                <a:gd name="connsiteX0" fmla="*/ 222802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22802 w 1388087"/>
                <a:gd name="connsiteY4" fmla="*/ 0 h 1163965"/>
                <a:gd name="connsiteX0" fmla="*/ 222802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22802 w 1388087"/>
                <a:gd name="connsiteY4" fmla="*/ 0 h 1163965"/>
                <a:gd name="connsiteX0" fmla="*/ 222802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22802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57387"/>
                <a:gd name="connsiteX1" fmla="*/ 1388087 w 1388087"/>
                <a:gd name="connsiteY1" fmla="*/ 315600 h 1157387"/>
                <a:gd name="connsiteX2" fmla="*/ 1173763 w 1388087"/>
                <a:gd name="connsiteY2" fmla="*/ 1157387 h 1157387"/>
                <a:gd name="connsiteX3" fmla="*/ 0 w 1388087"/>
                <a:gd name="connsiteY3" fmla="*/ 912475 h 1157387"/>
                <a:gd name="connsiteX4" fmla="*/ 216224 w 1388087"/>
                <a:gd name="connsiteY4" fmla="*/ 0 h 1157387"/>
                <a:gd name="connsiteX0" fmla="*/ 216224 w 1388087"/>
                <a:gd name="connsiteY0" fmla="*/ 0 h 1157387"/>
                <a:gd name="connsiteX1" fmla="*/ 1388087 w 1388087"/>
                <a:gd name="connsiteY1" fmla="*/ 315600 h 1157387"/>
                <a:gd name="connsiteX2" fmla="*/ 1173763 w 1388087"/>
                <a:gd name="connsiteY2" fmla="*/ 1157387 h 1157387"/>
                <a:gd name="connsiteX3" fmla="*/ 0 w 1388087"/>
                <a:gd name="connsiteY3" fmla="*/ 912475 h 1157387"/>
                <a:gd name="connsiteX4" fmla="*/ 216224 w 1388087"/>
                <a:gd name="connsiteY4" fmla="*/ 0 h 1157387"/>
                <a:gd name="connsiteX0" fmla="*/ 220380 w 1388087"/>
                <a:gd name="connsiteY0" fmla="*/ 0 h 1140762"/>
                <a:gd name="connsiteX1" fmla="*/ 1388087 w 1388087"/>
                <a:gd name="connsiteY1" fmla="*/ 298975 h 1140762"/>
                <a:gd name="connsiteX2" fmla="*/ 1173763 w 1388087"/>
                <a:gd name="connsiteY2" fmla="*/ 1140762 h 1140762"/>
                <a:gd name="connsiteX3" fmla="*/ 0 w 1388087"/>
                <a:gd name="connsiteY3" fmla="*/ 895850 h 1140762"/>
                <a:gd name="connsiteX4" fmla="*/ 220380 w 1388087"/>
                <a:gd name="connsiteY4" fmla="*/ 0 h 1140762"/>
                <a:gd name="connsiteX0" fmla="*/ 220380 w 1425494"/>
                <a:gd name="connsiteY0" fmla="*/ 0 h 1140762"/>
                <a:gd name="connsiteX1" fmla="*/ 1425494 w 1425494"/>
                <a:gd name="connsiteY1" fmla="*/ 298975 h 1140762"/>
                <a:gd name="connsiteX2" fmla="*/ 1173763 w 1425494"/>
                <a:gd name="connsiteY2" fmla="*/ 1140762 h 1140762"/>
                <a:gd name="connsiteX3" fmla="*/ 0 w 1425494"/>
                <a:gd name="connsiteY3" fmla="*/ 895850 h 1140762"/>
                <a:gd name="connsiteX4" fmla="*/ 220380 w 1425494"/>
                <a:gd name="connsiteY4" fmla="*/ 0 h 1140762"/>
                <a:gd name="connsiteX0" fmla="*/ 220380 w 1425494"/>
                <a:gd name="connsiteY0" fmla="*/ 0 h 1124136"/>
                <a:gd name="connsiteX1" fmla="*/ 1425494 w 1425494"/>
                <a:gd name="connsiteY1" fmla="*/ 298975 h 1124136"/>
                <a:gd name="connsiteX2" fmla="*/ 1177919 w 1425494"/>
                <a:gd name="connsiteY2" fmla="*/ 1124136 h 1124136"/>
                <a:gd name="connsiteX3" fmla="*/ 0 w 1425494"/>
                <a:gd name="connsiteY3" fmla="*/ 895850 h 1124136"/>
                <a:gd name="connsiteX4" fmla="*/ 220380 w 1425494"/>
                <a:gd name="connsiteY4" fmla="*/ 0 h 1124136"/>
                <a:gd name="connsiteX0" fmla="*/ 207911 w 1413025"/>
                <a:gd name="connsiteY0" fmla="*/ 0 h 1124136"/>
                <a:gd name="connsiteX1" fmla="*/ 1413025 w 1413025"/>
                <a:gd name="connsiteY1" fmla="*/ 298975 h 1124136"/>
                <a:gd name="connsiteX2" fmla="*/ 1165450 w 1413025"/>
                <a:gd name="connsiteY2" fmla="*/ 1124136 h 1124136"/>
                <a:gd name="connsiteX3" fmla="*/ 0 w 1413025"/>
                <a:gd name="connsiteY3" fmla="*/ 858443 h 1124136"/>
                <a:gd name="connsiteX4" fmla="*/ 207911 w 1413025"/>
                <a:gd name="connsiteY4" fmla="*/ 0 h 1124136"/>
                <a:gd name="connsiteX0" fmla="*/ 199598 w 1404712"/>
                <a:gd name="connsiteY0" fmla="*/ 0 h 1124136"/>
                <a:gd name="connsiteX1" fmla="*/ 1404712 w 1404712"/>
                <a:gd name="connsiteY1" fmla="*/ 298975 h 1124136"/>
                <a:gd name="connsiteX2" fmla="*/ 1157137 w 1404712"/>
                <a:gd name="connsiteY2" fmla="*/ 1124136 h 1124136"/>
                <a:gd name="connsiteX3" fmla="*/ 0 w 1404712"/>
                <a:gd name="connsiteY3" fmla="*/ 837661 h 1124136"/>
                <a:gd name="connsiteX4" fmla="*/ 199598 w 1404712"/>
                <a:gd name="connsiteY4" fmla="*/ 0 h 1124136"/>
                <a:gd name="connsiteX0" fmla="*/ 199598 w 1404712"/>
                <a:gd name="connsiteY0" fmla="*/ 0 h 1124136"/>
                <a:gd name="connsiteX1" fmla="*/ 1404712 w 1404712"/>
                <a:gd name="connsiteY1" fmla="*/ 298975 h 1124136"/>
                <a:gd name="connsiteX2" fmla="*/ 1157137 w 1404712"/>
                <a:gd name="connsiteY2" fmla="*/ 1124136 h 1124136"/>
                <a:gd name="connsiteX3" fmla="*/ 0 w 1404712"/>
                <a:gd name="connsiteY3" fmla="*/ 837661 h 1124136"/>
                <a:gd name="connsiteX4" fmla="*/ 199598 w 1404712"/>
                <a:gd name="connsiteY4" fmla="*/ 0 h 1124136"/>
                <a:gd name="connsiteX0" fmla="*/ 199598 w 1404712"/>
                <a:gd name="connsiteY0" fmla="*/ 0 h 1124136"/>
                <a:gd name="connsiteX1" fmla="*/ 1404712 w 1404712"/>
                <a:gd name="connsiteY1" fmla="*/ 298975 h 1124136"/>
                <a:gd name="connsiteX2" fmla="*/ 1157137 w 1404712"/>
                <a:gd name="connsiteY2" fmla="*/ 1124136 h 1124136"/>
                <a:gd name="connsiteX3" fmla="*/ 0 w 1404712"/>
                <a:gd name="connsiteY3" fmla="*/ 837661 h 1124136"/>
                <a:gd name="connsiteX4" fmla="*/ 199598 w 1404712"/>
                <a:gd name="connsiteY4" fmla="*/ 0 h 1124136"/>
                <a:gd name="connsiteX0" fmla="*/ 199598 w 1404712"/>
                <a:gd name="connsiteY0" fmla="*/ 0 h 1124136"/>
                <a:gd name="connsiteX1" fmla="*/ 1404712 w 1404712"/>
                <a:gd name="connsiteY1" fmla="*/ 298975 h 1124136"/>
                <a:gd name="connsiteX2" fmla="*/ 1157137 w 1404712"/>
                <a:gd name="connsiteY2" fmla="*/ 1124136 h 1124136"/>
                <a:gd name="connsiteX3" fmla="*/ 0 w 1404712"/>
                <a:gd name="connsiteY3" fmla="*/ 837661 h 1124136"/>
                <a:gd name="connsiteX4" fmla="*/ 199598 w 1404712"/>
                <a:gd name="connsiteY4" fmla="*/ 0 h 1124136"/>
                <a:gd name="connsiteX0" fmla="*/ 199598 w 1417181"/>
                <a:gd name="connsiteY0" fmla="*/ 0 h 1124136"/>
                <a:gd name="connsiteX1" fmla="*/ 1417181 w 1417181"/>
                <a:gd name="connsiteY1" fmla="*/ 303132 h 1124136"/>
                <a:gd name="connsiteX2" fmla="*/ 1157137 w 1417181"/>
                <a:gd name="connsiteY2" fmla="*/ 1124136 h 1124136"/>
                <a:gd name="connsiteX3" fmla="*/ 0 w 1417181"/>
                <a:gd name="connsiteY3" fmla="*/ 837661 h 1124136"/>
                <a:gd name="connsiteX4" fmla="*/ 199598 w 1417181"/>
                <a:gd name="connsiteY4" fmla="*/ 0 h 1124136"/>
                <a:gd name="connsiteX0" fmla="*/ 199598 w 1417181"/>
                <a:gd name="connsiteY0" fmla="*/ 0 h 1124136"/>
                <a:gd name="connsiteX1" fmla="*/ 1417181 w 1417181"/>
                <a:gd name="connsiteY1" fmla="*/ 303132 h 1124136"/>
                <a:gd name="connsiteX2" fmla="*/ 1157137 w 1417181"/>
                <a:gd name="connsiteY2" fmla="*/ 1124136 h 1124136"/>
                <a:gd name="connsiteX3" fmla="*/ 0 w 1417181"/>
                <a:gd name="connsiteY3" fmla="*/ 837661 h 1124136"/>
                <a:gd name="connsiteX4" fmla="*/ 199598 w 1417181"/>
                <a:gd name="connsiteY4" fmla="*/ 0 h 1124136"/>
                <a:gd name="connsiteX0" fmla="*/ 199598 w 1417181"/>
                <a:gd name="connsiteY0" fmla="*/ 0 h 1124136"/>
                <a:gd name="connsiteX1" fmla="*/ 1417181 w 1417181"/>
                <a:gd name="connsiteY1" fmla="*/ 303132 h 1124136"/>
                <a:gd name="connsiteX2" fmla="*/ 1157137 w 1417181"/>
                <a:gd name="connsiteY2" fmla="*/ 1124136 h 1124136"/>
                <a:gd name="connsiteX3" fmla="*/ 0 w 1417181"/>
                <a:gd name="connsiteY3" fmla="*/ 837661 h 1124136"/>
                <a:gd name="connsiteX4" fmla="*/ 199598 w 1417181"/>
                <a:gd name="connsiteY4" fmla="*/ 0 h 1124136"/>
                <a:gd name="connsiteX0" fmla="*/ 199598 w 1417181"/>
                <a:gd name="connsiteY0" fmla="*/ 0 h 1124136"/>
                <a:gd name="connsiteX1" fmla="*/ 1417181 w 1417181"/>
                <a:gd name="connsiteY1" fmla="*/ 303132 h 1124136"/>
                <a:gd name="connsiteX2" fmla="*/ 1157137 w 1417181"/>
                <a:gd name="connsiteY2" fmla="*/ 1124136 h 1124136"/>
                <a:gd name="connsiteX3" fmla="*/ 0 w 1417181"/>
                <a:gd name="connsiteY3" fmla="*/ 837661 h 1124136"/>
                <a:gd name="connsiteX4" fmla="*/ 199598 w 1417181"/>
                <a:gd name="connsiteY4" fmla="*/ 0 h 1124136"/>
                <a:gd name="connsiteX0" fmla="*/ 237005 w 1454588"/>
                <a:gd name="connsiteY0" fmla="*/ 0 h 1124136"/>
                <a:gd name="connsiteX1" fmla="*/ 1454588 w 1454588"/>
                <a:gd name="connsiteY1" fmla="*/ 303132 h 1124136"/>
                <a:gd name="connsiteX2" fmla="*/ 1194544 w 1454588"/>
                <a:gd name="connsiteY2" fmla="*/ 1124136 h 1124136"/>
                <a:gd name="connsiteX3" fmla="*/ 0 w 1454588"/>
                <a:gd name="connsiteY3" fmla="*/ 742065 h 1124136"/>
                <a:gd name="connsiteX4" fmla="*/ 237005 w 1454588"/>
                <a:gd name="connsiteY4" fmla="*/ 0 h 1124136"/>
                <a:gd name="connsiteX0" fmla="*/ 237005 w 1454588"/>
                <a:gd name="connsiteY0" fmla="*/ 0 h 1124136"/>
                <a:gd name="connsiteX1" fmla="*/ 1454588 w 1454588"/>
                <a:gd name="connsiteY1" fmla="*/ 303132 h 1124136"/>
                <a:gd name="connsiteX2" fmla="*/ 1194544 w 1454588"/>
                <a:gd name="connsiteY2" fmla="*/ 1124136 h 1124136"/>
                <a:gd name="connsiteX3" fmla="*/ 0 w 1454588"/>
                <a:gd name="connsiteY3" fmla="*/ 742065 h 1124136"/>
                <a:gd name="connsiteX4" fmla="*/ 237005 w 1454588"/>
                <a:gd name="connsiteY4" fmla="*/ 0 h 1124136"/>
                <a:gd name="connsiteX0" fmla="*/ 237005 w 1454588"/>
                <a:gd name="connsiteY0" fmla="*/ 0 h 1124136"/>
                <a:gd name="connsiteX1" fmla="*/ 1454588 w 1454588"/>
                <a:gd name="connsiteY1" fmla="*/ 303132 h 1124136"/>
                <a:gd name="connsiteX2" fmla="*/ 1194544 w 1454588"/>
                <a:gd name="connsiteY2" fmla="*/ 1124136 h 1124136"/>
                <a:gd name="connsiteX3" fmla="*/ 0 w 1454588"/>
                <a:gd name="connsiteY3" fmla="*/ 742065 h 1124136"/>
                <a:gd name="connsiteX4" fmla="*/ 237005 w 1454588"/>
                <a:gd name="connsiteY4" fmla="*/ 0 h 1124136"/>
                <a:gd name="connsiteX0" fmla="*/ 237005 w 1199164"/>
                <a:gd name="connsiteY0" fmla="*/ 0 h 1124136"/>
                <a:gd name="connsiteX1" fmla="*/ 714755 w 1199164"/>
                <a:gd name="connsiteY1" fmla="*/ 215849 h 1124136"/>
                <a:gd name="connsiteX2" fmla="*/ 1194544 w 1199164"/>
                <a:gd name="connsiteY2" fmla="*/ 1124136 h 1124136"/>
                <a:gd name="connsiteX3" fmla="*/ 0 w 1199164"/>
                <a:gd name="connsiteY3" fmla="*/ 742065 h 1124136"/>
                <a:gd name="connsiteX4" fmla="*/ 237005 w 1199164"/>
                <a:gd name="connsiteY4" fmla="*/ 0 h 1124136"/>
                <a:gd name="connsiteX0" fmla="*/ 237005 w 714755"/>
                <a:gd name="connsiteY0" fmla="*/ 0 h 766985"/>
                <a:gd name="connsiteX1" fmla="*/ 714755 w 714755"/>
                <a:gd name="connsiteY1" fmla="*/ 215849 h 766985"/>
                <a:gd name="connsiteX2" fmla="*/ 571090 w 714755"/>
                <a:gd name="connsiteY2" fmla="*/ 729281 h 766985"/>
                <a:gd name="connsiteX3" fmla="*/ 0 w 714755"/>
                <a:gd name="connsiteY3" fmla="*/ 742065 h 766985"/>
                <a:gd name="connsiteX4" fmla="*/ 237005 w 714755"/>
                <a:gd name="connsiteY4" fmla="*/ 0 h 766985"/>
                <a:gd name="connsiteX0" fmla="*/ 237005 w 839446"/>
                <a:gd name="connsiteY0" fmla="*/ 0 h 766985"/>
                <a:gd name="connsiteX1" fmla="*/ 839446 w 839446"/>
                <a:gd name="connsiteY1" fmla="*/ 170129 h 766985"/>
                <a:gd name="connsiteX2" fmla="*/ 571090 w 839446"/>
                <a:gd name="connsiteY2" fmla="*/ 729281 h 766985"/>
                <a:gd name="connsiteX3" fmla="*/ 0 w 839446"/>
                <a:gd name="connsiteY3" fmla="*/ 742065 h 766985"/>
                <a:gd name="connsiteX4" fmla="*/ 237005 w 839446"/>
                <a:gd name="connsiteY4" fmla="*/ 0 h 766985"/>
                <a:gd name="connsiteX0" fmla="*/ 237005 w 839446"/>
                <a:gd name="connsiteY0" fmla="*/ 0 h 766985"/>
                <a:gd name="connsiteX1" fmla="*/ 839446 w 839446"/>
                <a:gd name="connsiteY1" fmla="*/ 170129 h 766985"/>
                <a:gd name="connsiteX2" fmla="*/ 571090 w 839446"/>
                <a:gd name="connsiteY2" fmla="*/ 729281 h 766985"/>
                <a:gd name="connsiteX3" fmla="*/ 0 w 839446"/>
                <a:gd name="connsiteY3" fmla="*/ 742065 h 766985"/>
                <a:gd name="connsiteX4" fmla="*/ 237005 w 839446"/>
                <a:gd name="connsiteY4" fmla="*/ 0 h 766985"/>
                <a:gd name="connsiteX0" fmla="*/ 237005 w 839446"/>
                <a:gd name="connsiteY0" fmla="*/ 0 h 765116"/>
                <a:gd name="connsiteX1" fmla="*/ 839446 w 839446"/>
                <a:gd name="connsiteY1" fmla="*/ 170129 h 765116"/>
                <a:gd name="connsiteX2" fmla="*/ 666686 w 839446"/>
                <a:gd name="connsiteY2" fmla="*/ 704343 h 765116"/>
                <a:gd name="connsiteX3" fmla="*/ 0 w 839446"/>
                <a:gd name="connsiteY3" fmla="*/ 742065 h 765116"/>
                <a:gd name="connsiteX4" fmla="*/ 237005 w 839446"/>
                <a:gd name="connsiteY4" fmla="*/ 0 h 765116"/>
                <a:gd name="connsiteX0" fmla="*/ 237005 w 839446"/>
                <a:gd name="connsiteY0" fmla="*/ 0 h 765706"/>
                <a:gd name="connsiteX1" fmla="*/ 839446 w 839446"/>
                <a:gd name="connsiteY1" fmla="*/ 170129 h 765706"/>
                <a:gd name="connsiteX2" fmla="*/ 666686 w 839446"/>
                <a:gd name="connsiteY2" fmla="*/ 712655 h 765706"/>
                <a:gd name="connsiteX3" fmla="*/ 0 w 839446"/>
                <a:gd name="connsiteY3" fmla="*/ 742065 h 765706"/>
                <a:gd name="connsiteX4" fmla="*/ 237005 w 839446"/>
                <a:gd name="connsiteY4" fmla="*/ 0 h 765706"/>
                <a:gd name="connsiteX0" fmla="*/ 237005 w 839446"/>
                <a:gd name="connsiteY0" fmla="*/ 0 h 766985"/>
                <a:gd name="connsiteX1" fmla="*/ 839446 w 839446"/>
                <a:gd name="connsiteY1" fmla="*/ 170129 h 766985"/>
                <a:gd name="connsiteX2" fmla="*/ 666686 w 839446"/>
                <a:gd name="connsiteY2" fmla="*/ 729281 h 766985"/>
                <a:gd name="connsiteX3" fmla="*/ 0 w 839446"/>
                <a:gd name="connsiteY3" fmla="*/ 742065 h 766985"/>
                <a:gd name="connsiteX4" fmla="*/ 237005 w 839446"/>
                <a:gd name="connsiteY4" fmla="*/ 0 h 766985"/>
                <a:gd name="connsiteX0" fmla="*/ 237005 w 839446"/>
                <a:gd name="connsiteY0" fmla="*/ 0 h 776889"/>
                <a:gd name="connsiteX1" fmla="*/ 839446 w 839446"/>
                <a:gd name="connsiteY1" fmla="*/ 170129 h 776889"/>
                <a:gd name="connsiteX2" fmla="*/ 666686 w 839446"/>
                <a:gd name="connsiteY2" fmla="*/ 729281 h 776889"/>
                <a:gd name="connsiteX3" fmla="*/ 0 w 839446"/>
                <a:gd name="connsiteY3" fmla="*/ 742065 h 776889"/>
                <a:gd name="connsiteX4" fmla="*/ 237005 w 839446"/>
                <a:gd name="connsiteY4" fmla="*/ 0 h 776889"/>
                <a:gd name="connsiteX0" fmla="*/ 237005 w 839446"/>
                <a:gd name="connsiteY0" fmla="*/ 0 h 776889"/>
                <a:gd name="connsiteX1" fmla="*/ 839446 w 839446"/>
                <a:gd name="connsiteY1" fmla="*/ 170129 h 776889"/>
                <a:gd name="connsiteX2" fmla="*/ 657161 w 839446"/>
                <a:gd name="connsiteY2" fmla="*/ 729281 h 776889"/>
                <a:gd name="connsiteX3" fmla="*/ 0 w 839446"/>
                <a:gd name="connsiteY3" fmla="*/ 742065 h 776889"/>
                <a:gd name="connsiteX4" fmla="*/ 237005 w 839446"/>
                <a:gd name="connsiteY4" fmla="*/ 0 h 776889"/>
                <a:gd name="connsiteX0" fmla="*/ 237005 w 839446"/>
                <a:gd name="connsiteY0" fmla="*/ 0 h 776889"/>
                <a:gd name="connsiteX1" fmla="*/ 839446 w 839446"/>
                <a:gd name="connsiteY1" fmla="*/ 170129 h 776889"/>
                <a:gd name="connsiteX2" fmla="*/ 657161 w 839446"/>
                <a:gd name="connsiteY2" fmla="*/ 729281 h 776889"/>
                <a:gd name="connsiteX3" fmla="*/ 0 w 839446"/>
                <a:gd name="connsiteY3" fmla="*/ 742065 h 776889"/>
                <a:gd name="connsiteX4" fmla="*/ 237005 w 839446"/>
                <a:gd name="connsiteY4" fmla="*/ 0 h 776889"/>
                <a:gd name="connsiteX0" fmla="*/ 237005 w 839446"/>
                <a:gd name="connsiteY0" fmla="*/ 0 h 742065"/>
                <a:gd name="connsiteX1" fmla="*/ 839446 w 839446"/>
                <a:gd name="connsiteY1" fmla="*/ 170129 h 742065"/>
                <a:gd name="connsiteX2" fmla="*/ 657161 w 839446"/>
                <a:gd name="connsiteY2" fmla="*/ 729281 h 742065"/>
                <a:gd name="connsiteX3" fmla="*/ 0 w 839446"/>
                <a:gd name="connsiteY3" fmla="*/ 742065 h 742065"/>
                <a:gd name="connsiteX4" fmla="*/ 237005 w 839446"/>
                <a:gd name="connsiteY4" fmla="*/ 0 h 742065"/>
                <a:gd name="connsiteX0" fmla="*/ 237005 w 839446"/>
                <a:gd name="connsiteY0" fmla="*/ 0 h 742065"/>
                <a:gd name="connsiteX1" fmla="*/ 839446 w 839446"/>
                <a:gd name="connsiteY1" fmla="*/ 170129 h 742065"/>
                <a:gd name="connsiteX2" fmla="*/ 657161 w 839446"/>
                <a:gd name="connsiteY2" fmla="*/ 729281 h 742065"/>
                <a:gd name="connsiteX3" fmla="*/ 0 w 839446"/>
                <a:gd name="connsiteY3" fmla="*/ 742065 h 742065"/>
                <a:gd name="connsiteX4" fmla="*/ 237005 w 839446"/>
                <a:gd name="connsiteY4" fmla="*/ 0 h 742065"/>
                <a:gd name="connsiteX0" fmla="*/ 237005 w 839446"/>
                <a:gd name="connsiteY0" fmla="*/ 0 h 742065"/>
                <a:gd name="connsiteX1" fmla="*/ 839446 w 839446"/>
                <a:gd name="connsiteY1" fmla="*/ 170129 h 742065"/>
                <a:gd name="connsiteX2" fmla="*/ 657161 w 839446"/>
                <a:gd name="connsiteY2" fmla="*/ 729281 h 742065"/>
                <a:gd name="connsiteX3" fmla="*/ 0 w 839446"/>
                <a:gd name="connsiteY3" fmla="*/ 742065 h 742065"/>
                <a:gd name="connsiteX4" fmla="*/ 237005 w 839446"/>
                <a:gd name="connsiteY4" fmla="*/ 0 h 742065"/>
                <a:gd name="connsiteX0" fmla="*/ 237005 w 839446"/>
                <a:gd name="connsiteY0" fmla="*/ 0 h 742065"/>
                <a:gd name="connsiteX1" fmla="*/ 839446 w 839446"/>
                <a:gd name="connsiteY1" fmla="*/ 170129 h 742065"/>
                <a:gd name="connsiteX2" fmla="*/ 657161 w 839446"/>
                <a:gd name="connsiteY2" fmla="*/ 729281 h 742065"/>
                <a:gd name="connsiteX3" fmla="*/ 0 w 839446"/>
                <a:gd name="connsiteY3" fmla="*/ 742065 h 742065"/>
                <a:gd name="connsiteX4" fmla="*/ 237005 w 839446"/>
                <a:gd name="connsiteY4" fmla="*/ 0 h 742065"/>
                <a:gd name="connsiteX0" fmla="*/ 234624 w 837065"/>
                <a:gd name="connsiteY0" fmla="*/ 0 h 734922"/>
                <a:gd name="connsiteX1" fmla="*/ 837065 w 837065"/>
                <a:gd name="connsiteY1" fmla="*/ 170129 h 734922"/>
                <a:gd name="connsiteX2" fmla="*/ 654780 w 837065"/>
                <a:gd name="connsiteY2" fmla="*/ 729281 h 734922"/>
                <a:gd name="connsiteX3" fmla="*/ 0 w 837065"/>
                <a:gd name="connsiteY3" fmla="*/ 734922 h 734922"/>
                <a:gd name="connsiteX4" fmla="*/ 234624 w 837065"/>
                <a:gd name="connsiteY4" fmla="*/ 0 h 734922"/>
                <a:gd name="connsiteX0" fmla="*/ 234624 w 837065"/>
                <a:gd name="connsiteY0" fmla="*/ 0 h 736549"/>
                <a:gd name="connsiteX1" fmla="*/ 837065 w 837065"/>
                <a:gd name="connsiteY1" fmla="*/ 170129 h 736549"/>
                <a:gd name="connsiteX2" fmla="*/ 654780 w 837065"/>
                <a:gd name="connsiteY2" fmla="*/ 729281 h 736549"/>
                <a:gd name="connsiteX3" fmla="*/ 0 w 837065"/>
                <a:gd name="connsiteY3" fmla="*/ 734922 h 736549"/>
                <a:gd name="connsiteX4" fmla="*/ 234624 w 837065"/>
                <a:gd name="connsiteY4" fmla="*/ 0 h 736549"/>
                <a:gd name="connsiteX0" fmla="*/ 234624 w 837065"/>
                <a:gd name="connsiteY0" fmla="*/ 0 h 738679"/>
                <a:gd name="connsiteX1" fmla="*/ 837065 w 837065"/>
                <a:gd name="connsiteY1" fmla="*/ 170129 h 738679"/>
                <a:gd name="connsiteX2" fmla="*/ 654780 w 837065"/>
                <a:gd name="connsiteY2" fmla="*/ 729281 h 738679"/>
                <a:gd name="connsiteX3" fmla="*/ 0 w 837065"/>
                <a:gd name="connsiteY3" fmla="*/ 737304 h 738679"/>
                <a:gd name="connsiteX4" fmla="*/ 234624 w 837065"/>
                <a:gd name="connsiteY4" fmla="*/ 0 h 738679"/>
                <a:gd name="connsiteX0" fmla="*/ 234624 w 837065"/>
                <a:gd name="connsiteY0" fmla="*/ 0 h 737867"/>
                <a:gd name="connsiteX1" fmla="*/ 837065 w 837065"/>
                <a:gd name="connsiteY1" fmla="*/ 170129 h 737867"/>
                <a:gd name="connsiteX2" fmla="*/ 654780 w 837065"/>
                <a:gd name="connsiteY2" fmla="*/ 729281 h 737867"/>
                <a:gd name="connsiteX3" fmla="*/ 0 w 837065"/>
                <a:gd name="connsiteY3" fmla="*/ 737304 h 737867"/>
                <a:gd name="connsiteX4" fmla="*/ 234624 w 837065"/>
                <a:gd name="connsiteY4" fmla="*/ 0 h 737867"/>
                <a:gd name="connsiteX0" fmla="*/ 237005 w 839446"/>
                <a:gd name="connsiteY0" fmla="*/ 0 h 744791"/>
                <a:gd name="connsiteX1" fmla="*/ 839446 w 839446"/>
                <a:gd name="connsiteY1" fmla="*/ 170129 h 744791"/>
                <a:gd name="connsiteX2" fmla="*/ 657161 w 839446"/>
                <a:gd name="connsiteY2" fmla="*/ 729281 h 744791"/>
                <a:gd name="connsiteX3" fmla="*/ 0 w 839446"/>
                <a:gd name="connsiteY3" fmla="*/ 744448 h 744791"/>
                <a:gd name="connsiteX4" fmla="*/ 237005 w 839446"/>
                <a:gd name="connsiteY4" fmla="*/ 0 h 744791"/>
                <a:gd name="connsiteX0" fmla="*/ 237005 w 839446"/>
                <a:gd name="connsiteY0" fmla="*/ 0 h 744448"/>
                <a:gd name="connsiteX1" fmla="*/ 839446 w 839446"/>
                <a:gd name="connsiteY1" fmla="*/ 170129 h 744448"/>
                <a:gd name="connsiteX2" fmla="*/ 657161 w 839446"/>
                <a:gd name="connsiteY2" fmla="*/ 729281 h 744448"/>
                <a:gd name="connsiteX3" fmla="*/ 0 w 839446"/>
                <a:gd name="connsiteY3" fmla="*/ 744448 h 744448"/>
                <a:gd name="connsiteX4" fmla="*/ 237005 w 839446"/>
                <a:gd name="connsiteY4" fmla="*/ 0 h 744448"/>
                <a:gd name="connsiteX0" fmla="*/ 237005 w 839446"/>
                <a:gd name="connsiteY0" fmla="*/ 0 h 744448"/>
                <a:gd name="connsiteX1" fmla="*/ 839446 w 839446"/>
                <a:gd name="connsiteY1" fmla="*/ 170129 h 744448"/>
                <a:gd name="connsiteX2" fmla="*/ 657161 w 839446"/>
                <a:gd name="connsiteY2" fmla="*/ 729281 h 744448"/>
                <a:gd name="connsiteX3" fmla="*/ 0 w 839446"/>
                <a:gd name="connsiteY3" fmla="*/ 744448 h 744448"/>
                <a:gd name="connsiteX4" fmla="*/ 237005 w 839446"/>
                <a:gd name="connsiteY4" fmla="*/ 0 h 744448"/>
                <a:gd name="connsiteX0" fmla="*/ 237005 w 839446"/>
                <a:gd name="connsiteY0" fmla="*/ 0 h 744448"/>
                <a:gd name="connsiteX1" fmla="*/ 839446 w 839446"/>
                <a:gd name="connsiteY1" fmla="*/ 170129 h 744448"/>
                <a:gd name="connsiteX2" fmla="*/ 657161 w 839446"/>
                <a:gd name="connsiteY2" fmla="*/ 729281 h 744448"/>
                <a:gd name="connsiteX3" fmla="*/ 0 w 839446"/>
                <a:gd name="connsiteY3" fmla="*/ 744448 h 744448"/>
                <a:gd name="connsiteX4" fmla="*/ 237005 w 839446"/>
                <a:gd name="connsiteY4" fmla="*/ 0 h 744448"/>
                <a:gd name="connsiteX0" fmla="*/ 237005 w 834684"/>
                <a:gd name="connsiteY0" fmla="*/ 0 h 744448"/>
                <a:gd name="connsiteX1" fmla="*/ 834684 w 834684"/>
                <a:gd name="connsiteY1" fmla="*/ 162985 h 744448"/>
                <a:gd name="connsiteX2" fmla="*/ 657161 w 834684"/>
                <a:gd name="connsiteY2" fmla="*/ 729281 h 744448"/>
                <a:gd name="connsiteX3" fmla="*/ 0 w 834684"/>
                <a:gd name="connsiteY3" fmla="*/ 744448 h 744448"/>
                <a:gd name="connsiteX4" fmla="*/ 237005 w 834684"/>
                <a:gd name="connsiteY4" fmla="*/ 0 h 744448"/>
                <a:gd name="connsiteX0" fmla="*/ 237005 w 841828"/>
                <a:gd name="connsiteY0" fmla="*/ 0 h 744448"/>
                <a:gd name="connsiteX1" fmla="*/ 841828 w 841828"/>
                <a:gd name="connsiteY1" fmla="*/ 165366 h 744448"/>
                <a:gd name="connsiteX2" fmla="*/ 657161 w 841828"/>
                <a:gd name="connsiteY2" fmla="*/ 729281 h 744448"/>
                <a:gd name="connsiteX3" fmla="*/ 0 w 841828"/>
                <a:gd name="connsiteY3" fmla="*/ 744448 h 744448"/>
                <a:gd name="connsiteX4" fmla="*/ 237005 w 841828"/>
                <a:gd name="connsiteY4" fmla="*/ 0 h 744448"/>
                <a:gd name="connsiteX0" fmla="*/ 237005 w 841828"/>
                <a:gd name="connsiteY0" fmla="*/ 0 h 744448"/>
                <a:gd name="connsiteX1" fmla="*/ 841828 w 841828"/>
                <a:gd name="connsiteY1" fmla="*/ 165366 h 744448"/>
                <a:gd name="connsiteX2" fmla="*/ 657161 w 841828"/>
                <a:gd name="connsiteY2" fmla="*/ 729281 h 744448"/>
                <a:gd name="connsiteX3" fmla="*/ 0 w 841828"/>
                <a:gd name="connsiteY3" fmla="*/ 744448 h 744448"/>
                <a:gd name="connsiteX4" fmla="*/ 237005 w 841828"/>
                <a:gd name="connsiteY4" fmla="*/ 0 h 744448"/>
                <a:gd name="connsiteX0" fmla="*/ 237005 w 841828"/>
                <a:gd name="connsiteY0" fmla="*/ 0 h 744448"/>
                <a:gd name="connsiteX1" fmla="*/ 841828 w 841828"/>
                <a:gd name="connsiteY1" fmla="*/ 165366 h 744448"/>
                <a:gd name="connsiteX2" fmla="*/ 657161 w 841828"/>
                <a:gd name="connsiteY2" fmla="*/ 729281 h 744448"/>
                <a:gd name="connsiteX3" fmla="*/ 0 w 841828"/>
                <a:gd name="connsiteY3" fmla="*/ 744448 h 744448"/>
                <a:gd name="connsiteX4" fmla="*/ 237005 w 841828"/>
                <a:gd name="connsiteY4" fmla="*/ 0 h 744448"/>
                <a:gd name="connsiteX0" fmla="*/ 48026 w 883831"/>
                <a:gd name="connsiteY0" fmla="*/ 0 h 830173"/>
                <a:gd name="connsiteX1" fmla="*/ 883831 w 883831"/>
                <a:gd name="connsiteY1" fmla="*/ 251091 h 830173"/>
                <a:gd name="connsiteX2" fmla="*/ 699164 w 883831"/>
                <a:gd name="connsiteY2" fmla="*/ 815006 h 830173"/>
                <a:gd name="connsiteX3" fmla="*/ 42003 w 883831"/>
                <a:gd name="connsiteY3" fmla="*/ 830173 h 830173"/>
                <a:gd name="connsiteX4" fmla="*/ 48026 w 883831"/>
                <a:gd name="connsiteY4" fmla="*/ 0 h 830173"/>
                <a:gd name="connsiteX0" fmla="*/ 58411 w 894216"/>
                <a:gd name="connsiteY0" fmla="*/ 0 h 815013"/>
                <a:gd name="connsiteX1" fmla="*/ 894216 w 894216"/>
                <a:gd name="connsiteY1" fmla="*/ 251091 h 815013"/>
                <a:gd name="connsiteX2" fmla="*/ 709549 w 894216"/>
                <a:gd name="connsiteY2" fmla="*/ 815006 h 815013"/>
                <a:gd name="connsiteX3" fmla="*/ 0 w 894216"/>
                <a:gd name="connsiteY3" fmla="*/ 477748 h 815013"/>
                <a:gd name="connsiteX4" fmla="*/ 58411 w 894216"/>
                <a:gd name="connsiteY4" fmla="*/ 0 h 815013"/>
                <a:gd name="connsiteX0" fmla="*/ 69134 w 904939"/>
                <a:gd name="connsiteY0" fmla="*/ 0 h 815013"/>
                <a:gd name="connsiteX1" fmla="*/ 904939 w 904939"/>
                <a:gd name="connsiteY1" fmla="*/ 251091 h 815013"/>
                <a:gd name="connsiteX2" fmla="*/ 720272 w 904939"/>
                <a:gd name="connsiteY2" fmla="*/ 815006 h 815013"/>
                <a:gd name="connsiteX3" fmla="*/ 10723 w 904939"/>
                <a:gd name="connsiteY3" fmla="*/ 477748 h 815013"/>
                <a:gd name="connsiteX4" fmla="*/ 69134 w 904939"/>
                <a:gd name="connsiteY4" fmla="*/ 0 h 815013"/>
                <a:gd name="connsiteX0" fmla="*/ 58411 w 894216"/>
                <a:gd name="connsiteY0" fmla="*/ 0 h 815013"/>
                <a:gd name="connsiteX1" fmla="*/ 894216 w 894216"/>
                <a:gd name="connsiteY1" fmla="*/ 251091 h 815013"/>
                <a:gd name="connsiteX2" fmla="*/ 709549 w 894216"/>
                <a:gd name="connsiteY2" fmla="*/ 815006 h 815013"/>
                <a:gd name="connsiteX3" fmla="*/ 0 w 894216"/>
                <a:gd name="connsiteY3" fmla="*/ 477748 h 815013"/>
                <a:gd name="connsiteX4" fmla="*/ 58411 w 894216"/>
                <a:gd name="connsiteY4" fmla="*/ 0 h 815013"/>
                <a:gd name="connsiteX0" fmla="*/ 58411 w 717038"/>
                <a:gd name="connsiteY0" fmla="*/ 0 h 815013"/>
                <a:gd name="connsiteX1" fmla="*/ 308429 w 717038"/>
                <a:gd name="connsiteY1" fmla="*/ 48684 h 815013"/>
                <a:gd name="connsiteX2" fmla="*/ 709549 w 717038"/>
                <a:gd name="connsiteY2" fmla="*/ 815006 h 815013"/>
                <a:gd name="connsiteX3" fmla="*/ 0 w 717038"/>
                <a:gd name="connsiteY3" fmla="*/ 477748 h 815013"/>
                <a:gd name="connsiteX4" fmla="*/ 58411 w 717038"/>
                <a:gd name="connsiteY4" fmla="*/ 0 h 815013"/>
                <a:gd name="connsiteX0" fmla="*/ 58411 w 716169"/>
                <a:gd name="connsiteY0" fmla="*/ 0 h 815013"/>
                <a:gd name="connsiteX1" fmla="*/ 222704 w 716169"/>
                <a:gd name="connsiteY1" fmla="*/ 58209 h 815013"/>
                <a:gd name="connsiteX2" fmla="*/ 709549 w 716169"/>
                <a:gd name="connsiteY2" fmla="*/ 815006 h 815013"/>
                <a:gd name="connsiteX3" fmla="*/ 0 w 716169"/>
                <a:gd name="connsiteY3" fmla="*/ 477748 h 815013"/>
                <a:gd name="connsiteX4" fmla="*/ 58411 w 716169"/>
                <a:gd name="connsiteY4" fmla="*/ 0 h 815013"/>
                <a:gd name="connsiteX0" fmla="*/ 58411 w 716169"/>
                <a:gd name="connsiteY0" fmla="*/ 0 h 815013"/>
                <a:gd name="connsiteX1" fmla="*/ 222704 w 716169"/>
                <a:gd name="connsiteY1" fmla="*/ 58209 h 815013"/>
                <a:gd name="connsiteX2" fmla="*/ 709549 w 716169"/>
                <a:gd name="connsiteY2" fmla="*/ 815006 h 815013"/>
                <a:gd name="connsiteX3" fmla="*/ 0 w 716169"/>
                <a:gd name="connsiteY3" fmla="*/ 477748 h 815013"/>
                <a:gd name="connsiteX4" fmla="*/ 58411 w 716169"/>
                <a:gd name="connsiteY4" fmla="*/ 0 h 815013"/>
                <a:gd name="connsiteX0" fmla="*/ 67936 w 716169"/>
                <a:gd name="connsiteY0" fmla="*/ 0 h 815013"/>
                <a:gd name="connsiteX1" fmla="*/ 222704 w 716169"/>
                <a:gd name="connsiteY1" fmla="*/ 58209 h 815013"/>
                <a:gd name="connsiteX2" fmla="*/ 709549 w 716169"/>
                <a:gd name="connsiteY2" fmla="*/ 815006 h 815013"/>
                <a:gd name="connsiteX3" fmla="*/ 0 w 716169"/>
                <a:gd name="connsiteY3" fmla="*/ 477748 h 815013"/>
                <a:gd name="connsiteX4" fmla="*/ 67936 w 716169"/>
                <a:gd name="connsiteY4" fmla="*/ 0 h 815013"/>
                <a:gd name="connsiteX0" fmla="*/ 67936 w 716169"/>
                <a:gd name="connsiteY0" fmla="*/ 0 h 815013"/>
                <a:gd name="connsiteX1" fmla="*/ 222704 w 716169"/>
                <a:gd name="connsiteY1" fmla="*/ 58209 h 815013"/>
                <a:gd name="connsiteX2" fmla="*/ 709549 w 716169"/>
                <a:gd name="connsiteY2" fmla="*/ 815006 h 815013"/>
                <a:gd name="connsiteX3" fmla="*/ 0 w 716169"/>
                <a:gd name="connsiteY3" fmla="*/ 477748 h 815013"/>
                <a:gd name="connsiteX4" fmla="*/ 67936 w 716169"/>
                <a:gd name="connsiteY4" fmla="*/ 0 h 815013"/>
                <a:gd name="connsiteX0" fmla="*/ 56030 w 716169"/>
                <a:gd name="connsiteY0" fmla="*/ 0 h 810250"/>
                <a:gd name="connsiteX1" fmla="*/ 222704 w 716169"/>
                <a:gd name="connsiteY1" fmla="*/ 53446 h 810250"/>
                <a:gd name="connsiteX2" fmla="*/ 709549 w 716169"/>
                <a:gd name="connsiteY2" fmla="*/ 810243 h 810250"/>
                <a:gd name="connsiteX3" fmla="*/ 0 w 716169"/>
                <a:gd name="connsiteY3" fmla="*/ 472985 h 810250"/>
                <a:gd name="connsiteX4" fmla="*/ 56030 w 716169"/>
                <a:gd name="connsiteY4" fmla="*/ 0 h 810250"/>
                <a:gd name="connsiteX0" fmla="*/ 56030 w 716106"/>
                <a:gd name="connsiteY0" fmla="*/ 8093 h 818343"/>
                <a:gd name="connsiteX1" fmla="*/ 215560 w 716106"/>
                <a:gd name="connsiteY1" fmla="*/ 4389 h 818343"/>
                <a:gd name="connsiteX2" fmla="*/ 709549 w 716106"/>
                <a:gd name="connsiteY2" fmla="*/ 818336 h 818343"/>
                <a:gd name="connsiteX3" fmla="*/ 0 w 716106"/>
                <a:gd name="connsiteY3" fmla="*/ 481078 h 818343"/>
                <a:gd name="connsiteX4" fmla="*/ 56030 w 716106"/>
                <a:gd name="connsiteY4" fmla="*/ 8093 h 818343"/>
                <a:gd name="connsiteX0" fmla="*/ 56030 w 253831"/>
                <a:gd name="connsiteY0" fmla="*/ 8093 h 481078"/>
                <a:gd name="connsiteX1" fmla="*/ 215560 w 253831"/>
                <a:gd name="connsiteY1" fmla="*/ 4389 h 481078"/>
                <a:gd name="connsiteX2" fmla="*/ 235680 w 253831"/>
                <a:gd name="connsiteY2" fmla="*/ 451623 h 481078"/>
                <a:gd name="connsiteX3" fmla="*/ 0 w 253831"/>
                <a:gd name="connsiteY3" fmla="*/ 481078 h 481078"/>
                <a:gd name="connsiteX4" fmla="*/ 56030 w 253831"/>
                <a:gd name="connsiteY4" fmla="*/ 8093 h 481078"/>
                <a:gd name="connsiteX0" fmla="*/ 56030 w 227484"/>
                <a:gd name="connsiteY0" fmla="*/ 8093 h 481078"/>
                <a:gd name="connsiteX1" fmla="*/ 215560 w 227484"/>
                <a:gd name="connsiteY1" fmla="*/ 4389 h 481078"/>
                <a:gd name="connsiteX2" fmla="*/ 207105 w 227484"/>
                <a:gd name="connsiteY2" fmla="*/ 468292 h 481078"/>
                <a:gd name="connsiteX3" fmla="*/ 0 w 227484"/>
                <a:gd name="connsiteY3" fmla="*/ 481078 h 481078"/>
                <a:gd name="connsiteX4" fmla="*/ 56030 w 227484"/>
                <a:gd name="connsiteY4" fmla="*/ 8093 h 481078"/>
                <a:gd name="connsiteX0" fmla="*/ 27455 w 198909"/>
                <a:gd name="connsiteY0" fmla="*/ 8093 h 478697"/>
                <a:gd name="connsiteX1" fmla="*/ 186985 w 198909"/>
                <a:gd name="connsiteY1" fmla="*/ 4389 h 478697"/>
                <a:gd name="connsiteX2" fmla="*/ 178530 w 198909"/>
                <a:gd name="connsiteY2" fmla="*/ 468292 h 478697"/>
                <a:gd name="connsiteX3" fmla="*/ 0 w 198909"/>
                <a:gd name="connsiteY3" fmla="*/ 478697 h 478697"/>
                <a:gd name="connsiteX4" fmla="*/ 27455 w 198909"/>
                <a:gd name="connsiteY4" fmla="*/ 8093 h 478697"/>
                <a:gd name="connsiteX0" fmla="*/ 51267 w 222721"/>
                <a:gd name="connsiteY0" fmla="*/ 8093 h 485841"/>
                <a:gd name="connsiteX1" fmla="*/ 210797 w 222721"/>
                <a:gd name="connsiteY1" fmla="*/ 4389 h 485841"/>
                <a:gd name="connsiteX2" fmla="*/ 202342 w 222721"/>
                <a:gd name="connsiteY2" fmla="*/ 468292 h 485841"/>
                <a:gd name="connsiteX3" fmla="*/ 0 w 222721"/>
                <a:gd name="connsiteY3" fmla="*/ 485841 h 485841"/>
                <a:gd name="connsiteX4" fmla="*/ 51267 w 222721"/>
                <a:gd name="connsiteY4" fmla="*/ 8093 h 485841"/>
                <a:gd name="connsiteX0" fmla="*/ 51267 w 218455"/>
                <a:gd name="connsiteY0" fmla="*/ 8093 h 485841"/>
                <a:gd name="connsiteX1" fmla="*/ 210797 w 218455"/>
                <a:gd name="connsiteY1" fmla="*/ 4389 h 485841"/>
                <a:gd name="connsiteX2" fmla="*/ 202342 w 218455"/>
                <a:gd name="connsiteY2" fmla="*/ 468292 h 485841"/>
                <a:gd name="connsiteX3" fmla="*/ 0 w 218455"/>
                <a:gd name="connsiteY3" fmla="*/ 485841 h 485841"/>
                <a:gd name="connsiteX4" fmla="*/ 51267 w 218455"/>
                <a:gd name="connsiteY4" fmla="*/ 8093 h 485841"/>
                <a:gd name="connsiteX0" fmla="*/ 51267 w 234057"/>
                <a:gd name="connsiteY0" fmla="*/ 8093 h 485841"/>
                <a:gd name="connsiteX1" fmla="*/ 210797 w 234057"/>
                <a:gd name="connsiteY1" fmla="*/ 4389 h 485841"/>
                <a:gd name="connsiteX2" fmla="*/ 202342 w 234057"/>
                <a:gd name="connsiteY2" fmla="*/ 468292 h 485841"/>
                <a:gd name="connsiteX3" fmla="*/ 0 w 234057"/>
                <a:gd name="connsiteY3" fmla="*/ 485841 h 485841"/>
                <a:gd name="connsiteX4" fmla="*/ 51267 w 234057"/>
                <a:gd name="connsiteY4" fmla="*/ 8093 h 485841"/>
                <a:gd name="connsiteX0" fmla="*/ 51267 w 210797"/>
                <a:gd name="connsiteY0" fmla="*/ 8093 h 485841"/>
                <a:gd name="connsiteX1" fmla="*/ 210797 w 210797"/>
                <a:gd name="connsiteY1" fmla="*/ 4389 h 485841"/>
                <a:gd name="connsiteX2" fmla="*/ 202342 w 210797"/>
                <a:gd name="connsiteY2" fmla="*/ 468292 h 485841"/>
                <a:gd name="connsiteX3" fmla="*/ 0 w 210797"/>
                <a:gd name="connsiteY3" fmla="*/ 485841 h 485841"/>
                <a:gd name="connsiteX4" fmla="*/ 51267 w 210797"/>
                <a:gd name="connsiteY4" fmla="*/ 8093 h 485841"/>
                <a:gd name="connsiteX0" fmla="*/ 51267 w 210797"/>
                <a:gd name="connsiteY0" fmla="*/ 8093 h 485841"/>
                <a:gd name="connsiteX1" fmla="*/ 210797 w 210797"/>
                <a:gd name="connsiteY1" fmla="*/ 4389 h 485841"/>
                <a:gd name="connsiteX2" fmla="*/ 202342 w 210797"/>
                <a:gd name="connsiteY2" fmla="*/ 468292 h 485841"/>
                <a:gd name="connsiteX3" fmla="*/ 0 w 210797"/>
                <a:gd name="connsiteY3" fmla="*/ 485841 h 485841"/>
                <a:gd name="connsiteX4" fmla="*/ 51267 w 210797"/>
                <a:gd name="connsiteY4" fmla="*/ 8093 h 485841"/>
                <a:gd name="connsiteX0" fmla="*/ 60792 w 220322"/>
                <a:gd name="connsiteY0" fmla="*/ 8093 h 495366"/>
                <a:gd name="connsiteX1" fmla="*/ 220322 w 220322"/>
                <a:gd name="connsiteY1" fmla="*/ 4389 h 495366"/>
                <a:gd name="connsiteX2" fmla="*/ 211867 w 220322"/>
                <a:gd name="connsiteY2" fmla="*/ 468292 h 495366"/>
                <a:gd name="connsiteX3" fmla="*/ 0 w 220322"/>
                <a:gd name="connsiteY3" fmla="*/ 495366 h 495366"/>
                <a:gd name="connsiteX4" fmla="*/ 60792 w 220322"/>
                <a:gd name="connsiteY4" fmla="*/ 8093 h 495366"/>
                <a:gd name="connsiteX0" fmla="*/ 60792 w 220322"/>
                <a:gd name="connsiteY0" fmla="*/ 8093 h 495366"/>
                <a:gd name="connsiteX1" fmla="*/ 220322 w 220322"/>
                <a:gd name="connsiteY1" fmla="*/ 4389 h 495366"/>
                <a:gd name="connsiteX2" fmla="*/ 211867 w 220322"/>
                <a:gd name="connsiteY2" fmla="*/ 468292 h 495366"/>
                <a:gd name="connsiteX3" fmla="*/ 0 w 220322"/>
                <a:gd name="connsiteY3" fmla="*/ 495366 h 495366"/>
                <a:gd name="connsiteX4" fmla="*/ 60792 w 220322"/>
                <a:gd name="connsiteY4" fmla="*/ 8093 h 495366"/>
                <a:gd name="connsiteX0" fmla="*/ 60792 w 220322"/>
                <a:gd name="connsiteY0" fmla="*/ 8093 h 490603"/>
                <a:gd name="connsiteX1" fmla="*/ 220322 w 220322"/>
                <a:gd name="connsiteY1" fmla="*/ 4389 h 490603"/>
                <a:gd name="connsiteX2" fmla="*/ 211867 w 220322"/>
                <a:gd name="connsiteY2" fmla="*/ 468292 h 490603"/>
                <a:gd name="connsiteX3" fmla="*/ 0 w 220322"/>
                <a:gd name="connsiteY3" fmla="*/ 490603 h 490603"/>
                <a:gd name="connsiteX4" fmla="*/ 60792 w 220322"/>
                <a:gd name="connsiteY4" fmla="*/ 8093 h 490603"/>
                <a:gd name="connsiteX0" fmla="*/ 60792 w 220322"/>
                <a:gd name="connsiteY0" fmla="*/ 8093 h 490603"/>
                <a:gd name="connsiteX1" fmla="*/ 220322 w 220322"/>
                <a:gd name="connsiteY1" fmla="*/ 4389 h 490603"/>
                <a:gd name="connsiteX2" fmla="*/ 211867 w 220322"/>
                <a:gd name="connsiteY2" fmla="*/ 468292 h 490603"/>
                <a:gd name="connsiteX3" fmla="*/ 0 w 220322"/>
                <a:gd name="connsiteY3" fmla="*/ 490603 h 490603"/>
                <a:gd name="connsiteX4" fmla="*/ 60792 w 220322"/>
                <a:gd name="connsiteY4" fmla="*/ 8093 h 490603"/>
                <a:gd name="connsiteX0" fmla="*/ 53648 w 220322"/>
                <a:gd name="connsiteY0" fmla="*/ 3769 h 491041"/>
                <a:gd name="connsiteX1" fmla="*/ 220322 w 220322"/>
                <a:gd name="connsiteY1" fmla="*/ 4827 h 491041"/>
                <a:gd name="connsiteX2" fmla="*/ 211867 w 220322"/>
                <a:gd name="connsiteY2" fmla="*/ 468730 h 491041"/>
                <a:gd name="connsiteX3" fmla="*/ 0 w 220322"/>
                <a:gd name="connsiteY3" fmla="*/ 491041 h 491041"/>
                <a:gd name="connsiteX4" fmla="*/ 53648 w 220322"/>
                <a:gd name="connsiteY4" fmla="*/ 3769 h 491041"/>
                <a:gd name="connsiteX0" fmla="*/ 53648 w 220322"/>
                <a:gd name="connsiteY0" fmla="*/ 5997 h 493269"/>
                <a:gd name="connsiteX1" fmla="*/ 220322 w 220322"/>
                <a:gd name="connsiteY1" fmla="*/ 7055 h 493269"/>
                <a:gd name="connsiteX2" fmla="*/ 211867 w 220322"/>
                <a:gd name="connsiteY2" fmla="*/ 470958 h 493269"/>
                <a:gd name="connsiteX3" fmla="*/ 0 w 220322"/>
                <a:gd name="connsiteY3" fmla="*/ 493269 h 493269"/>
                <a:gd name="connsiteX4" fmla="*/ 53648 w 220322"/>
                <a:gd name="connsiteY4" fmla="*/ 5997 h 493269"/>
                <a:gd name="connsiteX0" fmla="*/ 53648 w 220322"/>
                <a:gd name="connsiteY0" fmla="*/ 7907 h 495179"/>
                <a:gd name="connsiteX1" fmla="*/ 220322 w 220322"/>
                <a:gd name="connsiteY1" fmla="*/ 6583 h 495179"/>
                <a:gd name="connsiteX2" fmla="*/ 211867 w 220322"/>
                <a:gd name="connsiteY2" fmla="*/ 472868 h 495179"/>
                <a:gd name="connsiteX3" fmla="*/ 0 w 220322"/>
                <a:gd name="connsiteY3" fmla="*/ 495179 h 495179"/>
                <a:gd name="connsiteX4" fmla="*/ 53648 w 220322"/>
                <a:gd name="connsiteY4" fmla="*/ 7907 h 495179"/>
                <a:gd name="connsiteX0" fmla="*/ 53648 w 220322"/>
                <a:gd name="connsiteY0" fmla="*/ 2933 h 490205"/>
                <a:gd name="connsiteX1" fmla="*/ 220322 w 220322"/>
                <a:gd name="connsiteY1" fmla="*/ 1609 h 490205"/>
                <a:gd name="connsiteX2" fmla="*/ 211867 w 220322"/>
                <a:gd name="connsiteY2" fmla="*/ 467894 h 490205"/>
                <a:gd name="connsiteX3" fmla="*/ 0 w 220322"/>
                <a:gd name="connsiteY3" fmla="*/ 490205 h 490205"/>
                <a:gd name="connsiteX4" fmla="*/ 53648 w 220322"/>
                <a:gd name="connsiteY4" fmla="*/ 2933 h 490205"/>
                <a:gd name="connsiteX0" fmla="*/ 53648 w 220322"/>
                <a:gd name="connsiteY0" fmla="*/ 5103 h 492375"/>
                <a:gd name="connsiteX1" fmla="*/ 220322 w 220322"/>
                <a:gd name="connsiteY1" fmla="*/ 1398 h 492375"/>
                <a:gd name="connsiteX2" fmla="*/ 211867 w 220322"/>
                <a:gd name="connsiteY2" fmla="*/ 470064 h 492375"/>
                <a:gd name="connsiteX3" fmla="*/ 0 w 220322"/>
                <a:gd name="connsiteY3" fmla="*/ 492375 h 492375"/>
                <a:gd name="connsiteX4" fmla="*/ 53648 w 220322"/>
                <a:gd name="connsiteY4" fmla="*/ 5103 h 492375"/>
                <a:gd name="connsiteX0" fmla="*/ 53648 w 220608"/>
                <a:gd name="connsiteY0" fmla="*/ 5103 h 492375"/>
                <a:gd name="connsiteX1" fmla="*/ 220322 w 220608"/>
                <a:gd name="connsiteY1" fmla="*/ 1398 h 492375"/>
                <a:gd name="connsiteX2" fmla="*/ 216629 w 220608"/>
                <a:gd name="connsiteY2" fmla="*/ 470064 h 492375"/>
                <a:gd name="connsiteX3" fmla="*/ 0 w 220608"/>
                <a:gd name="connsiteY3" fmla="*/ 492375 h 492375"/>
                <a:gd name="connsiteX4" fmla="*/ 53648 w 220608"/>
                <a:gd name="connsiteY4" fmla="*/ 5103 h 492375"/>
                <a:gd name="connsiteX0" fmla="*/ 46505 w 213465"/>
                <a:gd name="connsiteY0" fmla="*/ 5103 h 492375"/>
                <a:gd name="connsiteX1" fmla="*/ 213179 w 213465"/>
                <a:gd name="connsiteY1" fmla="*/ 1398 h 492375"/>
                <a:gd name="connsiteX2" fmla="*/ 209486 w 213465"/>
                <a:gd name="connsiteY2" fmla="*/ 470064 h 492375"/>
                <a:gd name="connsiteX3" fmla="*/ 0 w 213465"/>
                <a:gd name="connsiteY3" fmla="*/ 492375 h 492375"/>
                <a:gd name="connsiteX4" fmla="*/ 46505 w 213465"/>
                <a:gd name="connsiteY4" fmla="*/ 5103 h 492375"/>
                <a:gd name="connsiteX0" fmla="*/ 46505 w 213465"/>
                <a:gd name="connsiteY0" fmla="*/ 5103 h 492375"/>
                <a:gd name="connsiteX1" fmla="*/ 213179 w 213465"/>
                <a:gd name="connsiteY1" fmla="*/ 1398 h 492375"/>
                <a:gd name="connsiteX2" fmla="*/ 209486 w 213465"/>
                <a:gd name="connsiteY2" fmla="*/ 470064 h 492375"/>
                <a:gd name="connsiteX3" fmla="*/ 0 w 213465"/>
                <a:gd name="connsiteY3" fmla="*/ 492375 h 492375"/>
                <a:gd name="connsiteX4" fmla="*/ 46505 w 213465"/>
                <a:gd name="connsiteY4" fmla="*/ 5103 h 492375"/>
                <a:gd name="connsiteX0" fmla="*/ 46505 w 213465"/>
                <a:gd name="connsiteY0" fmla="*/ 5103 h 492375"/>
                <a:gd name="connsiteX1" fmla="*/ 213179 w 213465"/>
                <a:gd name="connsiteY1" fmla="*/ 1398 h 492375"/>
                <a:gd name="connsiteX2" fmla="*/ 209486 w 213465"/>
                <a:gd name="connsiteY2" fmla="*/ 470064 h 492375"/>
                <a:gd name="connsiteX3" fmla="*/ 0 w 213465"/>
                <a:gd name="connsiteY3" fmla="*/ 492375 h 492375"/>
                <a:gd name="connsiteX4" fmla="*/ 46505 w 213465"/>
                <a:gd name="connsiteY4" fmla="*/ 5103 h 492375"/>
                <a:gd name="connsiteX0" fmla="*/ 46505 w 213465"/>
                <a:gd name="connsiteY0" fmla="*/ 5103 h 492375"/>
                <a:gd name="connsiteX1" fmla="*/ 213179 w 213465"/>
                <a:gd name="connsiteY1" fmla="*/ 1398 h 492375"/>
                <a:gd name="connsiteX2" fmla="*/ 209486 w 213465"/>
                <a:gd name="connsiteY2" fmla="*/ 470064 h 492375"/>
                <a:gd name="connsiteX3" fmla="*/ 0 w 213465"/>
                <a:gd name="connsiteY3" fmla="*/ 492375 h 492375"/>
                <a:gd name="connsiteX4" fmla="*/ 46505 w 213465"/>
                <a:gd name="connsiteY4" fmla="*/ 5103 h 492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465" h="492375">
                  <a:moveTo>
                    <a:pt x="46505" y="5103"/>
                  </a:moveTo>
                  <a:cubicBezTo>
                    <a:pt x="155266" y="10552"/>
                    <a:pt x="125382" y="-4510"/>
                    <a:pt x="213179" y="1398"/>
                  </a:cubicBezTo>
                  <a:cubicBezTo>
                    <a:pt x="207821" y="272406"/>
                    <a:pt x="218961" y="201750"/>
                    <a:pt x="209486" y="470064"/>
                  </a:cubicBezTo>
                  <a:cubicBezTo>
                    <a:pt x="-13537" y="486232"/>
                    <a:pt x="123010" y="490494"/>
                    <a:pt x="0" y="492375"/>
                  </a:cubicBezTo>
                  <a:cubicBezTo>
                    <a:pt x="12163" y="338520"/>
                    <a:pt x="5464" y="389322"/>
                    <a:pt x="46505" y="5103"/>
                  </a:cubicBezTo>
                  <a:close/>
                </a:path>
              </a:pathLst>
            </a:custGeom>
            <a:blipFill>
              <a:blip r:embed="rId4"/>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51" name="Rectangle 8"/>
            <p:cNvSpPr/>
            <p:nvPr/>
          </p:nvSpPr>
          <p:spPr>
            <a:xfrm>
              <a:off x="7993357" y="3725770"/>
              <a:ext cx="170317" cy="826734"/>
            </a:xfrm>
            <a:custGeom>
              <a:avLst/>
              <a:gdLst>
                <a:gd name="connsiteX0" fmla="*/ 0 w 957812"/>
                <a:gd name="connsiteY0" fmla="*/ 0 h 992458"/>
                <a:gd name="connsiteX1" fmla="*/ 957812 w 957812"/>
                <a:gd name="connsiteY1" fmla="*/ 0 h 992458"/>
                <a:gd name="connsiteX2" fmla="*/ 957812 w 957812"/>
                <a:gd name="connsiteY2" fmla="*/ 992458 h 992458"/>
                <a:gd name="connsiteX3" fmla="*/ 0 w 957812"/>
                <a:gd name="connsiteY3" fmla="*/ 992458 h 992458"/>
                <a:gd name="connsiteX4" fmla="*/ 0 w 957812"/>
                <a:gd name="connsiteY4" fmla="*/ 0 h 992458"/>
                <a:gd name="connsiteX0" fmla="*/ 0 w 957812"/>
                <a:gd name="connsiteY0" fmla="*/ 267629 h 1260087"/>
                <a:gd name="connsiteX1" fmla="*/ 879754 w 957812"/>
                <a:gd name="connsiteY1" fmla="*/ 0 h 1260087"/>
                <a:gd name="connsiteX2" fmla="*/ 957812 w 957812"/>
                <a:gd name="connsiteY2" fmla="*/ 1260087 h 1260087"/>
                <a:gd name="connsiteX3" fmla="*/ 0 w 957812"/>
                <a:gd name="connsiteY3" fmla="*/ 1260087 h 1260087"/>
                <a:gd name="connsiteX4" fmla="*/ 0 w 957812"/>
                <a:gd name="connsiteY4" fmla="*/ 267629 h 1260087"/>
                <a:gd name="connsiteX0" fmla="*/ 0 w 946661"/>
                <a:gd name="connsiteY0" fmla="*/ 267629 h 1260087"/>
                <a:gd name="connsiteX1" fmla="*/ 879754 w 946661"/>
                <a:gd name="connsiteY1" fmla="*/ 0 h 1260087"/>
                <a:gd name="connsiteX2" fmla="*/ 946661 w 946661"/>
                <a:gd name="connsiteY2" fmla="*/ 1037062 h 1260087"/>
                <a:gd name="connsiteX3" fmla="*/ 0 w 946661"/>
                <a:gd name="connsiteY3" fmla="*/ 1260087 h 1260087"/>
                <a:gd name="connsiteX4" fmla="*/ 0 w 946661"/>
                <a:gd name="connsiteY4" fmla="*/ 267629 h 1260087"/>
                <a:gd name="connsiteX0" fmla="*/ 0 w 946661"/>
                <a:gd name="connsiteY0" fmla="*/ 267629 h 1505414"/>
                <a:gd name="connsiteX1" fmla="*/ 879754 w 946661"/>
                <a:gd name="connsiteY1" fmla="*/ 0 h 1505414"/>
                <a:gd name="connsiteX2" fmla="*/ 946661 w 946661"/>
                <a:gd name="connsiteY2" fmla="*/ 1037062 h 1505414"/>
                <a:gd name="connsiteX3" fmla="*/ 0 w 946661"/>
                <a:gd name="connsiteY3" fmla="*/ 1505414 h 1505414"/>
                <a:gd name="connsiteX4" fmla="*/ 0 w 946661"/>
                <a:gd name="connsiteY4" fmla="*/ 267629 h 1505414"/>
                <a:gd name="connsiteX0" fmla="*/ 0 w 902056"/>
                <a:gd name="connsiteY0" fmla="*/ 267629 h 1505414"/>
                <a:gd name="connsiteX1" fmla="*/ 879754 w 902056"/>
                <a:gd name="connsiteY1" fmla="*/ 0 h 1505414"/>
                <a:gd name="connsiteX2" fmla="*/ 902056 w 902056"/>
                <a:gd name="connsiteY2" fmla="*/ 1048213 h 1505414"/>
                <a:gd name="connsiteX3" fmla="*/ 0 w 902056"/>
                <a:gd name="connsiteY3" fmla="*/ 1505414 h 1505414"/>
                <a:gd name="connsiteX4" fmla="*/ 0 w 902056"/>
                <a:gd name="connsiteY4" fmla="*/ 267629 h 1505414"/>
                <a:gd name="connsiteX0" fmla="*/ 0 w 933806"/>
                <a:gd name="connsiteY0" fmla="*/ 267629 h 1505414"/>
                <a:gd name="connsiteX1" fmla="*/ 879754 w 933806"/>
                <a:gd name="connsiteY1" fmla="*/ 0 h 1505414"/>
                <a:gd name="connsiteX2" fmla="*/ 933806 w 933806"/>
                <a:gd name="connsiteY2" fmla="*/ 991063 h 1505414"/>
                <a:gd name="connsiteX3" fmla="*/ 0 w 933806"/>
                <a:gd name="connsiteY3" fmla="*/ 1505414 h 1505414"/>
                <a:gd name="connsiteX4" fmla="*/ 0 w 933806"/>
                <a:gd name="connsiteY4" fmla="*/ 267629 h 1505414"/>
                <a:gd name="connsiteX0" fmla="*/ 0 w 933806"/>
                <a:gd name="connsiteY0" fmla="*/ 254929 h 1492714"/>
                <a:gd name="connsiteX1" fmla="*/ 867054 w 933806"/>
                <a:gd name="connsiteY1" fmla="*/ 0 h 1492714"/>
                <a:gd name="connsiteX2" fmla="*/ 933806 w 933806"/>
                <a:gd name="connsiteY2" fmla="*/ 978363 h 1492714"/>
                <a:gd name="connsiteX3" fmla="*/ 0 w 933806"/>
                <a:gd name="connsiteY3" fmla="*/ 1492714 h 1492714"/>
                <a:gd name="connsiteX4" fmla="*/ 0 w 933806"/>
                <a:gd name="connsiteY4" fmla="*/ 254929 h 1492714"/>
                <a:gd name="connsiteX0" fmla="*/ 0 w 927456"/>
                <a:gd name="connsiteY0" fmla="*/ 254929 h 1492714"/>
                <a:gd name="connsiteX1" fmla="*/ 8670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543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7836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65663 h 1492714"/>
                <a:gd name="connsiteX3" fmla="*/ 0 w 927456"/>
                <a:gd name="connsiteY3" fmla="*/ 1492714 h 1492714"/>
                <a:gd name="connsiteX4" fmla="*/ 0 w 927456"/>
                <a:gd name="connsiteY4" fmla="*/ 254929 h 1492714"/>
                <a:gd name="connsiteX0" fmla="*/ 0 w 927456"/>
                <a:gd name="connsiteY0" fmla="*/ 269216 h 1507001"/>
                <a:gd name="connsiteX1" fmla="*/ 855941 w 927456"/>
                <a:gd name="connsiteY1" fmla="*/ 0 h 1507001"/>
                <a:gd name="connsiteX2" fmla="*/ 927456 w 927456"/>
                <a:gd name="connsiteY2" fmla="*/ 979950 h 1507001"/>
                <a:gd name="connsiteX3" fmla="*/ 0 w 927456"/>
                <a:gd name="connsiteY3" fmla="*/ 1507001 h 1507001"/>
                <a:gd name="connsiteX4" fmla="*/ 0 w 927456"/>
                <a:gd name="connsiteY4" fmla="*/ 269216 h 1507001"/>
                <a:gd name="connsiteX0" fmla="*/ 0 w 941743"/>
                <a:gd name="connsiteY0" fmla="*/ 269216 h 1507001"/>
                <a:gd name="connsiteX1" fmla="*/ 855941 w 941743"/>
                <a:gd name="connsiteY1" fmla="*/ 0 h 1507001"/>
                <a:gd name="connsiteX2" fmla="*/ 941743 w 941743"/>
                <a:gd name="connsiteY2" fmla="*/ 979950 h 1507001"/>
                <a:gd name="connsiteX3" fmla="*/ 0 w 941743"/>
                <a:gd name="connsiteY3" fmla="*/ 1507001 h 1507001"/>
                <a:gd name="connsiteX4" fmla="*/ 0 w 941743"/>
                <a:gd name="connsiteY4" fmla="*/ 269216 h 1507001"/>
                <a:gd name="connsiteX0" fmla="*/ 0 w 951268"/>
                <a:gd name="connsiteY0" fmla="*/ 259691 h 1507001"/>
                <a:gd name="connsiteX1" fmla="*/ 865466 w 951268"/>
                <a:gd name="connsiteY1" fmla="*/ 0 h 1507001"/>
                <a:gd name="connsiteX2" fmla="*/ 951268 w 951268"/>
                <a:gd name="connsiteY2" fmla="*/ 979950 h 1507001"/>
                <a:gd name="connsiteX3" fmla="*/ 9525 w 951268"/>
                <a:gd name="connsiteY3" fmla="*/ 1507001 h 1507001"/>
                <a:gd name="connsiteX4" fmla="*/ 0 w 951268"/>
                <a:gd name="connsiteY4" fmla="*/ 259691 h 1507001"/>
                <a:gd name="connsiteX0" fmla="*/ 0 w 951268"/>
                <a:gd name="connsiteY0" fmla="*/ 273978 h 1521288"/>
                <a:gd name="connsiteX1" fmla="*/ 865466 w 951268"/>
                <a:gd name="connsiteY1" fmla="*/ 0 h 1521288"/>
                <a:gd name="connsiteX2" fmla="*/ 951268 w 951268"/>
                <a:gd name="connsiteY2" fmla="*/ 994237 h 1521288"/>
                <a:gd name="connsiteX3" fmla="*/ 9525 w 951268"/>
                <a:gd name="connsiteY3" fmla="*/ 1521288 h 1521288"/>
                <a:gd name="connsiteX4" fmla="*/ 0 w 951268"/>
                <a:gd name="connsiteY4" fmla="*/ 273978 h 1521288"/>
                <a:gd name="connsiteX0" fmla="*/ 0 w 951268"/>
                <a:gd name="connsiteY0" fmla="*/ 259691 h 1521288"/>
                <a:gd name="connsiteX1" fmla="*/ 865466 w 951268"/>
                <a:gd name="connsiteY1" fmla="*/ 0 h 1521288"/>
                <a:gd name="connsiteX2" fmla="*/ 951268 w 951268"/>
                <a:gd name="connsiteY2" fmla="*/ 994237 h 1521288"/>
                <a:gd name="connsiteX3" fmla="*/ 9525 w 951268"/>
                <a:gd name="connsiteY3" fmla="*/ 1521288 h 1521288"/>
                <a:gd name="connsiteX4" fmla="*/ 0 w 951268"/>
                <a:gd name="connsiteY4" fmla="*/ 259691 h 1521288"/>
                <a:gd name="connsiteX0" fmla="*/ 0 w 951268"/>
                <a:gd name="connsiteY0" fmla="*/ 259691 h 1564151"/>
                <a:gd name="connsiteX1" fmla="*/ 865466 w 951268"/>
                <a:gd name="connsiteY1" fmla="*/ 0 h 1564151"/>
                <a:gd name="connsiteX2" fmla="*/ 951268 w 951268"/>
                <a:gd name="connsiteY2" fmla="*/ 994237 h 1564151"/>
                <a:gd name="connsiteX3" fmla="*/ 4763 w 951268"/>
                <a:gd name="connsiteY3" fmla="*/ 1564151 h 1564151"/>
                <a:gd name="connsiteX4" fmla="*/ 0 w 951268"/>
                <a:gd name="connsiteY4" fmla="*/ 259691 h 1564151"/>
                <a:gd name="connsiteX0" fmla="*/ 0 w 956031"/>
                <a:gd name="connsiteY0" fmla="*/ 259691 h 1564151"/>
                <a:gd name="connsiteX1" fmla="*/ 865466 w 956031"/>
                <a:gd name="connsiteY1" fmla="*/ 0 h 1564151"/>
                <a:gd name="connsiteX2" fmla="*/ 956031 w 956031"/>
                <a:gd name="connsiteY2" fmla="*/ 999000 h 1564151"/>
                <a:gd name="connsiteX3" fmla="*/ 4763 w 956031"/>
                <a:gd name="connsiteY3" fmla="*/ 1564151 h 1564151"/>
                <a:gd name="connsiteX4" fmla="*/ 0 w 956031"/>
                <a:gd name="connsiteY4" fmla="*/ 259691 h 1564151"/>
                <a:gd name="connsiteX0" fmla="*/ 0 w 956031"/>
                <a:gd name="connsiteY0" fmla="*/ 259691 h 1564151"/>
                <a:gd name="connsiteX1" fmla="*/ 874991 w 956031"/>
                <a:gd name="connsiteY1" fmla="*/ 0 h 1564151"/>
                <a:gd name="connsiteX2" fmla="*/ 956031 w 956031"/>
                <a:gd name="connsiteY2" fmla="*/ 999000 h 1564151"/>
                <a:gd name="connsiteX3" fmla="*/ 4763 w 956031"/>
                <a:gd name="connsiteY3" fmla="*/ 1564151 h 1564151"/>
                <a:gd name="connsiteX4" fmla="*/ 0 w 956031"/>
                <a:gd name="connsiteY4" fmla="*/ 259691 h 1564151"/>
                <a:gd name="connsiteX0" fmla="*/ 0 w 1413231"/>
                <a:gd name="connsiteY0" fmla="*/ 259691 h 1937463"/>
                <a:gd name="connsiteX1" fmla="*/ 874991 w 1413231"/>
                <a:gd name="connsiteY1" fmla="*/ 0 h 1937463"/>
                <a:gd name="connsiteX2" fmla="*/ 1413231 w 1413231"/>
                <a:gd name="connsiteY2" fmla="*/ 1937463 h 1937463"/>
                <a:gd name="connsiteX3" fmla="*/ 4763 w 1413231"/>
                <a:gd name="connsiteY3" fmla="*/ 1564151 h 1937463"/>
                <a:gd name="connsiteX4" fmla="*/ 0 w 1413231"/>
                <a:gd name="connsiteY4" fmla="*/ 259691 h 1937463"/>
                <a:gd name="connsiteX0" fmla="*/ 247907 w 1661138"/>
                <a:gd name="connsiteY0" fmla="*/ 259691 h 2129635"/>
                <a:gd name="connsiteX1" fmla="*/ 1122898 w 1661138"/>
                <a:gd name="connsiteY1" fmla="*/ 0 h 2129635"/>
                <a:gd name="connsiteX2" fmla="*/ 1661138 w 1661138"/>
                <a:gd name="connsiteY2" fmla="*/ 1937463 h 2129635"/>
                <a:gd name="connsiteX3" fmla="*/ 7 w 1661138"/>
                <a:gd name="connsiteY3" fmla="*/ 2129635 h 2129635"/>
                <a:gd name="connsiteX4" fmla="*/ 247907 w 1661138"/>
                <a:gd name="connsiteY4" fmla="*/ 259691 h 2129635"/>
                <a:gd name="connsiteX0" fmla="*/ 247907 w 1673170"/>
                <a:gd name="connsiteY0" fmla="*/ 259691 h 2129635"/>
                <a:gd name="connsiteX1" fmla="*/ 1122898 w 1673170"/>
                <a:gd name="connsiteY1" fmla="*/ 0 h 2129635"/>
                <a:gd name="connsiteX2" fmla="*/ 1673170 w 1673170"/>
                <a:gd name="connsiteY2" fmla="*/ 1997621 h 2129635"/>
                <a:gd name="connsiteX3" fmla="*/ 7 w 1673170"/>
                <a:gd name="connsiteY3" fmla="*/ 2129635 h 2129635"/>
                <a:gd name="connsiteX4" fmla="*/ 247907 w 1673170"/>
                <a:gd name="connsiteY4" fmla="*/ 259691 h 2129635"/>
                <a:gd name="connsiteX0" fmla="*/ 247907 w 1977140"/>
                <a:gd name="connsiteY0" fmla="*/ 0 h 1869944"/>
                <a:gd name="connsiteX1" fmla="*/ 1977140 w 1977140"/>
                <a:gd name="connsiteY1" fmla="*/ 5004 h 1869944"/>
                <a:gd name="connsiteX2" fmla="*/ 1673170 w 1977140"/>
                <a:gd name="connsiteY2" fmla="*/ 1737930 h 1869944"/>
                <a:gd name="connsiteX3" fmla="*/ 7 w 1977140"/>
                <a:gd name="connsiteY3" fmla="*/ 1869944 h 1869944"/>
                <a:gd name="connsiteX4" fmla="*/ 247907 w 1977140"/>
                <a:gd name="connsiteY4" fmla="*/ 0 h 1869944"/>
                <a:gd name="connsiteX0" fmla="*/ 705103 w 1977136"/>
                <a:gd name="connsiteY0" fmla="*/ 0 h 2591839"/>
                <a:gd name="connsiteX1" fmla="*/ 1977136 w 1977136"/>
                <a:gd name="connsiteY1" fmla="*/ 726899 h 2591839"/>
                <a:gd name="connsiteX2" fmla="*/ 1673166 w 1977136"/>
                <a:gd name="connsiteY2" fmla="*/ 2459825 h 2591839"/>
                <a:gd name="connsiteX3" fmla="*/ 3 w 1977136"/>
                <a:gd name="connsiteY3" fmla="*/ 2591839 h 2591839"/>
                <a:gd name="connsiteX4" fmla="*/ 705103 w 1977136"/>
                <a:gd name="connsiteY4" fmla="*/ 0 h 2591839"/>
                <a:gd name="connsiteX0" fmla="*/ 705103 w 1977136"/>
                <a:gd name="connsiteY0" fmla="*/ 0 h 2591839"/>
                <a:gd name="connsiteX1" fmla="*/ 1352348 w 1977136"/>
                <a:gd name="connsiteY1" fmla="*/ 341203 h 2591839"/>
                <a:gd name="connsiteX2" fmla="*/ 1977136 w 1977136"/>
                <a:gd name="connsiteY2" fmla="*/ 726899 h 2591839"/>
                <a:gd name="connsiteX3" fmla="*/ 1673166 w 1977136"/>
                <a:gd name="connsiteY3" fmla="*/ 2459825 h 2591839"/>
                <a:gd name="connsiteX4" fmla="*/ 3 w 1977136"/>
                <a:gd name="connsiteY4" fmla="*/ 2591839 h 2591839"/>
                <a:gd name="connsiteX5" fmla="*/ 705103 w 1977136"/>
                <a:gd name="connsiteY5" fmla="*/ 0 h 2591839"/>
                <a:gd name="connsiteX0" fmla="*/ 476503 w 1977136"/>
                <a:gd name="connsiteY0" fmla="*/ 224281 h 2250636"/>
                <a:gd name="connsiteX1" fmla="*/ 1352348 w 1977136"/>
                <a:gd name="connsiteY1" fmla="*/ 0 h 2250636"/>
                <a:gd name="connsiteX2" fmla="*/ 1977136 w 1977136"/>
                <a:gd name="connsiteY2" fmla="*/ 385696 h 2250636"/>
                <a:gd name="connsiteX3" fmla="*/ 1673166 w 1977136"/>
                <a:gd name="connsiteY3" fmla="*/ 2118622 h 2250636"/>
                <a:gd name="connsiteX4" fmla="*/ 3 w 1977136"/>
                <a:gd name="connsiteY4" fmla="*/ 2250636 h 2250636"/>
                <a:gd name="connsiteX5" fmla="*/ 476503 w 1977136"/>
                <a:gd name="connsiteY5" fmla="*/ 224281 h 2250636"/>
                <a:gd name="connsiteX0" fmla="*/ 476503 w 1977136"/>
                <a:gd name="connsiteY0" fmla="*/ 91934 h 2118289"/>
                <a:gd name="connsiteX1" fmla="*/ 1484695 w 1977136"/>
                <a:gd name="connsiteY1" fmla="*/ 0 h 2118289"/>
                <a:gd name="connsiteX2" fmla="*/ 1977136 w 1977136"/>
                <a:gd name="connsiteY2" fmla="*/ 253349 h 2118289"/>
                <a:gd name="connsiteX3" fmla="*/ 1673166 w 1977136"/>
                <a:gd name="connsiteY3" fmla="*/ 1986275 h 2118289"/>
                <a:gd name="connsiteX4" fmla="*/ 3 w 1977136"/>
                <a:gd name="connsiteY4" fmla="*/ 2118289 h 2118289"/>
                <a:gd name="connsiteX5" fmla="*/ 476503 w 1977136"/>
                <a:gd name="connsiteY5" fmla="*/ 91934 h 2118289"/>
                <a:gd name="connsiteX0" fmla="*/ 476503 w 1977136"/>
                <a:gd name="connsiteY0" fmla="*/ 85958 h 2112313"/>
                <a:gd name="connsiteX1" fmla="*/ 1550436 w 1977136"/>
                <a:gd name="connsiteY1" fmla="*/ 0 h 2112313"/>
                <a:gd name="connsiteX2" fmla="*/ 1977136 w 1977136"/>
                <a:gd name="connsiteY2" fmla="*/ 247373 h 2112313"/>
                <a:gd name="connsiteX3" fmla="*/ 1673166 w 1977136"/>
                <a:gd name="connsiteY3" fmla="*/ 1980299 h 2112313"/>
                <a:gd name="connsiteX4" fmla="*/ 3 w 1977136"/>
                <a:gd name="connsiteY4" fmla="*/ 2112313 h 2112313"/>
                <a:gd name="connsiteX5" fmla="*/ 476503 w 1977136"/>
                <a:gd name="connsiteY5" fmla="*/ 85958 h 2112313"/>
                <a:gd name="connsiteX0" fmla="*/ 488456 w 1977136"/>
                <a:gd name="connsiteY0" fmla="*/ 26193 h 2112313"/>
                <a:gd name="connsiteX1" fmla="*/ 1550436 w 1977136"/>
                <a:gd name="connsiteY1" fmla="*/ 0 h 2112313"/>
                <a:gd name="connsiteX2" fmla="*/ 1977136 w 1977136"/>
                <a:gd name="connsiteY2" fmla="*/ 247373 h 2112313"/>
                <a:gd name="connsiteX3" fmla="*/ 1673166 w 1977136"/>
                <a:gd name="connsiteY3" fmla="*/ 1980299 h 2112313"/>
                <a:gd name="connsiteX4" fmla="*/ 3 w 1977136"/>
                <a:gd name="connsiteY4" fmla="*/ 2112313 h 2112313"/>
                <a:gd name="connsiteX5" fmla="*/ 488456 w 1977136"/>
                <a:gd name="connsiteY5" fmla="*/ 26193 h 2112313"/>
                <a:gd name="connsiteX0" fmla="*/ 482480 w 1977136"/>
                <a:gd name="connsiteY0" fmla="*/ 8263 h 2112313"/>
                <a:gd name="connsiteX1" fmla="*/ 1550436 w 1977136"/>
                <a:gd name="connsiteY1" fmla="*/ 0 h 2112313"/>
                <a:gd name="connsiteX2" fmla="*/ 1977136 w 1977136"/>
                <a:gd name="connsiteY2" fmla="*/ 247373 h 2112313"/>
                <a:gd name="connsiteX3" fmla="*/ 1673166 w 1977136"/>
                <a:gd name="connsiteY3" fmla="*/ 1980299 h 2112313"/>
                <a:gd name="connsiteX4" fmla="*/ 3 w 1977136"/>
                <a:gd name="connsiteY4" fmla="*/ 2112313 h 2112313"/>
                <a:gd name="connsiteX5" fmla="*/ 482480 w 1977136"/>
                <a:gd name="connsiteY5" fmla="*/ 8263 h 2112313"/>
                <a:gd name="connsiteX0" fmla="*/ 482480 w 1977136"/>
                <a:gd name="connsiteY0" fmla="*/ 20216 h 2124266"/>
                <a:gd name="connsiteX1" fmla="*/ 1544459 w 1977136"/>
                <a:gd name="connsiteY1" fmla="*/ 0 h 2124266"/>
                <a:gd name="connsiteX2" fmla="*/ 1977136 w 1977136"/>
                <a:gd name="connsiteY2" fmla="*/ 259326 h 2124266"/>
                <a:gd name="connsiteX3" fmla="*/ 1673166 w 1977136"/>
                <a:gd name="connsiteY3" fmla="*/ 1992252 h 2124266"/>
                <a:gd name="connsiteX4" fmla="*/ 3 w 1977136"/>
                <a:gd name="connsiteY4" fmla="*/ 2124266 h 2124266"/>
                <a:gd name="connsiteX5" fmla="*/ 482480 w 1977136"/>
                <a:gd name="connsiteY5" fmla="*/ 20216 h 2124266"/>
                <a:gd name="connsiteX0" fmla="*/ 482480 w 1977136"/>
                <a:gd name="connsiteY0" fmla="*/ 14240 h 2124266"/>
                <a:gd name="connsiteX1" fmla="*/ 1544459 w 1977136"/>
                <a:gd name="connsiteY1" fmla="*/ 0 h 2124266"/>
                <a:gd name="connsiteX2" fmla="*/ 1977136 w 1977136"/>
                <a:gd name="connsiteY2" fmla="*/ 259326 h 2124266"/>
                <a:gd name="connsiteX3" fmla="*/ 1673166 w 1977136"/>
                <a:gd name="connsiteY3" fmla="*/ 1992252 h 2124266"/>
                <a:gd name="connsiteX4" fmla="*/ 3 w 1977136"/>
                <a:gd name="connsiteY4" fmla="*/ 2124266 h 2124266"/>
                <a:gd name="connsiteX5" fmla="*/ 482480 w 1977136"/>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85116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85116 w 1977133"/>
                <a:gd name="connsiteY3" fmla="*/ 1992252 h 2124266"/>
                <a:gd name="connsiteX4" fmla="*/ 0 w 1977133"/>
                <a:gd name="connsiteY4" fmla="*/ 2124266 h 2124266"/>
                <a:gd name="connsiteX5" fmla="*/ 482477 w 1977133"/>
                <a:gd name="connsiteY5" fmla="*/ 14240 h 2124266"/>
                <a:gd name="connsiteX0" fmla="*/ 410760 w 1905416"/>
                <a:gd name="connsiteY0" fmla="*/ 14240 h 2046572"/>
                <a:gd name="connsiteX1" fmla="*/ 1472739 w 1905416"/>
                <a:gd name="connsiteY1" fmla="*/ 0 h 2046572"/>
                <a:gd name="connsiteX2" fmla="*/ 1905416 w 1905416"/>
                <a:gd name="connsiteY2" fmla="*/ 259326 h 2046572"/>
                <a:gd name="connsiteX3" fmla="*/ 1613399 w 1905416"/>
                <a:gd name="connsiteY3" fmla="*/ 1992252 h 2046572"/>
                <a:gd name="connsiteX4" fmla="*/ 0 w 1905416"/>
                <a:gd name="connsiteY4" fmla="*/ 2046572 h 2046572"/>
                <a:gd name="connsiteX5" fmla="*/ 410760 w 1905416"/>
                <a:gd name="connsiteY5" fmla="*/ 14240 h 2046572"/>
                <a:gd name="connsiteX0" fmla="*/ 410760 w 1905416"/>
                <a:gd name="connsiteY0" fmla="*/ 14240 h 2046572"/>
                <a:gd name="connsiteX1" fmla="*/ 1472739 w 1905416"/>
                <a:gd name="connsiteY1" fmla="*/ 0 h 2046572"/>
                <a:gd name="connsiteX2" fmla="*/ 1905416 w 1905416"/>
                <a:gd name="connsiteY2" fmla="*/ 259326 h 2046572"/>
                <a:gd name="connsiteX3" fmla="*/ 938058 w 1905416"/>
                <a:gd name="connsiteY3" fmla="*/ 2040064 h 2046572"/>
                <a:gd name="connsiteX4" fmla="*/ 0 w 1905416"/>
                <a:gd name="connsiteY4" fmla="*/ 2046572 h 2046572"/>
                <a:gd name="connsiteX5" fmla="*/ 410760 w 1905416"/>
                <a:gd name="connsiteY5" fmla="*/ 14240 h 2046572"/>
                <a:gd name="connsiteX0" fmla="*/ 410760 w 1472739"/>
                <a:gd name="connsiteY0" fmla="*/ 14240 h 2046572"/>
                <a:gd name="connsiteX1" fmla="*/ 1472739 w 1472739"/>
                <a:gd name="connsiteY1" fmla="*/ 0 h 2046572"/>
                <a:gd name="connsiteX2" fmla="*/ 1349605 w 1472739"/>
                <a:gd name="connsiteY2" fmla="*/ 815138 h 2046572"/>
                <a:gd name="connsiteX3" fmla="*/ 938058 w 1472739"/>
                <a:gd name="connsiteY3" fmla="*/ 2040064 h 2046572"/>
                <a:gd name="connsiteX4" fmla="*/ 0 w 1472739"/>
                <a:gd name="connsiteY4" fmla="*/ 2046572 h 2046572"/>
                <a:gd name="connsiteX5" fmla="*/ 410760 w 1472739"/>
                <a:gd name="connsiteY5" fmla="*/ 14240 h 2046572"/>
                <a:gd name="connsiteX0" fmla="*/ 410760 w 1349605"/>
                <a:gd name="connsiteY0" fmla="*/ 0 h 2032332"/>
                <a:gd name="connsiteX1" fmla="*/ 1349605 w 1349605"/>
                <a:gd name="connsiteY1" fmla="*/ 800898 h 2032332"/>
                <a:gd name="connsiteX2" fmla="*/ 938058 w 1349605"/>
                <a:gd name="connsiteY2" fmla="*/ 2025824 h 2032332"/>
                <a:gd name="connsiteX3" fmla="*/ 0 w 1349605"/>
                <a:gd name="connsiteY3" fmla="*/ 2032332 h 2032332"/>
                <a:gd name="connsiteX4" fmla="*/ 410760 w 1349605"/>
                <a:gd name="connsiteY4" fmla="*/ 0 h 2032332"/>
                <a:gd name="connsiteX0" fmla="*/ 410760 w 1176287"/>
                <a:gd name="connsiteY0" fmla="*/ 0 h 2032332"/>
                <a:gd name="connsiteX1" fmla="*/ 1176287 w 1176287"/>
                <a:gd name="connsiteY1" fmla="*/ 884569 h 2032332"/>
                <a:gd name="connsiteX2" fmla="*/ 938058 w 1176287"/>
                <a:gd name="connsiteY2" fmla="*/ 2025824 h 2032332"/>
                <a:gd name="connsiteX3" fmla="*/ 0 w 1176287"/>
                <a:gd name="connsiteY3" fmla="*/ 2032332 h 2032332"/>
                <a:gd name="connsiteX4" fmla="*/ 410760 w 1176287"/>
                <a:gd name="connsiteY4" fmla="*/ 0 h 2032332"/>
                <a:gd name="connsiteX0" fmla="*/ 410760 w 1176287"/>
                <a:gd name="connsiteY0" fmla="*/ 0 h 2032332"/>
                <a:gd name="connsiteX1" fmla="*/ 1176287 w 1176287"/>
                <a:gd name="connsiteY1" fmla="*/ 884569 h 2032332"/>
                <a:gd name="connsiteX2" fmla="*/ 938058 w 1176287"/>
                <a:gd name="connsiteY2" fmla="*/ 2025824 h 2032332"/>
                <a:gd name="connsiteX3" fmla="*/ 0 w 1176287"/>
                <a:gd name="connsiteY3" fmla="*/ 2032332 h 2032332"/>
                <a:gd name="connsiteX4" fmla="*/ 410760 w 1176287"/>
                <a:gd name="connsiteY4" fmla="*/ 0 h 2032332"/>
                <a:gd name="connsiteX0" fmla="*/ 297207 w 1176287"/>
                <a:gd name="connsiteY0" fmla="*/ 0 h 1643862"/>
                <a:gd name="connsiteX1" fmla="*/ 1176287 w 1176287"/>
                <a:gd name="connsiteY1" fmla="*/ 496099 h 1643862"/>
                <a:gd name="connsiteX2" fmla="*/ 938058 w 1176287"/>
                <a:gd name="connsiteY2" fmla="*/ 1637354 h 1643862"/>
                <a:gd name="connsiteX3" fmla="*/ 0 w 1176287"/>
                <a:gd name="connsiteY3" fmla="*/ 1643862 h 1643862"/>
                <a:gd name="connsiteX4" fmla="*/ 297207 w 1176287"/>
                <a:gd name="connsiteY4" fmla="*/ 0 h 1643862"/>
                <a:gd name="connsiteX0" fmla="*/ 297207 w 1176287"/>
                <a:gd name="connsiteY0" fmla="*/ 0 h 1643862"/>
                <a:gd name="connsiteX1" fmla="*/ 1176287 w 1176287"/>
                <a:gd name="connsiteY1" fmla="*/ 496099 h 1643862"/>
                <a:gd name="connsiteX2" fmla="*/ 938058 w 1176287"/>
                <a:gd name="connsiteY2" fmla="*/ 1637354 h 1643862"/>
                <a:gd name="connsiteX3" fmla="*/ 0 w 1176287"/>
                <a:gd name="connsiteY3" fmla="*/ 1643862 h 1643862"/>
                <a:gd name="connsiteX4" fmla="*/ 297207 w 1176287"/>
                <a:gd name="connsiteY4" fmla="*/ 0 h 1643862"/>
                <a:gd name="connsiteX0" fmla="*/ 297207 w 1176287"/>
                <a:gd name="connsiteY0" fmla="*/ 0 h 1643862"/>
                <a:gd name="connsiteX1" fmla="*/ 1176287 w 1176287"/>
                <a:gd name="connsiteY1" fmla="*/ 496099 h 1643862"/>
                <a:gd name="connsiteX2" fmla="*/ 938058 w 1176287"/>
                <a:gd name="connsiteY2" fmla="*/ 1637354 h 1643862"/>
                <a:gd name="connsiteX3" fmla="*/ 0 w 1176287"/>
                <a:gd name="connsiteY3" fmla="*/ 1643862 h 1643862"/>
                <a:gd name="connsiteX4" fmla="*/ 297207 w 1176287"/>
                <a:gd name="connsiteY4" fmla="*/ 0 h 1643862"/>
                <a:gd name="connsiteX0" fmla="*/ 291231 w 1170311"/>
                <a:gd name="connsiteY0" fmla="*/ 0 h 1661791"/>
                <a:gd name="connsiteX1" fmla="*/ 1170311 w 1170311"/>
                <a:gd name="connsiteY1" fmla="*/ 496099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96099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96099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8059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8059 w 1170311"/>
                <a:gd name="connsiteY2" fmla="*/ 1637354 h 1661791"/>
                <a:gd name="connsiteX3" fmla="*/ 0 w 1170311"/>
                <a:gd name="connsiteY3" fmla="*/ 1661791 h 1661791"/>
                <a:gd name="connsiteX4" fmla="*/ 291231 w 1170311"/>
                <a:gd name="connsiteY4" fmla="*/ 0 h 1661791"/>
                <a:gd name="connsiteX0" fmla="*/ 219514 w 1098594"/>
                <a:gd name="connsiteY0" fmla="*/ 0 h 1637354"/>
                <a:gd name="connsiteX1" fmla="*/ 1098594 w 1098594"/>
                <a:gd name="connsiteY1" fmla="*/ 466216 h 1637354"/>
                <a:gd name="connsiteX2" fmla="*/ 866342 w 1098594"/>
                <a:gd name="connsiteY2" fmla="*/ 1637354 h 1637354"/>
                <a:gd name="connsiteX3" fmla="*/ 0 w 1098594"/>
                <a:gd name="connsiteY3" fmla="*/ 1165744 h 1637354"/>
                <a:gd name="connsiteX4" fmla="*/ 219514 w 1098594"/>
                <a:gd name="connsiteY4" fmla="*/ 0 h 1637354"/>
                <a:gd name="connsiteX0" fmla="*/ 219514 w 1098594"/>
                <a:gd name="connsiteY0" fmla="*/ 0 h 1189119"/>
                <a:gd name="connsiteX1" fmla="*/ 1098594 w 1098594"/>
                <a:gd name="connsiteY1" fmla="*/ 466216 h 1189119"/>
                <a:gd name="connsiteX2" fmla="*/ 854389 w 1098594"/>
                <a:gd name="connsiteY2" fmla="*/ 1189119 h 1189119"/>
                <a:gd name="connsiteX3" fmla="*/ 0 w 1098594"/>
                <a:gd name="connsiteY3" fmla="*/ 1165744 h 1189119"/>
                <a:gd name="connsiteX4" fmla="*/ 219514 w 1098594"/>
                <a:gd name="connsiteY4" fmla="*/ 0 h 1189119"/>
                <a:gd name="connsiteX0" fmla="*/ 219514 w 1032853"/>
                <a:gd name="connsiteY0" fmla="*/ 0 h 1189119"/>
                <a:gd name="connsiteX1" fmla="*/ 1032853 w 1032853"/>
                <a:gd name="connsiteY1" fmla="*/ 328757 h 1189119"/>
                <a:gd name="connsiteX2" fmla="*/ 854389 w 1032853"/>
                <a:gd name="connsiteY2" fmla="*/ 1189119 h 1189119"/>
                <a:gd name="connsiteX3" fmla="*/ 0 w 1032853"/>
                <a:gd name="connsiteY3" fmla="*/ 1165744 h 1189119"/>
                <a:gd name="connsiteX4" fmla="*/ 219514 w 1032853"/>
                <a:gd name="connsiteY4" fmla="*/ 0 h 1189119"/>
                <a:gd name="connsiteX0" fmla="*/ 219514 w 1032853"/>
                <a:gd name="connsiteY0" fmla="*/ 0 h 1189119"/>
                <a:gd name="connsiteX1" fmla="*/ 1032853 w 1032853"/>
                <a:gd name="connsiteY1" fmla="*/ 328757 h 1189119"/>
                <a:gd name="connsiteX2" fmla="*/ 854389 w 1032853"/>
                <a:gd name="connsiteY2" fmla="*/ 1189119 h 1189119"/>
                <a:gd name="connsiteX3" fmla="*/ 0 w 1032853"/>
                <a:gd name="connsiteY3" fmla="*/ 1165744 h 1189119"/>
                <a:gd name="connsiteX4" fmla="*/ 219514 w 1032853"/>
                <a:gd name="connsiteY4" fmla="*/ 0 h 1189119"/>
                <a:gd name="connsiteX0" fmla="*/ 219514 w 1032853"/>
                <a:gd name="connsiteY0" fmla="*/ 0 h 1242907"/>
                <a:gd name="connsiteX1" fmla="*/ 1032853 w 1032853"/>
                <a:gd name="connsiteY1" fmla="*/ 328757 h 1242907"/>
                <a:gd name="connsiteX2" fmla="*/ 818530 w 1032853"/>
                <a:gd name="connsiteY2" fmla="*/ 1242907 h 1242907"/>
                <a:gd name="connsiteX3" fmla="*/ 0 w 1032853"/>
                <a:gd name="connsiteY3" fmla="*/ 1165744 h 1242907"/>
                <a:gd name="connsiteX4" fmla="*/ 219514 w 1032853"/>
                <a:gd name="connsiteY4" fmla="*/ 0 h 1242907"/>
                <a:gd name="connsiteX0" fmla="*/ 219514 w 1032853"/>
                <a:gd name="connsiteY0" fmla="*/ 0 h 1242907"/>
                <a:gd name="connsiteX1" fmla="*/ 1032853 w 1032853"/>
                <a:gd name="connsiteY1" fmla="*/ 328757 h 1242907"/>
                <a:gd name="connsiteX2" fmla="*/ 818530 w 1032853"/>
                <a:gd name="connsiteY2" fmla="*/ 1242907 h 1242907"/>
                <a:gd name="connsiteX3" fmla="*/ 0 w 1032853"/>
                <a:gd name="connsiteY3" fmla="*/ 1165744 h 1242907"/>
                <a:gd name="connsiteX4" fmla="*/ 219514 w 1032853"/>
                <a:gd name="connsiteY4" fmla="*/ 0 h 1242907"/>
                <a:gd name="connsiteX0" fmla="*/ 219514 w 1032853"/>
                <a:gd name="connsiteY0" fmla="*/ 0 h 1249485"/>
                <a:gd name="connsiteX1" fmla="*/ 1032853 w 1032853"/>
                <a:gd name="connsiteY1" fmla="*/ 328757 h 1249485"/>
                <a:gd name="connsiteX2" fmla="*/ 828398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28398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28398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18530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18530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25109 w 1032853"/>
                <a:gd name="connsiteY2" fmla="*/ 1249485 h 1249485"/>
                <a:gd name="connsiteX3" fmla="*/ 0 w 1032853"/>
                <a:gd name="connsiteY3" fmla="*/ 1165744 h 1249485"/>
                <a:gd name="connsiteX4" fmla="*/ 219514 w 1032853"/>
                <a:gd name="connsiteY4" fmla="*/ 0 h 1249485"/>
                <a:gd name="connsiteX0" fmla="*/ 226092 w 1039431"/>
                <a:gd name="connsiteY0" fmla="*/ 0 h 1249485"/>
                <a:gd name="connsiteX1" fmla="*/ 1039431 w 1039431"/>
                <a:gd name="connsiteY1" fmla="*/ 328757 h 1249485"/>
                <a:gd name="connsiteX2" fmla="*/ 831687 w 1039431"/>
                <a:gd name="connsiteY2" fmla="*/ 1249485 h 1249485"/>
                <a:gd name="connsiteX3" fmla="*/ 0 w 1039431"/>
                <a:gd name="connsiteY3" fmla="*/ 1172322 h 1249485"/>
                <a:gd name="connsiteX4" fmla="*/ 226092 w 1039431"/>
                <a:gd name="connsiteY4" fmla="*/ 0 h 1249485"/>
                <a:gd name="connsiteX0" fmla="*/ 226092 w 1039431"/>
                <a:gd name="connsiteY0" fmla="*/ 0 h 1249485"/>
                <a:gd name="connsiteX1" fmla="*/ 1039431 w 1039431"/>
                <a:gd name="connsiteY1" fmla="*/ 328757 h 1249485"/>
                <a:gd name="connsiteX2" fmla="*/ 831687 w 1039431"/>
                <a:gd name="connsiteY2" fmla="*/ 1249485 h 1249485"/>
                <a:gd name="connsiteX3" fmla="*/ 0 w 1039431"/>
                <a:gd name="connsiteY3" fmla="*/ 1172322 h 1249485"/>
                <a:gd name="connsiteX4" fmla="*/ 226092 w 1039431"/>
                <a:gd name="connsiteY4" fmla="*/ 0 h 1249485"/>
                <a:gd name="connsiteX0" fmla="*/ 226092 w 1039431"/>
                <a:gd name="connsiteY0" fmla="*/ 0 h 1239617"/>
                <a:gd name="connsiteX1" fmla="*/ 1039431 w 1039431"/>
                <a:gd name="connsiteY1" fmla="*/ 318889 h 1239617"/>
                <a:gd name="connsiteX2" fmla="*/ 831687 w 1039431"/>
                <a:gd name="connsiteY2" fmla="*/ 1239617 h 1239617"/>
                <a:gd name="connsiteX3" fmla="*/ 0 w 1039431"/>
                <a:gd name="connsiteY3" fmla="*/ 1162454 h 1239617"/>
                <a:gd name="connsiteX4" fmla="*/ 226092 w 1039431"/>
                <a:gd name="connsiteY4" fmla="*/ 0 h 1239617"/>
                <a:gd name="connsiteX0" fmla="*/ 226092 w 1039431"/>
                <a:gd name="connsiteY0" fmla="*/ 0 h 1239617"/>
                <a:gd name="connsiteX1" fmla="*/ 1039431 w 1039431"/>
                <a:gd name="connsiteY1" fmla="*/ 325468 h 1239617"/>
                <a:gd name="connsiteX2" fmla="*/ 831687 w 1039431"/>
                <a:gd name="connsiteY2" fmla="*/ 1239617 h 1239617"/>
                <a:gd name="connsiteX3" fmla="*/ 0 w 1039431"/>
                <a:gd name="connsiteY3" fmla="*/ 1162454 h 1239617"/>
                <a:gd name="connsiteX4" fmla="*/ 226092 w 1039431"/>
                <a:gd name="connsiteY4" fmla="*/ 0 h 1239617"/>
                <a:gd name="connsiteX0" fmla="*/ 226092 w 1039431"/>
                <a:gd name="connsiteY0" fmla="*/ 0 h 1239617"/>
                <a:gd name="connsiteX1" fmla="*/ 1039431 w 1039431"/>
                <a:gd name="connsiteY1" fmla="*/ 325468 h 1239617"/>
                <a:gd name="connsiteX2" fmla="*/ 831687 w 1039431"/>
                <a:gd name="connsiteY2" fmla="*/ 1239617 h 1239617"/>
                <a:gd name="connsiteX3" fmla="*/ 0 w 1039431"/>
                <a:gd name="connsiteY3" fmla="*/ 1162454 h 1239617"/>
                <a:gd name="connsiteX4" fmla="*/ 226092 w 1039431"/>
                <a:gd name="connsiteY4" fmla="*/ 0 h 1239617"/>
                <a:gd name="connsiteX0" fmla="*/ 226092 w 1039431"/>
                <a:gd name="connsiteY0" fmla="*/ 0 h 1239617"/>
                <a:gd name="connsiteX1" fmla="*/ 1039431 w 1039431"/>
                <a:gd name="connsiteY1" fmla="*/ 325468 h 1239617"/>
                <a:gd name="connsiteX2" fmla="*/ 831687 w 1039431"/>
                <a:gd name="connsiteY2" fmla="*/ 1239617 h 1239617"/>
                <a:gd name="connsiteX3" fmla="*/ 0 w 1039431"/>
                <a:gd name="connsiteY3" fmla="*/ 1162454 h 1239617"/>
                <a:gd name="connsiteX4" fmla="*/ 226092 w 1039431"/>
                <a:gd name="connsiteY4" fmla="*/ 0 h 1239617"/>
                <a:gd name="connsiteX0" fmla="*/ 226092 w 1039431"/>
                <a:gd name="connsiteY0" fmla="*/ 0 h 1239617"/>
                <a:gd name="connsiteX1" fmla="*/ 1039431 w 1039431"/>
                <a:gd name="connsiteY1" fmla="*/ 325468 h 1239617"/>
                <a:gd name="connsiteX2" fmla="*/ 831687 w 1039431"/>
                <a:gd name="connsiteY2" fmla="*/ 1239617 h 1239617"/>
                <a:gd name="connsiteX3" fmla="*/ 0 w 1039431"/>
                <a:gd name="connsiteY3" fmla="*/ 1162454 h 1239617"/>
                <a:gd name="connsiteX4" fmla="*/ 226092 w 1039431"/>
                <a:gd name="connsiteY4" fmla="*/ 0 h 1239617"/>
                <a:gd name="connsiteX0" fmla="*/ 229381 w 1039431"/>
                <a:gd name="connsiteY0" fmla="*/ 0 h 1242906"/>
                <a:gd name="connsiteX1" fmla="*/ 1039431 w 1039431"/>
                <a:gd name="connsiteY1" fmla="*/ 328757 h 1242906"/>
                <a:gd name="connsiteX2" fmla="*/ 831687 w 1039431"/>
                <a:gd name="connsiteY2" fmla="*/ 1242906 h 1242906"/>
                <a:gd name="connsiteX3" fmla="*/ 0 w 1039431"/>
                <a:gd name="connsiteY3" fmla="*/ 1165743 h 1242906"/>
                <a:gd name="connsiteX4" fmla="*/ 229381 w 1039431"/>
                <a:gd name="connsiteY4" fmla="*/ 0 h 1242906"/>
                <a:gd name="connsiteX0" fmla="*/ 229381 w 1042720"/>
                <a:gd name="connsiteY0" fmla="*/ 0 h 1242906"/>
                <a:gd name="connsiteX1" fmla="*/ 1042720 w 1042720"/>
                <a:gd name="connsiteY1" fmla="*/ 325467 h 1242906"/>
                <a:gd name="connsiteX2" fmla="*/ 831687 w 1042720"/>
                <a:gd name="connsiteY2" fmla="*/ 1242906 h 1242906"/>
                <a:gd name="connsiteX3" fmla="*/ 0 w 1042720"/>
                <a:gd name="connsiteY3" fmla="*/ 1165743 h 1242906"/>
                <a:gd name="connsiteX4" fmla="*/ 229381 w 1042720"/>
                <a:gd name="connsiteY4" fmla="*/ 0 h 1242906"/>
                <a:gd name="connsiteX0" fmla="*/ 229381 w 1042720"/>
                <a:gd name="connsiteY0" fmla="*/ 0 h 1242906"/>
                <a:gd name="connsiteX1" fmla="*/ 1042720 w 1042720"/>
                <a:gd name="connsiteY1" fmla="*/ 325467 h 1242906"/>
                <a:gd name="connsiteX2" fmla="*/ 828398 w 1042720"/>
                <a:gd name="connsiteY2" fmla="*/ 1242906 h 1242906"/>
                <a:gd name="connsiteX3" fmla="*/ 0 w 1042720"/>
                <a:gd name="connsiteY3" fmla="*/ 1165743 h 1242906"/>
                <a:gd name="connsiteX4" fmla="*/ 229381 w 1042720"/>
                <a:gd name="connsiteY4" fmla="*/ 0 h 1242906"/>
                <a:gd name="connsiteX0" fmla="*/ 229381 w 1042720"/>
                <a:gd name="connsiteY0" fmla="*/ 0 h 1242906"/>
                <a:gd name="connsiteX1" fmla="*/ 1042720 w 1042720"/>
                <a:gd name="connsiteY1" fmla="*/ 325467 h 1242906"/>
                <a:gd name="connsiteX2" fmla="*/ 828398 w 1042720"/>
                <a:gd name="connsiteY2" fmla="*/ 1242906 h 1242906"/>
                <a:gd name="connsiteX3" fmla="*/ 0 w 1042720"/>
                <a:gd name="connsiteY3" fmla="*/ 1165743 h 1242906"/>
                <a:gd name="connsiteX4" fmla="*/ 229381 w 1042720"/>
                <a:gd name="connsiteY4" fmla="*/ 0 h 1242906"/>
                <a:gd name="connsiteX0" fmla="*/ 219513 w 1032852"/>
                <a:gd name="connsiteY0" fmla="*/ 0 h 1242906"/>
                <a:gd name="connsiteX1" fmla="*/ 1032852 w 1032852"/>
                <a:gd name="connsiteY1" fmla="*/ 325467 h 1242906"/>
                <a:gd name="connsiteX2" fmla="*/ 818530 w 1032852"/>
                <a:gd name="connsiteY2" fmla="*/ 1242906 h 1242906"/>
                <a:gd name="connsiteX3" fmla="*/ 0 w 1032852"/>
                <a:gd name="connsiteY3" fmla="*/ 919053 h 1242906"/>
                <a:gd name="connsiteX4" fmla="*/ 219513 w 1032852"/>
                <a:gd name="connsiteY4" fmla="*/ 0 h 1242906"/>
                <a:gd name="connsiteX0" fmla="*/ 219513 w 1172476"/>
                <a:gd name="connsiteY0" fmla="*/ 0 h 1170543"/>
                <a:gd name="connsiteX1" fmla="*/ 1032852 w 1172476"/>
                <a:gd name="connsiteY1" fmla="*/ 325467 h 1170543"/>
                <a:gd name="connsiteX2" fmla="*/ 1170475 w 1172476"/>
                <a:gd name="connsiteY2" fmla="*/ 1170543 h 1170543"/>
                <a:gd name="connsiteX3" fmla="*/ 0 w 1172476"/>
                <a:gd name="connsiteY3" fmla="*/ 919053 h 1170543"/>
                <a:gd name="connsiteX4" fmla="*/ 219513 w 1172476"/>
                <a:gd name="connsiteY4" fmla="*/ 0 h 1170543"/>
                <a:gd name="connsiteX0" fmla="*/ 219513 w 1384798"/>
                <a:gd name="connsiteY0" fmla="*/ 0 h 1170543"/>
                <a:gd name="connsiteX1" fmla="*/ 1384798 w 1384798"/>
                <a:gd name="connsiteY1" fmla="*/ 335335 h 1170543"/>
                <a:gd name="connsiteX2" fmla="*/ 1170475 w 1384798"/>
                <a:gd name="connsiteY2" fmla="*/ 1170543 h 1170543"/>
                <a:gd name="connsiteX3" fmla="*/ 0 w 1384798"/>
                <a:gd name="connsiteY3" fmla="*/ 919053 h 1170543"/>
                <a:gd name="connsiteX4" fmla="*/ 219513 w 1384798"/>
                <a:gd name="connsiteY4" fmla="*/ 0 h 1170543"/>
                <a:gd name="connsiteX0" fmla="*/ 219513 w 1384798"/>
                <a:gd name="connsiteY0" fmla="*/ 0 h 1150808"/>
                <a:gd name="connsiteX1" fmla="*/ 1384798 w 1384798"/>
                <a:gd name="connsiteY1" fmla="*/ 315600 h 1150808"/>
                <a:gd name="connsiteX2" fmla="*/ 1170475 w 1384798"/>
                <a:gd name="connsiteY2" fmla="*/ 1150808 h 1150808"/>
                <a:gd name="connsiteX3" fmla="*/ 0 w 1384798"/>
                <a:gd name="connsiteY3" fmla="*/ 899318 h 1150808"/>
                <a:gd name="connsiteX4" fmla="*/ 219513 w 1384798"/>
                <a:gd name="connsiteY4" fmla="*/ 0 h 1150808"/>
                <a:gd name="connsiteX0" fmla="*/ 219513 w 1384798"/>
                <a:gd name="connsiteY0" fmla="*/ 0 h 1150808"/>
                <a:gd name="connsiteX1" fmla="*/ 1384798 w 1384798"/>
                <a:gd name="connsiteY1" fmla="*/ 315600 h 1150808"/>
                <a:gd name="connsiteX2" fmla="*/ 1170475 w 1384798"/>
                <a:gd name="connsiteY2" fmla="*/ 1150808 h 1150808"/>
                <a:gd name="connsiteX3" fmla="*/ 0 w 1384798"/>
                <a:gd name="connsiteY3" fmla="*/ 899318 h 1150808"/>
                <a:gd name="connsiteX4" fmla="*/ 219513 w 1384798"/>
                <a:gd name="connsiteY4" fmla="*/ 0 h 1150808"/>
                <a:gd name="connsiteX0" fmla="*/ 219513 w 1384798"/>
                <a:gd name="connsiteY0" fmla="*/ 0 h 1150808"/>
                <a:gd name="connsiteX1" fmla="*/ 1384798 w 1384798"/>
                <a:gd name="connsiteY1" fmla="*/ 315600 h 1150808"/>
                <a:gd name="connsiteX2" fmla="*/ 1170475 w 1384798"/>
                <a:gd name="connsiteY2" fmla="*/ 1150808 h 1150808"/>
                <a:gd name="connsiteX3" fmla="*/ 0 w 1384798"/>
                <a:gd name="connsiteY3" fmla="*/ 899318 h 1150808"/>
                <a:gd name="connsiteX4" fmla="*/ 219513 w 1384798"/>
                <a:gd name="connsiteY4" fmla="*/ 0 h 1150808"/>
                <a:gd name="connsiteX0" fmla="*/ 219513 w 1384798"/>
                <a:gd name="connsiteY0" fmla="*/ 0 h 1150808"/>
                <a:gd name="connsiteX1" fmla="*/ 1384798 w 1384798"/>
                <a:gd name="connsiteY1" fmla="*/ 315600 h 1150808"/>
                <a:gd name="connsiteX2" fmla="*/ 1170475 w 1384798"/>
                <a:gd name="connsiteY2" fmla="*/ 1150808 h 1150808"/>
                <a:gd name="connsiteX3" fmla="*/ 0 w 1384798"/>
                <a:gd name="connsiteY3" fmla="*/ 899318 h 1150808"/>
                <a:gd name="connsiteX4" fmla="*/ 219513 w 1384798"/>
                <a:gd name="connsiteY4" fmla="*/ 0 h 1150808"/>
                <a:gd name="connsiteX0" fmla="*/ 219513 w 1384798"/>
                <a:gd name="connsiteY0" fmla="*/ 0 h 1163965"/>
                <a:gd name="connsiteX1" fmla="*/ 1384798 w 1384798"/>
                <a:gd name="connsiteY1" fmla="*/ 315600 h 1163965"/>
                <a:gd name="connsiteX2" fmla="*/ 1177053 w 1384798"/>
                <a:gd name="connsiteY2" fmla="*/ 1163965 h 1163965"/>
                <a:gd name="connsiteX3" fmla="*/ 0 w 1384798"/>
                <a:gd name="connsiteY3" fmla="*/ 899318 h 1163965"/>
                <a:gd name="connsiteX4" fmla="*/ 219513 w 1384798"/>
                <a:gd name="connsiteY4" fmla="*/ 0 h 1163965"/>
                <a:gd name="connsiteX0" fmla="*/ 219513 w 1384798"/>
                <a:gd name="connsiteY0" fmla="*/ 0 h 1163965"/>
                <a:gd name="connsiteX1" fmla="*/ 1384798 w 1384798"/>
                <a:gd name="connsiteY1" fmla="*/ 315600 h 1163965"/>
                <a:gd name="connsiteX2" fmla="*/ 1177053 w 1384798"/>
                <a:gd name="connsiteY2" fmla="*/ 1163965 h 1163965"/>
                <a:gd name="connsiteX3" fmla="*/ 0 w 1384798"/>
                <a:gd name="connsiteY3" fmla="*/ 899318 h 1163965"/>
                <a:gd name="connsiteX4" fmla="*/ 219513 w 1384798"/>
                <a:gd name="connsiteY4" fmla="*/ 0 h 1163965"/>
                <a:gd name="connsiteX0" fmla="*/ 219513 w 1384798"/>
                <a:gd name="connsiteY0" fmla="*/ 0 h 1163965"/>
                <a:gd name="connsiteX1" fmla="*/ 1384798 w 1384798"/>
                <a:gd name="connsiteY1" fmla="*/ 315600 h 1163965"/>
                <a:gd name="connsiteX2" fmla="*/ 1177053 w 1384798"/>
                <a:gd name="connsiteY2" fmla="*/ 1163965 h 1163965"/>
                <a:gd name="connsiteX3" fmla="*/ 0 w 1384798"/>
                <a:gd name="connsiteY3" fmla="*/ 899318 h 1163965"/>
                <a:gd name="connsiteX4" fmla="*/ 219513 w 1384798"/>
                <a:gd name="connsiteY4" fmla="*/ 0 h 1163965"/>
                <a:gd name="connsiteX0" fmla="*/ 222802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22802 w 1388087"/>
                <a:gd name="connsiteY4" fmla="*/ 0 h 1163965"/>
                <a:gd name="connsiteX0" fmla="*/ 222802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22802 w 1388087"/>
                <a:gd name="connsiteY4" fmla="*/ 0 h 1163965"/>
                <a:gd name="connsiteX0" fmla="*/ 222802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22802 w 1388087"/>
                <a:gd name="connsiteY4" fmla="*/ 0 h 1163965"/>
                <a:gd name="connsiteX0" fmla="*/ 222802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22802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57387"/>
                <a:gd name="connsiteX1" fmla="*/ 1388087 w 1388087"/>
                <a:gd name="connsiteY1" fmla="*/ 315600 h 1157387"/>
                <a:gd name="connsiteX2" fmla="*/ 1173763 w 1388087"/>
                <a:gd name="connsiteY2" fmla="*/ 1157387 h 1157387"/>
                <a:gd name="connsiteX3" fmla="*/ 0 w 1388087"/>
                <a:gd name="connsiteY3" fmla="*/ 912475 h 1157387"/>
                <a:gd name="connsiteX4" fmla="*/ 216224 w 1388087"/>
                <a:gd name="connsiteY4" fmla="*/ 0 h 1157387"/>
                <a:gd name="connsiteX0" fmla="*/ 216224 w 1388087"/>
                <a:gd name="connsiteY0" fmla="*/ 0 h 1157387"/>
                <a:gd name="connsiteX1" fmla="*/ 1388087 w 1388087"/>
                <a:gd name="connsiteY1" fmla="*/ 315600 h 1157387"/>
                <a:gd name="connsiteX2" fmla="*/ 1173763 w 1388087"/>
                <a:gd name="connsiteY2" fmla="*/ 1157387 h 1157387"/>
                <a:gd name="connsiteX3" fmla="*/ 0 w 1388087"/>
                <a:gd name="connsiteY3" fmla="*/ 912475 h 1157387"/>
                <a:gd name="connsiteX4" fmla="*/ 216224 w 1388087"/>
                <a:gd name="connsiteY4" fmla="*/ 0 h 1157387"/>
                <a:gd name="connsiteX0" fmla="*/ 220380 w 1388087"/>
                <a:gd name="connsiteY0" fmla="*/ 0 h 1140762"/>
                <a:gd name="connsiteX1" fmla="*/ 1388087 w 1388087"/>
                <a:gd name="connsiteY1" fmla="*/ 298975 h 1140762"/>
                <a:gd name="connsiteX2" fmla="*/ 1173763 w 1388087"/>
                <a:gd name="connsiteY2" fmla="*/ 1140762 h 1140762"/>
                <a:gd name="connsiteX3" fmla="*/ 0 w 1388087"/>
                <a:gd name="connsiteY3" fmla="*/ 895850 h 1140762"/>
                <a:gd name="connsiteX4" fmla="*/ 220380 w 1388087"/>
                <a:gd name="connsiteY4" fmla="*/ 0 h 1140762"/>
                <a:gd name="connsiteX0" fmla="*/ 220380 w 1425494"/>
                <a:gd name="connsiteY0" fmla="*/ 0 h 1140762"/>
                <a:gd name="connsiteX1" fmla="*/ 1425494 w 1425494"/>
                <a:gd name="connsiteY1" fmla="*/ 298975 h 1140762"/>
                <a:gd name="connsiteX2" fmla="*/ 1173763 w 1425494"/>
                <a:gd name="connsiteY2" fmla="*/ 1140762 h 1140762"/>
                <a:gd name="connsiteX3" fmla="*/ 0 w 1425494"/>
                <a:gd name="connsiteY3" fmla="*/ 895850 h 1140762"/>
                <a:gd name="connsiteX4" fmla="*/ 220380 w 1425494"/>
                <a:gd name="connsiteY4" fmla="*/ 0 h 1140762"/>
                <a:gd name="connsiteX0" fmla="*/ 220380 w 1425494"/>
                <a:gd name="connsiteY0" fmla="*/ 0 h 1124136"/>
                <a:gd name="connsiteX1" fmla="*/ 1425494 w 1425494"/>
                <a:gd name="connsiteY1" fmla="*/ 298975 h 1124136"/>
                <a:gd name="connsiteX2" fmla="*/ 1177919 w 1425494"/>
                <a:gd name="connsiteY2" fmla="*/ 1124136 h 1124136"/>
                <a:gd name="connsiteX3" fmla="*/ 0 w 1425494"/>
                <a:gd name="connsiteY3" fmla="*/ 895850 h 1124136"/>
                <a:gd name="connsiteX4" fmla="*/ 220380 w 1425494"/>
                <a:gd name="connsiteY4" fmla="*/ 0 h 1124136"/>
                <a:gd name="connsiteX0" fmla="*/ 207911 w 1413025"/>
                <a:gd name="connsiteY0" fmla="*/ 0 h 1124136"/>
                <a:gd name="connsiteX1" fmla="*/ 1413025 w 1413025"/>
                <a:gd name="connsiteY1" fmla="*/ 298975 h 1124136"/>
                <a:gd name="connsiteX2" fmla="*/ 1165450 w 1413025"/>
                <a:gd name="connsiteY2" fmla="*/ 1124136 h 1124136"/>
                <a:gd name="connsiteX3" fmla="*/ 0 w 1413025"/>
                <a:gd name="connsiteY3" fmla="*/ 858443 h 1124136"/>
                <a:gd name="connsiteX4" fmla="*/ 207911 w 1413025"/>
                <a:gd name="connsiteY4" fmla="*/ 0 h 1124136"/>
                <a:gd name="connsiteX0" fmla="*/ 199598 w 1404712"/>
                <a:gd name="connsiteY0" fmla="*/ 0 h 1124136"/>
                <a:gd name="connsiteX1" fmla="*/ 1404712 w 1404712"/>
                <a:gd name="connsiteY1" fmla="*/ 298975 h 1124136"/>
                <a:gd name="connsiteX2" fmla="*/ 1157137 w 1404712"/>
                <a:gd name="connsiteY2" fmla="*/ 1124136 h 1124136"/>
                <a:gd name="connsiteX3" fmla="*/ 0 w 1404712"/>
                <a:gd name="connsiteY3" fmla="*/ 837661 h 1124136"/>
                <a:gd name="connsiteX4" fmla="*/ 199598 w 1404712"/>
                <a:gd name="connsiteY4" fmla="*/ 0 h 1124136"/>
                <a:gd name="connsiteX0" fmla="*/ 199598 w 1404712"/>
                <a:gd name="connsiteY0" fmla="*/ 0 h 1124136"/>
                <a:gd name="connsiteX1" fmla="*/ 1404712 w 1404712"/>
                <a:gd name="connsiteY1" fmla="*/ 298975 h 1124136"/>
                <a:gd name="connsiteX2" fmla="*/ 1157137 w 1404712"/>
                <a:gd name="connsiteY2" fmla="*/ 1124136 h 1124136"/>
                <a:gd name="connsiteX3" fmla="*/ 0 w 1404712"/>
                <a:gd name="connsiteY3" fmla="*/ 837661 h 1124136"/>
                <a:gd name="connsiteX4" fmla="*/ 199598 w 1404712"/>
                <a:gd name="connsiteY4" fmla="*/ 0 h 1124136"/>
                <a:gd name="connsiteX0" fmla="*/ 199598 w 1404712"/>
                <a:gd name="connsiteY0" fmla="*/ 0 h 1124136"/>
                <a:gd name="connsiteX1" fmla="*/ 1404712 w 1404712"/>
                <a:gd name="connsiteY1" fmla="*/ 298975 h 1124136"/>
                <a:gd name="connsiteX2" fmla="*/ 1157137 w 1404712"/>
                <a:gd name="connsiteY2" fmla="*/ 1124136 h 1124136"/>
                <a:gd name="connsiteX3" fmla="*/ 0 w 1404712"/>
                <a:gd name="connsiteY3" fmla="*/ 837661 h 1124136"/>
                <a:gd name="connsiteX4" fmla="*/ 199598 w 1404712"/>
                <a:gd name="connsiteY4" fmla="*/ 0 h 1124136"/>
                <a:gd name="connsiteX0" fmla="*/ 199598 w 1404712"/>
                <a:gd name="connsiteY0" fmla="*/ 0 h 1124136"/>
                <a:gd name="connsiteX1" fmla="*/ 1404712 w 1404712"/>
                <a:gd name="connsiteY1" fmla="*/ 298975 h 1124136"/>
                <a:gd name="connsiteX2" fmla="*/ 1157137 w 1404712"/>
                <a:gd name="connsiteY2" fmla="*/ 1124136 h 1124136"/>
                <a:gd name="connsiteX3" fmla="*/ 0 w 1404712"/>
                <a:gd name="connsiteY3" fmla="*/ 837661 h 1124136"/>
                <a:gd name="connsiteX4" fmla="*/ 199598 w 1404712"/>
                <a:gd name="connsiteY4" fmla="*/ 0 h 1124136"/>
                <a:gd name="connsiteX0" fmla="*/ 199598 w 1417181"/>
                <a:gd name="connsiteY0" fmla="*/ 0 h 1124136"/>
                <a:gd name="connsiteX1" fmla="*/ 1417181 w 1417181"/>
                <a:gd name="connsiteY1" fmla="*/ 303132 h 1124136"/>
                <a:gd name="connsiteX2" fmla="*/ 1157137 w 1417181"/>
                <a:gd name="connsiteY2" fmla="*/ 1124136 h 1124136"/>
                <a:gd name="connsiteX3" fmla="*/ 0 w 1417181"/>
                <a:gd name="connsiteY3" fmla="*/ 837661 h 1124136"/>
                <a:gd name="connsiteX4" fmla="*/ 199598 w 1417181"/>
                <a:gd name="connsiteY4" fmla="*/ 0 h 1124136"/>
                <a:gd name="connsiteX0" fmla="*/ 199598 w 1417181"/>
                <a:gd name="connsiteY0" fmla="*/ 0 h 1124136"/>
                <a:gd name="connsiteX1" fmla="*/ 1417181 w 1417181"/>
                <a:gd name="connsiteY1" fmla="*/ 303132 h 1124136"/>
                <a:gd name="connsiteX2" fmla="*/ 1157137 w 1417181"/>
                <a:gd name="connsiteY2" fmla="*/ 1124136 h 1124136"/>
                <a:gd name="connsiteX3" fmla="*/ 0 w 1417181"/>
                <a:gd name="connsiteY3" fmla="*/ 837661 h 1124136"/>
                <a:gd name="connsiteX4" fmla="*/ 199598 w 1417181"/>
                <a:gd name="connsiteY4" fmla="*/ 0 h 1124136"/>
                <a:gd name="connsiteX0" fmla="*/ 199598 w 1417181"/>
                <a:gd name="connsiteY0" fmla="*/ 0 h 1124136"/>
                <a:gd name="connsiteX1" fmla="*/ 1417181 w 1417181"/>
                <a:gd name="connsiteY1" fmla="*/ 303132 h 1124136"/>
                <a:gd name="connsiteX2" fmla="*/ 1157137 w 1417181"/>
                <a:gd name="connsiteY2" fmla="*/ 1124136 h 1124136"/>
                <a:gd name="connsiteX3" fmla="*/ 0 w 1417181"/>
                <a:gd name="connsiteY3" fmla="*/ 837661 h 1124136"/>
                <a:gd name="connsiteX4" fmla="*/ 199598 w 1417181"/>
                <a:gd name="connsiteY4" fmla="*/ 0 h 1124136"/>
                <a:gd name="connsiteX0" fmla="*/ 199598 w 1417181"/>
                <a:gd name="connsiteY0" fmla="*/ 0 h 1124136"/>
                <a:gd name="connsiteX1" fmla="*/ 1417181 w 1417181"/>
                <a:gd name="connsiteY1" fmla="*/ 303132 h 1124136"/>
                <a:gd name="connsiteX2" fmla="*/ 1157137 w 1417181"/>
                <a:gd name="connsiteY2" fmla="*/ 1124136 h 1124136"/>
                <a:gd name="connsiteX3" fmla="*/ 0 w 1417181"/>
                <a:gd name="connsiteY3" fmla="*/ 837661 h 1124136"/>
                <a:gd name="connsiteX4" fmla="*/ 199598 w 1417181"/>
                <a:gd name="connsiteY4" fmla="*/ 0 h 1124136"/>
                <a:gd name="connsiteX0" fmla="*/ 237005 w 1454588"/>
                <a:gd name="connsiteY0" fmla="*/ 0 h 1124136"/>
                <a:gd name="connsiteX1" fmla="*/ 1454588 w 1454588"/>
                <a:gd name="connsiteY1" fmla="*/ 303132 h 1124136"/>
                <a:gd name="connsiteX2" fmla="*/ 1194544 w 1454588"/>
                <a:gd name="connsiteY2" fmla="*/ 1124136 h 1124136"/>
                <a:gd name="connsiteX3" fmla="*/ 0 w 1454588"/>
                <a:gd name="connsiteY3" fmla="*/ 742065 h 1124136"/>
                <a:gd name="connsiteX4" fmla="*/ 237005 w 1454588"/>
                <a:gd name="connsiteY4" fmla="*/ 0 h 1124136"/>
                <a:gd name="connsiteX0" fmla="*/ 237005 w 1454588"/>
                <a:gd name="connsiteY0" fmla="*/ 0 h 1124136"/>
                <a:gd name="connsiteX1" fmla="*/ 1454588 w 1454588"/>
                <a:gd name="connsiteY1" fmla="*/ 303132 h 1124136"/>
                <a:gd name="connsiteX2" fmla="*/ 1194544 w 1454588"/>
                <a:gd name="connsiteY2" fmla="*/ 1124136 h 1124136"/>
                <a:gd name="connsiteX3" fmla="*/ 0 w 1454588"/>
                <a:gd name="connsiteY3" fmla="*/ 742065 h 1124136"/>
                <a:gd name="connsiteX4" fmla="*/ 237005 w 1454588"/>
                <a:gd name="connsiteY4" fmla="*/ 0 h 1124136"/>
                <a:gd name="connsiteX0" fmla="*/ 237005 w 1454588"/>
                <a:gd name="connsiteY0" fmla="*/ 0 h 1124136"/>
                <a:gd name="connsiteX1" fmla="*/ 1454588 w 1454588"/>
                <a:gd name="connsiteY1" fmla="*/ 303132 h 1124136"/>
                <a:gd name="connsiteX2" fmla="*/ 1194544 w 1454588"/>
                <a:gd name="connsiteY2" fmla="*/ 1124136 h 1124136"/>
                <a:gd name="connsiteX3" fmla="*/ 0 w 1454588"/>
                <a:gd name="connsiteY3" fmla="*/ 742065 h 1124136"/>
                <a:gd name="connsiteX4" fmla="*/ 237005 w 1454588"/>
                <a:gd name="connsiteY4" fmla="*/ 0 h 1124136"/>
                <a:gd name="connsiteX0" fmla="*/ 237005 w 1199164"/>
                <a:gd name="connsiteY0" fmla="*/ 0 h 1124136"/>
                <a:gd name="connsiteX1" fmla="*/ 714755 w 1199164"/>
                <a:gd name="connsiteY1" fmla="*/ 215849 h 1124136"/>
                <a:gd name="connsiteX2" fmla="*/ 1194544 w 1199164"/>
                <a:gd name="connsiteY2" fmla="*/ 1124136 h 1124136"/>
                <a:gd name="connsiteX3" fmla="*/ 0 w 1199164"/>
                <a:gd name="connsiteY3" fmla="*/ 742065 h 1124136"/>
                <a:gd name="connsiteX4" fmla="*/ 237005 w 1199164"/>
                <a:gd name="connsiteY4" fmla="*/ 0 h 1124136"/>
                <a:gd name="connsiteX0" fmla="*/ 237005 w 714755"/>
                <a:gd name="connsiteY0" fmla="*/ 0 h 766985"/>
                <a:gd name="connsiteX1" fmla="*/ 714755 w 714755"/>
                <a:gd name="connsiteY1" fmla="*/ 215849 h 766985"/>
                <a:gd name="connsiteX2" fmla="*/ 571090 w 714755"/>
                <a:gd name="connsiteY2" fmla="*/ 729281 h 766985"/>
                <a:gd name="connsiteX3" fmla="*/ 0 w 714755"/>
                <a:gd name="connsiteY3" fmla="*/ 742065 h 766985"/>
                <a:gd name="connsiteX4" fmla="*/ 237005 w 714755"/>
                <a:gd name="connsiteY4" fmla="*/ 0 h 766985"/>
                <a:gd name="connsiteX0" fmla="*/ 237005 w 839446"/>
                <a:gd name="connsiteY0" fmla="*/ 0 h 766985"/>
                <a:gd name="connsiteX1" fmla="*/ 839446 w 839446"/>
                <a:gd name="connsiteY1" fmla="*/ 170129 h 766985"/>
                <a:gd name="connsiteX2" fmla="*/ 571090 w 839446"/>
                <a:gd name="connsiteY2" fmla="*/ 729281 h 766985"/>
                <a:gd name="connsiteX3" fmla="*/ 0 w 839446"/>
                <a:gd name="connsiteY3" fmla="*/ 742065 h 766985"/>
                <a:gd name="connsiteX4" fmla="*/ 237005 w 839446"/>
                <a:gd name="connsiteY4" fmla="*/ 0 h 766985"/>
                <a:gd name="connsiteX0" fmla="*/ 237005 w 839446"/>
                <a:gd name="connsiteY0" fmla="*/ 0 h 766985"/>
                <a:gd name="connsiteX1" fmla="*/ 839446 w 839446"/>
                <a:gd name="connsiteY1" fmla="*/ 170129 h 766985"/>
                <a:gd name="connsiteX2" fmla="*/ 571090 w 839446"/>
                <a:gd name="connsiteY2" fmla="*/ 729281 h 766985"/>
                <a:gd name="connsiteX3" fmla="*/ 0 w 839446"/>
                <a:gd name="connsiteY3" fmla="*/ 742065 h 766985"/>
                <a:gd name="connsiteX4" fmla="*/ 237005 w 839446"/>
                <a:gd name="connsiteY4" fmla="*/ 0 h 766985"/>
                <a:gd name="connsiteX0" fmla="*/ 237005 w 839446"/>
                <a:gd name="connsiteY0" fmla="*/ 0 h 765116"/>
                <a:gd name="connsiteX1" fmla="*/ 839446 w 839446"/>
                <a:gd name="connsiteY1" fmla="*/ 170129 h 765116"/>
                <a:gd name="connsiteX2" fmla="*/ 666686 w 839446"/>
                <a:gd name="connsiteY2" fmla="*/ 704343 h 765116"/>
                <a:gd name="connsiteX3" fmla="*/ 0 w 839446"/>
                <a:gd name="connsiteY3" fmla="*/ 742065 h 765116"/>
                <a:gd name="connsiteX4" fmla="*/ 237005 w 839446"/>
                <a:gd name="connsiteY4" fmla="*/ 0 h 765116"/>
                <a:gd name="connsiteX0" fmla="*/ 237005 w 839446"/>
                <a:gd name="connsiteY0" fmla="*/ 0 h 765706"/>
                <a:gd name="connsiteX1" fmla="*/ 839446 w 839446"/>
                <a:gd name="connsiteY1" fmla="*/ 170129 h 765706"/>
                <a:gd name="connsiteX2" fmla="*/ 666686 w 839446"/>
                <a:gd name="connsiteY2" fmla="*/ 712655 h 765706"/>
                <a:gd name="connsiteX3" fmla="*/ 0 w 839446"/>
                <a:gd name="connsiteY3" fmla="*/ 742065 h 765706"/>
                <a:gd name="connsiteX4" fmla="*/ 237005 w 839446"/>
                <a:gd name="connsiteY4" fmla="*/ 0 h 765706"/>
                <a:gd name="connsiteX0" fmla="*/ 237005 w 839446"/>
                <a:gd name="connsiteY0" fmla="*/ 0 h 766985"/>
                <a:gd name="connsiteX1" fmla="*/ 839446 w 839446"/>
                <a:gd name="connsiteY1" fmla="*/ 170129 h 766985"/>
                <a:gd name="connsiteX2" fmla="*/ 666686 w 839446"/>
                <a:gd name="connsiteY2" fmla="*/ 729281 h 766985"/>
                <a:gd name="connsiteX3" fmla="*/ 0 w 839446"/>
                <a:gd name="connsiteY3" fmla="*/ 742065 h 766985"/>
                <a:gd name="connsiteX4" fmla="*/ 237005 w 839446"/>
                <a:gd name="connsiteY4" fmla="*/ 0 h 766985"/>
                <a:gd name="connsiteX0" fmla="*/ 237005 w 839446"/>
                <a:gd name="connsiteY0" fmla="*/ 0 h 776889"/>
                <a:gd name="connsiteX1" fmla="*/ 839446 w 839446"/>
                <a:gd name="connsiteY1" fmla="*/ 170129 h 776889"/>
                <a:gd name="connsiteX2" fmla="*/ 666686 w 839446"/>
                <a:gd name="connsiteY2" fmla="*/ 729281 h 776889"/>
                <a:gd name="connsiteX3" fmla="*/ 0 w 839446"/>
                <a:gd name="connsiteY3" fmla="*/ 742065 h 776889"/>
                <a:gd name="connsiteX4" fmla="*/ 237005 w 839446"/>
                <a:gd name="connsiteY4" fmla="*/ 0 h 776889"/>
                <a:gd name="connsiteX0" fmla="*/ 237005 w 839446"/>
                <a:gd name="connsiteY0" fmla="*/ 0 h 776889"/>
                <a:gd name="connsiteX1" fmla="*/ 839446 w 839446"/>
                <a:gd name="connsiteY1" fmla="*/ 170129 h 776889"/>
                <a:gd name="connsiteX2" fmla="*/ 657161 w 839446"/>
                <a:gd name="connsiteY2" fmla="*/ 729281 h 776889"/>
                <a:gd name="connsiteX3" fmla="*/ 0 w 839446"/>
                <a:gd name="connsiteY3" fmla="*/ 742065 h 776889"/>
                <a:gd name="connsiteX4" fmla="*/ 237005 w 839446"/>
                <a:gd name="connsiteY4" fmla="*/ 0 h 776889"/>
                <a:gd name="connsiteX0" fmla="*/ 237005 w 839446"/>
                <a:gd name="connsiteY0" fmla="*/ 0 h 776889"/>
                <a:gd name="connsiteX1" fmla="*/ 839446 w 839446"/>
                <a:gd name="connsiteY1" fmla="*/ 170129 h 776889"/>
                <a:gd name="connsiteX2" fmla="*/ 657161 w 839446"/>
                <a:gd name="connsiteY2" fmla="*/ 729281 h 776889"/>
                <a:gd name="connsiteX3" fmla="*/ 0 w 839446"/>
                <a:gd name="connsiteY3" fmla="*/ 742065 h 776889"/>
                <a:gd name="connsiteX4" fmla="*/ 237005 w 839446"/>
                <a:gd name="connsiteY4" fmla="*/ 0 h 776889"/>
                <a:gd name="connsiteX0" fmla="*/ 237005 w 839446"/>
                <a:gd name="connsiteY0" fmla="*/ 0 h 742065"/>
                <a:gd name="connsiteX1" fmla="*/ 839446 w 839446"/>
                <a:gd name="connsiteY1" fmla="*/ 170129 h 742065"/>
                <a:gd name="connsiteX2" fmla="*/ 657161 w 839446"/>
                <a:gd name="connsiteY2" fmla="*/ 729281 h 742065"/>
                <a:gd name="connsiteX3" fmla="*/ 0 w 839446"/>
                <a:gd name="connsiteY3" fmla="*/ 742065 h 742065"/>
                <a:gd name="connsiteX4" fmla="*/ 237005 w 839446"/>
                <a:gd name="connsiteY4" fmla="*/ 0 h 742065"/>
                <a:gd name="connsiteX0" fmla="*/ 237005 w 839446"/>
                <a:gd name="connsiteY0" fmla="*/ 0 h 742065"/>
                <a:gd name="connsiteX1" fmla="*/ 839446 w 839446"/>
                <a:gd name="connsiteY1" fmla="*/ 170129 h 742065"/>
                <a:gd name="connsiteX2" fmla="*/ 657161 w 839446"/>
                <a:gd name="connsiteY2" fmla="*/ 729281 h 742065"/>
                <a:gd name="connsiteX3" fmla="*/ 0 w 839446"/>
                <a:gd name="connsiteY3" fmla="*/ 742065 h 742065"/>
                <a:gd name="connsiteX4" fmla="*/ 237005 w 839446"/>
                <a:gd name="connsiteY4" fmla="*/ 0 h 742065"/>
                <a:gd name="connsiteX0" fmla="*/ 237005 w 839446"/>
                <a:gd name="connsiteY0" fmla="*/ 0 h 742065"/>
                <a:gd name="connsiteX1" fmla="*/ 839446 w 839446"/>
                <a:gd name="connsiteY1" fmla="*/ 170129 h 742065"/>
                <a:gd name="connsiteX2" fmla="*/ 657161 w 839446"/>
                <a:gd name="connsiteY2" fmla="*/ 729281 h 742065"/>
                <a:gd name="connsiteX3" fmla="*/ 0 w 839446"/>
                <a:gd name="connsiteY3" fmla="*/ 742065 h 742065"/>
                <a:gd name="connsiteX4" fmla="*/ 237005 w 839446"/>
                <a:gd name="connsiteY4" fmla="*/ 0 h 742065"/>
                <a:gd name="connsiteX0" fmla="*/ 237005 w 839446"/>
                <a:gd name="connsiteY0" fmla="*/ 0 h 742065"/>
                <a:gd name="connsiteX1" fmla="*/ 839446 w 839446"/>
                <a:gd name="connsiteY1" fmla="*/ 170129 h 742065"/>
                <a:gd name="connsiteX2" fmla="*/ 657161 w 839446"/>
                <a:gd name="connsiteY2" fmla="*/ 729281 h 742065"/>
                <a:gd name="connsiteX3" fmla="*/ 0 w 839446"/>
                <a:gd name="connsiteY3" fmla="*/ 742065 h 742065"/>
                <a:gd name="connsiteX4" fmla="*/ 237005 w 839446"/>
                <a:gd name="connsiteY4" fmla="*/ 0 h 742065"/>
                <a:gd name="connsiteX0" fmla="*/ 234624 w 837065"/>
                <a:gd name="connsiteY0" fmla="*/ 0 h 734922"/>
                <a:gd name="connsiteX1" fmla="*/ 837065 w 837065"/>
                <a:gd name="connsiteY1" fmla="*/ 170129 h 734922"/>
                <a:gd name="connsiteX2" fmla="*/ 654780 w 837065"/>
                <a:gd name="connsiteY2" fmla="*/ 729281 h 734922"/>
                <a:gd name="connsiteX3" fmla="*/ 0 w 837065"/>
                <a:gd name="connsiteY3" fmla="*/ 734922 h 734922"/>
                <a:gd name="connsiteX4" fmla="*/ 234624 w 837065"/>
                <a:gd name="connsiteY4" fmla="*/ 0 h 734922"/>
                <a:gd name="connsiteX0" fmla="*/ 234624 w 837065"/>
                <a:gd name="connsiteY0" fmla="*/ 0 h 736549"/>
                <a:gd name="connsiteX1" fmla="*/ 837065 w 837065"/>
                <a:gd name="connsiteY1" fmla="*/ 170129 h 736549"/>
                <a:gd name="connsiteX2" fmla="*/ 654780 w 837065"/>
                <a:gd name="connsiteY2" fmla="*/ 729281 h 736549"/>
                <a:gd name="connsiteX3" fmla="*/ 0 w 837065"/>
                <a:gd name="connsiteY3" fmla="*/ 734922 h 736549"/>
                <a:gd name="connsiteX4" fmla="*/ 234624 w 837065"/>
                <a:gd name="connsiteY4" fmla="*/ 0 h 736549"/>
                <a:gd name="connsiteX0" fmla="*/ 234624 w 837065"/>
                <a:gd name="connsiteY0" fmla="*/ 0 h 738679"/>
                <a:gd name="connsiteX1" fmla="*/ 837065 w 837065"/>
                <a:gd name="connsiteY1" fmla="*/ 170129 h 738679"/>
                <a:gd name="connsiteX2" fmla="*/ 654780 w 837065"/>
                <a:gd name="connsiteY2" fmla="*/ 729281 h 738679"/>
                <a:gd name="connsiteX3" fmla="*/ 0 w 837065"/>
                <a:gd name="connsiteY3" fmla="*/ 737304 h 738679"/>
                <a:gd name="connsiteX4" fmla="*/ 234624 w 837065"/>
                <a:gd name="connsiteY4" fmla="*/ 0 h 738679"/>
                <a:gd name="connsiteX0" fmla="*/ 234624 w 837065"/>
                <a:gd name="connsiteY0" fmla="*/ 0 h 737867"/>
                <a:gd name="connsiteX1" fmla="*/ 837065 w 837065"/>
                <a:gd name="connsiteY1" fmla="*/ 170129 h 737867"/>
                <a:gd name="connsiteX2" fmla="*/ 654780 w 837065"/>
                <a:gd name="connsiteY2" fmla="*/ 729281 h 737867"/>
                <a:gd name="connsiteX3" fmla="*/ 0 w 837065"/>
                <a:gd name="connsiteY3" fmla="*/ 737304 h 737867"/>
                <a:gd name="connsiteX4" fmla="*/ 234624 w 837065"/>
                <a:gd name="connsiteY4" fmla="*/ 0 h 737867"/>
                <a:gd name="connsiteX0" fmla="*/ 237005 w 839446"/>
                <a:gd name="connsiteY0" fmla="*/ 0 h 744791"/>
                <a:gd name="connsiteX1" fmla="*/ 839446 w 839446"/>
                <a:gd name="connsiteY1" fmla="*/ 170129 h 744791"/>
                <a:gd name="connsiteX2" fmla="*/ 657161 w 839446"/>
                <a:gd name="connsiteY2" fmla="*/ 729281 h 744791"/>
                <a:gd name="connsiteX3" fmla="*/ 0 w 839446"/>
                <a:gd name="connsiteY3" fmla="*/ 744448 h 744791"/>
                <a:gd name="connsiteX4" fmla="*/ 237005 w 839446"/>
                <a:gd name="connsiteY4" fmla="*/ 0 h 744791"/>
                <a:gd name="connsiteX0" fmla="*/ 237005 w 839446"/>
                <a:gd name="connsiteY0" fmla="*/ 0 h 744448"/>
                <a:gd name="connsiteX1" fmla="*/ 839446 w 839446"/>
                <a:gd name="connsiteY1" fmla="*/ 170129 h 744448"/>
                <a:gd name="connsiteX2" fmla="*/ 657161 w 839446"/>
                <a:gd name="connsiteY2" fmla="*/ 729281 h 744448"/>
                <a:gd name="connsiteX3" fmla="*/ 0 w 839446"/>
                <a:gd name="connsiteY3" fmla="*/ 744448 h 744448"/>
                <a:gd name="connsiteX4" fmla="*/ 237005 w 839446"/>
                <a:gd name="connsiteY4" fmla="*/ 0 h 744448"/>
                <a:gd name="connsiteX0" fmla="*/ 237005 w 839446"/>
                <a:gd name="connsiteY0" fmla="*/ 0 h 744448"/>
                <a:gd name="connsiteX1" fmla="*/ 839446 w 839446"/>
                <a:gd name="connsiteY1" fmla="*/ 170129 h 744448"/>
                <a:gd name="connsiteX2" fmla="*/ 657161 w 839446"/>
                <a:gd name="connsiteY2" fmla="*/ 729281 h 744448"/>
                <a:gd name="connsiteX3" fmla="*/ 0 w 839446"/>
                <a:gd name="connsiteY3" fmla="*/ 744448 h 744448"/>
                <a:gd name="connsiteX4" fmla="*/ 237005 w 839446"/>
                <a:gd name="connsiteY4" fmla="*/ 0 h 744448"/>
                <a:gd name="connsiteX0" fmla="*/ 237005 w 839446"/>
                <a:gd name="connsiteY0" fmla="*/ 0 h 744448"/>
                <a:gd name="connsiteX1" fmla="*/ 839446 w 839446"/>
                <a:gd name="connsiteY1" fmla="*/ 170129 h 744448"/>
                <a:gd name="connsiteX2" fmla="*/ 657161 w 839446"/>
                <a:gd name="connsiteY2" fmla="*/ 729281 h 744448"/>
                <a:gd name="connsiteX3" fmla="*/ 0 w 839446"/>
                <a:gd name="connsiteY3" fmla="*/ 744448 h 744448"/>
                <a:gd name="connsiteX4" fmla="*/ 237005 w 839446"/>
                <a:gd name="connsiteY4" fmla="*/ 0 h 744448"/>
                <a:gd name="connsiteX0" fmla="*/ 237005 w 834684"/>
                <a:gd name="connsiteY0" fmla="*/ 0 h 744448"/>
                <a:gd name="connsiteX1" fmla="*/ 834684 w 834684"/>
                <a:gd name="connsiteY1" fmla="*/ 162985 h 744448"/>
                <a:gd name="connsiteX2" fmla="*/ 657161 w 834684"/>
                <a:gd name="connsiteY2" fmla="*/ 729281 h 744448"/>
                <a:gd name="connsiteX3" fmla="*/ 0 w 834684"/>
                <a:gd name="connsiteY3" fmla="*/ 744448 h 744448"/>
                <a:gd name="connsiteX4" fmla="*/ 237005 w 834684"/>
                <a:gd name="connsiteY4" fmla="*/ 0 h 744448"/>
                <a:gd name="connsiteX0" fmla="*/ 237005 w 841828"/>
                <a:gd name="connsiteY0" fmla="*/ 0 h 744448"/>
                <a:gd name="connsiteX1" fmla="*/ 841828 w 841828"/>
                <a:gd name="connsiteY1" fmla="*/ 165366 h 744448"/>
                <a:gd name="connsiteX2" fmla="*/ 657161 w 841828"/>
                <a:gd name="connsiteY2" fmla="*/ 729281 h 744448"/>
                <a:gd name="connsiteX3" fmla="*/ 0 w 841828"/>
                <a:gd name="connsiteY3" fmla="*/ 744448 h 744448"/>
                <a:gd name="connsiteX4" fmla="*/ 237005 w 841828"/>
                <a:gd name="connsiteY4" fmla="*/ 0 h 744448"/>
                <a:gd name="connsiteX0" fmla="*/ 237005 w 841828"/>
                <a:gd name="connsiteY0" fmla="*/ 0 h 744448"/>
                <a:gd name="connsiteX1" fmla="*/ 841828 w 841828"/>
                <a:gd name="connsiteY1" fmla="*/ 165366 h 744448"/>
                <a:gd name="connsiteX2" fmla="*/ 657161 w 841828"/>
                <a:gd name="connsiteY2" fmla="*/ 729281 h 744448"/>
                <a:gd name="connsiteX3" fmla="*/ 0 w 841828"/>
                <a:gd name="connsiteY3" fmla="*/ 744448 h 744448"/>
                <a:gd name="connsiteX4" fmla="*/ 237005 w 841828"/>
                <a:gd name="connsiteY4" fmla="*/ 0 h 744448"/>
                <a:gd name="connsiteX0" fmla="*/ 237005 w 841828"/>
                <a:gd name="connsiteY0" fmla="*/ 0 h 744448"/>
                <a:gd name="connsiteX1" fmla="*/ 841828 w 841828"/>
                <a:gd name="connsiteY1" fmla="*/ 165366 h 744448"/>
                <a:gd name="connsiteX2" fmla="*/ 657161 w 841828"/>
                <a:gd name="connsiteY2" fmla="*/ 729281 h 744448"/>
                <a:gd name="connsiteX3" fmla="*/ 0 w 841828"/>
                <a:gd name="connsiteY3" fmla="*/ 744448 h 744448"/>
                <a:gd name="connsiteX4" fmla="*/ 237005 w 841828"/>
                <a:gd name="connsiteY4" fmla="*/ 0 h 744448"/>
                <a:gd name="connsiteX0" fmla="*/ 48026 w 883831"/>
                <a:gd name="connsiteY0" fmla="*/ 0 h 830173"/>
                <a:gd name="connsiteX1" fmla="*/ 883831 w 883831"/>
                <a:gd name="connsiteY1" fmla="*/ 251091 h 830173"/>
                <a:gd name="connsiteX2" fmla="*/ 699164 w 883831"/>
                <a:gd name="connsiteY2" fmla="*/ 815006 h 830173"/>
                <a:gd name="connsiteX3" fmla="*/ 42003 w 883831"/>
                <a:gd name="connsiteY3" fmla="*/ 830173 h 830173"/>
                <a:gd name="connsiteX4" fmla="*/ 48026 w 883831"/>
                <a:gd name="connsiteY4" fmla="*/ 0 h 830173"/>
                <a:gd name="connsiteX0" fmla="*/ 58411 w 894216"/>
                <a:gd name="connsiteY0" fmla="*/ 0 h 815013"/>
                <a:gd name="connsiteX1" fmla="*/ 894216 w 894216"/>
                <a:gd name="connsiteY1" fmla="*/ 251091 h 815013"/>
                <a:gd name="connsiteX2" fmla="*/ 709549 w 894216"/>
                <a:gd name="connsiteY2" fmla="*/ 815006 h 815013"/>
                <a:gd name="connsiteX3" fmla="*/ 0 w 894216"/>
                <a:gd name="connsiteY3" fmla="*/ 477748 h 815013"/>
                <a:gd name="connsiteX4" fmla="*/ 58411 w 894216"/>
                <a:gd name="connsiteY4" fmla="*/ 0 h 815013"/>
                <a:gd name="connsiteX0" fmla="*/ 69134 w 904939"/>
                <a:gd name="connsiteY0" fmla="*/ 0 h 815013"/>
                <a:gd name="connsiteX1" fmla="*/ 904939 w 904939"/>
                <a:gd name="connsiteY1" fmla="*/ 251091 h 815013"/>
                <a:gd name="connsiteX2" fmla="*/ 720272 w 904939"/>
                <a:gd name="connsiteY2" fmla="*/ 815006 h 815013"/>
                <a:gd name="connsiteX3" fmla="*/ 10723 w 904939"/>
                <a:gd name="connsiteY3" fmla="*/ 477748 h 815013"/>
                <a:gd name="connsiteX4" fmla="*/ 69134 w 904939"/>
                <a:gd name="connsiteY4" fmla="*/ 0 h 815013"/>
                <a:gd name="connsiteX0" fmla="*/ 58411 w 894216"/>
                <a:gd name="connsiteY0" fmla="*/ 0 h 815013"/>
                <a:gd name="connsiteX1" fmla="*/ 894216 w 894216"/>
                <a:gd name="connsiteY1" fmla="*/ 251091 h 815013"/>
                <a:gd name="connsiteX2" fmla="*/ 709549 w 894216"/>
                <a:gd name="connsiteY2" fmla="*/ 815006 h 815013"/>
                <a:gd name="connsiteX3" fmla="*/ 0 w 894216"/>
                <a:gd name="connsiteY3" fmla="*/ 477748 h 815013"/>
                <a:gd name="connsiteX4" fmla="*/ 58411 w 894216"/>
                <a:gd name="connsiteY4" fmla="*/ 0 h 815013"/>
                <a:gd name="connsiteX0" fmla="*/ 58411 w 717038"/>
                <a:gd name="connsiteY0" fmla="*/ 0 h 815013"/>
                <a:gd name="connsiteX1" fmla="*/ 308429 w 717038"/>
                <a:gd name="connsiteY1" fmla="*/ 48684 h 815013"/>
                <a:gd name="connsiteX2" fmla="*/ 709549 w 717038"/>
                <a:gd name="connsiteY2" fmla="*/ 815006 h 815013"/>
                <a:gd name="connsiteX3" fmla="*/ 0 w 717038"/>
                <a:gd name="connsiteY3" fmla="*/ 477748 h 815013"/>
                <a:gd name="connsiteX4" fmla="*/ 58411 w 717038"/>
                <a:gd name="connsiteY4" fmla="*/ 0 h 815013"/>
                <a:gd name="connsiteX0" fmla="*/ 58411 w 716169"/>
                <a:gd name="connsiteY0" fmla="*/ 0 h 815013"/>
                <a:gd name="connsiteX1" fmla="*/ 222704 w 716169"/>
                <a:gd name="connsiteY1" fmla="*/ 58209 h 815013"/>
                <a:gd name="connsiteX2" fmla="*/ 709549 w 716169"/>
                <a:gd name="connsiteY2" fmla="*/ 815006 h 815013"/>
                <a:gd name="connsiteX3" fmla="*/ 0 w 716169"/>
                <a:gd name="connsiteY3" fmla="*/ 477748 h 815013"/>
                <a:gd name="connsiteX4" fmla="*/ 58411 w 716169"/>
                <a:gd name="connsiteY4" fmla="*/ 0 h 815013"/>
                <a:gd name="connsiteX0" fmla="*/ 58411 w 716169"/>
                <a:gd name="connsiteY0" fmla="*/ 0 h 815013"/>
                <a:gd name="connsiteX1" fmla="*/ 222704 w 716169"/>
                <a:gd name="connsiteY1" fmla="*/ 58209 h 815013"/>
                <a:gd name="connsiteX2" fmla="*/ 709549 w 716169"/>
                <a:gd name="connsiteY2" fmla="*/ 815006 h 815013"/>
                <a:gd name="connsiteX3" fmla="*/ 0 w 716169"/>
                <a:gd name="connsiteY3" fmla="*/ 477748 h 815013"/>
                <a:gd name="connsiteX4" fmla="*/ 58411 w 716169"/>
                <a:gd name="connsiteY4" fmla="*/ 0 h 815013"/>
                <a:gd name="connsiteX0" fmla="*/ 67936 w 716169"/>
                <a:gd name="connsiteY0" fmla="*/ 0 h 815013"/>
                <a:gd name="connsiteX1" fmla="*/ 222704 w 716169"/>
                <a:gd name="connsiteY1" fmla="*/ 58209 h 815013"/>
                <a:gd name="connsiteX2" fmla="*/ 709549 w 716169"/>
                <a:gd name="connsiteY2" fmla="*/ 815006 h 815013"/>
                <a:gd name="connsiteX3" fmla="*/ 0 w 716169"/>
                <a:gd name="connsiteY3" fmla="*/ 477748 h 815013"/>
                <a:gd name="connsiteX4" fmla="*/ 67936 w 716169"/>
                <a:gd name="connsiteY4" fmla="*/ 0 h 815013"/>
                <a:gd name="connsiteX0" fmla="*/ 67936 w 716169"/>
                <a:gd name="connsiteY0" fmla="*/ 0 h 815013"/>
                <a:gd name="connsiteX1" fmla="*/ 222704 w 716169"/>
                <a:gd name="connsiteY1" fmla="*/ 58209 h 815013"/>
                <a:gd name="connsiteX2" fmla="*/ 709549 w 716169"/>
                <a:gd name="connsiteY2" fmla="*/ 815006 h 815013"/>
                <a:gd name="connsiteX3" fmla="*/ 0 w 716169"/>
                <a:gd name="connsiteY3" fmla="*/ 477748 h 815013"/>
                <a:gd name="connsiteX4" fmla="*/ 67936 w 716169"/>
                <a:gd name="connsiteY4" fmla="*/ 0 h 815013"/>
                <a:gd name="connsiteX0" fmla="*/ 56030 w 716169"/>
                <a:gd name="connsiteY0" fmla="*/ 0 h 810250"/>
                <a:gd name="connsiteX1" fmla="*/ 222704 w 716169"/>
                <a:gd name="connsiteY1" fmla="*/ 53446 h 810250"/>
                <a:gd name="connsiteX2" fmla="*/ 709549 w 716169"/>
                <a:gd name="connsiteY2" fmla="*/ 810243 h 810250"/>
                <a:gd name="connsiteX3" fmla="*/ 0 w 716169"/>
                <a:gd name="connsiteY3" fmla="*/ 472985 h 810250"/>
                <a:gd name="connsiteX4" fmla="*/ 56030 w 716169"/>
                <a:gd name="connsiteY4" fmla="*/ 0 h 810250"/>
                <a:gd name="connsiteX0" fmla="*/ 56030 w 716106"/>
                <a:gd name="connsiteY0" fmla="*/ 8093 h 818343"/>
                <a:gd name="connsiteX1" fmla="*/ 215560 w 716106"/>
                <a:gd name="connsiteY1" fmla="*/ 4389 h 818343"/>
                <a:gd name="connsiteX2" fmla="*/ 709549 w 716106"/>
                <a:gd name="connsiteY2" fmla="*/ 818336 h 818343"/>
                <a:gd name="connsiteX3" fmla="*/ 0 w 716106"/>
                <a:gd name="connsiteY3" fmla="*/ 481078 h 818343"/>
                <a:gd name="connsiteX4" fmla="*/ 56030 w 716106"/>
                <a:gd name="connsiteY4" fmla="*/ 8093 h 818343"/>
                <a:gd name="connsiteX0" fmla="*/ 56030 w 253831"/>
                <a:gd name="connsiteY0" fmla="*/ 8093 h 481078"/>
                <a:gd name="connsiteX1" fmla="*/ 215560 w 253831"/>
                <a:gd name="connsiteY1" fmla="*/ 4389 h 481078"/>
                <a:gd name="connsiteX2" fmla="*/ 235680 w 253831"/>
                <a:gd name="connsiteY2" fmla="*/ 451623 h 481078"/>
                <a:gd name="connsiteX3" fmla="*/ 0 w 253831"/>
                <a:gd name="connsiteY3" fmla="*/ 481078 h 481078"/>
                <a:gd name="connsiteX4" fmla="*/ 56030 w 253831"/>
                <a:gd name="connsiteY4" fmla="*/ 8093 h 481078"/>
                <a:gd name="connsiteX0" fmla="*/ 56030 w 227484"/>
                <a:gd name="connsiteY0" fmla="*/ 8093 h 481078"/>
                <a:gd name="connsiteX1" fmla="*/ 215560 w 227484"/>
                <a:gd name="connsiteY1" fmla="*/ 4389 h 481078"/>
                <a:gd name="connsiteX2" fmla="*/ 207105 w 227484"/>
                <a:gd name="connsiteY2" fmla="*/ 468292 h 481078"/>
                <a:gd name="connsiteX3" fmla="*/ 0 w 227484"/>
                <a:gd name="connsiteY3" fmla="*/ 481078 h 481078"/>
                <a:gd name="connsiteX4" fmla="*/ 56030 w 227484"/>
                <a:gd name="connsiteY4" fmla="*/ 8093 h 481078"/>
                <a:gd name="connsiteX0" fmla="*/ 27455 w 198909"/>
                <a:gd name="connsiteY0" fmla="*/ 8093 h 478697"/>
                <a:gd name="connsiteX1" fmla="*/ 186985 w 198909"/>
                <a:gd name="connsiteY1" fmla="*/ 4389 h 478697"/>
                <a:gd name="connsiteX2" fmla="*/ 178530 w 198909"/>
                <a:gd name="connsiteY2" fmla="*/ 468292 h 478697"/>
                <a:gd name="connsiteX3" fmla="*/ 0 w 198909"/>
                <a:gd name="connsiteY3" fmla="*/ 478697 h 478697"/>
                <a:gd name="connsiteX4" fmla="*/ 27455 w 198909"/>
                <a:gd name="connsiteY4" fmla="*/ 8093 h 478697"/>
                <a:gd name="connsiteX0" fmla="*/ 51267 w 222721"/>
                <a:gd name="connsiteY0" fmla="*/ 8093 h 485841"/>
                <a:gd name="connsiteX1" fmla="*/ 210797 w 222721"/>
                <a:gd name="connsiteY1" fmla="*/ 4389 h 485841"/>
                <a:gd name="connsiteX2" fmla="*/ 202342 w 222721"/>
                <a:gd name="connsiteY2" fmla="*/ 468292 h 485841"/>
                <a:gd name="connsiteX3" fmla="*/ 0 w 222721"/>
                <a:gd name="connsiteY3" fmla="*/ 485841 h 485841"/>
                <a:gd name="connsiteX4" fmla="*/ 51267 w 222721"/>
                <a:gd name="connsiteY4" fmla="*/ 8093 h 485841"/>
                <a:gd name="connsiteX0" fmla="*/ 51267 w 218455"/>
                <a:gd name="connsiteY0" fmla="*/ 8093 h 485841"/>
                <a:gd name="connsiteX1" fmla="*/ 210797 w 218455"/>
                <a:gd name="connsiteY1" fmla="*/ 4389 h 485841"/>
                <a:gd name="connsiteX2" fmla="*/ 202342 w 218455"/>
                <a:gd name="connsiteY2" fmla="*/ 468292 h 485841"/>
                <a:gd name="connsiteX3" fmla="*/ 0 w 218455"/>
                <a:gd name="connsiteY3" fmla="*/ 485841 h 485841"/>
                <a:gd name="connsiteX4" fmla="*/ 51267 w 218455"/>
                <a:gd name="connsiteY4" fmla="*/ 8093 h 485841"/>
                <a:gd name="connsiteX0" fmla="*/ 51267 w 234057"/>
                <a:gd name="connsiteY0" fmla="*/ 8093 h 485841"/>
                <a:gd name="connsiteX1" fmla="*/ 210797 w 234057"/>
                <a:gd name="connsiteY1" fmla="*/ 4389 h 485841"/>
                <a:gd name="connsiteX2" fmla="*/ 202342 w 234057"/>
                <a:gd name="connsiteY2" fmla="*/ 468292 h 485841"/>
                <a:gd name="connsiteX3" fmla="*/ 0 w 234057"/>
                <a:gd name="connsiteY3" fmla="*/ 485841 h 485841"/>
                <a:gd name="connsiteX4" fmla="*/ 51267 w 234057"/>
                <a:gd name="connsiteY4" fmla="*/ 8093 h 485841"/>
                <a:gd name="connsiteX0" fmla="*/ 51267 w 210797"/>
                <a:gd name="connsiteY0" fmla="*/ 8093 h 485841"/>
                <a:gd name="connsiteX1" fmla="*/ 210797 w 210797"/>
                <a:gd name="connsiteY1" fmla="*/ 4389 h 485841"/>
                <a:gd name="connsiteX2" fmla="*/ 202342 w 210797"/>
                <a:gd name="connsiteY2" fmla="*/ 468292 h 485841"/>
                <a:gd name="connsiteX3" fmla="*/ 0 w 210797"/>
                <a:gd name="connsiteY3" fmla="*/ 485841 h 485841"/>
                <a:gd name="connsiteX4" fmla="*/ 51267 w 210797"/>
                <a:gd name="connsiteY4" fmla="*/ 8093 h 485841"/>
                <a:gd name="connsiteX0" fmla="*/ 51267 w 210797"/>
                <a:gd name="connsiteY0" fmla="*/ 8093 h 485841"/>
                <a:gd name="connsiteX1" fmla="*/ 210797 w 210797"/>
                <a:gd name="connsiteY1" fmla="*/ 4389 h 485841"/>
                <a:gd name="connsiteX2" fmla="*/ 202342 w 210797"/>
                <a:gd name="connsiteY2" fmla="*/ 468292 h 485841"/>
                <a:gd name="connsiteX3" fmla="*/ 0 w 210797"/>
                <a:gd name="connsiteY3" fmla="*/ 485841 h 485841"/>
                <a:gd name="connsiteX4" fmla="*/ 51267 w 210797"/>
                <a:gd name="connsiteY4" fmla="*/ 8093 h 485841"/>
                <a:gd name="connsiteX0" fmla="*/ 60792 w 220322"/>
                <a:gd name="connsiteY0" fmla="*/ 8093 h 495366"/>
                <a:gd name="connsiteX1" fmla="*/ 220322 w 220322"/>
                <a:gd name="connsiteY1" fmla="*/ 4389 h 495366"/>
                <a:gd name="connsiteX2" fmla="*/ 211867 w 220322"/>
                <a:gd name="connsiteY2" fmla="*/ 468292 h 495366"/>
                <a:gd name="connsiteX3" fmla="*/ 0 w 220322"/>
                <a:gd name="connsiteY3" fmla="*/ 495366 h 495366"/>
                <a:gd name="connsiteX4" fmla="*/ 60792 w 220322"/>
                <a:gd name="connsiteY4" fmla="*/ 8093 h 495366"/>
                <a:gd name="connsiteX0" fmla="*/ 60792 w 220322"/>
                <a:gd name="connsiteY0" fmla="*/ 8093 h 495366"/>
                <a:gd name="connsiteX1" fmla="*/ 220322 w 220322"/>
                <a:gd name="connsiteY1" fmla="*/ 4389 h 495366"/>
                <a:gd name="connsiteX2" fmla="*/ 211867 w 220322"/>
                <a:gd name="connsiteY2" fmla="*/ 468292 h 495366"/>
                <a:gd name="connsiteX3" fmla="*/ 0 w 220322"/>
                <a:gd name="connsiteY3" fmla="*/ 495366 h 495366"/>
                <a:gd name="connsiteX4" fmla="*/ 60792 w 220322"/>
                <a:gd name="connsiteY4" fmla="*/ 8093 h 495366"/>
                <a:gd name="connsiteX0" fmla="*/ 60792 w 220322"/>
                <a:gd name="connsiteY0" fmla="*/ 8093 h 490603"/>
                <a:gd name="connsiteX1" fmla="*/ 220322 w 220322"/>
                <a:gd name="connsiteY1" fmla="*/ 4389 h 490603"/>
                <a:gd name="connsiteX2" fmla="*/ 211867 w 220322"/>
                <a:gd name="connsiteY2" fmla="*/ 468292 h 490603"/>
                <a:gd name="connsiteX3" fmla="*/ 0 w 220322"/>
                <a:gd name="connsiteY3" fmla="*/ 490603 h 490603"/>
                <a:gd name="connsiteX4" fmla="*/ 60792 w 220322"/>
                <a:gd name="connsiteY4" fmla="*/ 8093 h 490603"/>
                <a:gd name="connsiteX0" fmla="*/ 60792 w 220322"/>
                <a:gd name="connsiteY0" fmla="*/ 8093 h 490603"/>
                <a:gd name="connsiteX1" fmla="*/ 220322 w 220322"/>
                <a:gd name="connsiteY1" fmla="*/ 4389 h 490603"/>
                <a:gd name="connsiteX2" fmla="*/ 211867 w 220322"/>
                <a:gd name="connsiteY2" fmla="*/ 468292 h 490603"/>
                <a:gd name="connsiteX3" fmla="*/ 0 w 220322"/>
                <a:gd name="connsiteY3" fmla="*/ 490603 h 490603"/>
                <a:gd name="connsiteX4" fmla="*/ 60792 w 220322"/>
                <a:gd name="connsiteY4" fmla="*/ 8093 h 490603"/>
                <a:gd name="connsiteX0" fmla="*/ 53648 w 220322"/>
                <a:gd name="connsiteY0" fmla="*/ 3769 h 491041"/>
                <a:gd name="connsiteX1" fmla="*/ 220322 w 220322"/>
                <a:gd name="connsiteY1" fmla="*/ 4827 h 491041"/>
                <a:gd name="connsiteX2" fmla="*/ 211867 w 220322"/>
                <a:gd name="connsiteY2" fmla="*/ 468730 h 491041"/>
                <a:gd name="connsiteX3" fmla="*/ 0 w 220322"/>
                <a:gd name="connsiteY3" fmla="*/ 491041 h 491041"/>
                <a:gd name="connsiteX4" fmla="*/ 53648 w 220322"/>
                <a:gd name="connsiteY4" fmla="*/ 3769 h 491041"/>
                <a:gd name="connsiteX0" fmla="*/ 53648 w 220322"/>
                <a:gd name="connsiteY0" fmla="*/ 5997 h 493269"/>
                <a:gd name="connsiteX1" fmla="*/ 220322 w 220322"/>
                <a:gd name="connsiteY1" fmla="*/ 7055 h 493269"/>
                <a:gd name="connsiteX2" fmla="*/ 211867 w 220322"/>
                <a:gd name="connsiteY2" fmla="*/ 470958 h 493269"/>
                <a:gd name="connsiteX3" fmla="*/ 0 w 220322"/>
                <a:gd name="connsiteY3" fmla="*/ 493269 h 493269"/>
                <a:gd name="connsiteX4" fmla="*/ 53648 w 220322"/>
                <a:gd name="connsiteY4" fmla="*/ 5997 h 493269"/>
                <a:gd name="connsiteX0" fmla="*/ 53648 w 220322"/>
                <a:gd name="connsiteY0" fmla="*/ 7907 h 495179"/>
                <a:gd name="connsiteX1" fmla="*/ 220322 w 220322"/>
                <a:gd name="connsiteY1" fmla="*/ 6583 h 495179"/>
                <a:gd name="connsiteX2" fmla="*/ 211867 w 220322"/>
                <a:gd name="connsiteY2" fmla="*/ 472868 h 495179"/>
                <a:gd name="connsiteX3" fmla="*/ 0 w 220322"/>
                <a:gd name="connsiteY3" fmla="*/ 495179 h 495179"/>
                <a:gd name="connsiteX4" fmla="*/ 53648 w 220322"/>
                <a:gd name="connsiteY4" fmla="*/ 7907 h 495179"/>
                <a:gd name="connsiteX0" fmla="*/ 53648 w 220322"/>
                <a:gd name="connsiteY0" fmla="*/ 2933 h 490205"/>
                <a:gd name="connsiteX1" fmla="*/ 220322 w 220322"/>
                <a:gd name="connsiteY1" fmla="*/ 1609 h 490205"/>
                <a:gd name="connsiteX2" fmla="*/ 211867 w 220322"/>
                <a:gd name="connsiteY2" fmla="*/ 467894 h 490205"/>
                <a:gd name="connsiteX3" fmla="*/ 0 w 220322"/>
                <a:gd name="connsiteY3" fmla="*/ 490205 h 490205"/>
                <a:gd name="connsiteX4" fmla="*/ 53648 w 220322"/>
                <a:gd name="connsiteY4" fmla="*/ 2933 h 490205"/>
                <a:gd name="connsiteX0" fmla="*/ 53648 w 220322"/>
                <a:gd name="connsiteY0" fmla="*/ 5103 h 492375"/>
                <a:gd name="connsiteX1" fmla="*/ 220322 w 220322"/>
                <a:gd name="connsiteY1" fmla="*/ 1398 h 492375"/>
                <a:gd name="connsiteX2" fmla="*/ 211867 w 220322"/>
                <a:gd name="connsiteY2" fmla="*/ 470064 h 492375"/>
                <a:gd name="connsiteX3" fmla="*/ 0 w 220322"/>
                <a:gd name="connsiteY3" fmla="*/ 492375 h 492375"/>
                <a:gd name="connsiteX4" fmla="*/ 53648 w 220322"/>
                <a:gd name="connsiteY4" fmla="*/ 5103 h 492375"/>
                <a:gd name="connsiteX0" fmla="*/ 53648 w 220608"/>
                <a:gd name="connsiteY0" fmla="*/ 5103 h 492375"/>
                <a:gd name="connsiteX1" fmla="*/ 220322 w 220608"/>
                <a:gd name="connsiteY1" fmla="*/ 1398 h 492375"/>
                <a:gd name="connsiteX2" fmla="*/ 216629 w 220608"/>
                <a:gd name="connsiteY2" fmla="*/ 470064 h 492375"/>
                <a:gd name="connsiteX3" fmla="*/ 0 w 220608"/>
                <a:gd name="connsiteY3" fmla="*/ 492375 h 492375"/>
                <a:gd name="connsiteX4" fmla="*/ 53648 w 220608"/>
                <a:gd name="connsiteY4" fmla="*/ 5103 h 492375"/>
                <a:gd name="connsiteX0" fmla="*/ 46505 w 213465"/>
                <a:gd name="connsiteY0" fmla="*/ 5103 h 492375"/>
                <a:gd name="connsiteX1" fmla="*/ 213179 w 213465"/>
                <a:gd name="connsiteY1" fmla="*/ 1398 h 492375"/>
                <a:gd name="connsiteX2" fmla="*/ 209486 w 213465"/>
                <a:gd name="connsiteY2" fmla="*/ 470064 h 492375"/>
                <a:gd name="connsiteX3" fmla="*/ 0 w 213465"/>
                <a:gd name="connsiteY3" fmla="*/ 492375 h 492375"/>
                <a:gd name="connsiteX4" fmla="*/ 46505 w 213465"/>
                <a:gd name="connsiteY4" fmla="*/ 5103 h 492375"/>
                <a:gd name="connsiteX0" fmla="*/ 46505 w 213465"/>
                <a:gd name="connsiteY0" fmla="*/ 5103 h 492375"/>
                <a:gd name="connsiteX1" fmla="*/ 213179 w 213465"/>
                <a:gd name="connsiteY1" fmla="*/ 1398 h 492375"/>
                <a:gd name="connsiteX2" fmla="*/ 209486 w 213465"/>
                <a:gd name="connsiteY2" fmla="*/ 470064 h 492375"/>
                <a:gd name="connsiteX3" fmla="*/ 0 w 213465"/>
                <a:gd name="connsiteY3" fmla="*/ 492375 h 492375"/>
                <a:gd name="connsiteX4" fmla="*/ 46505 w 213465"/>
                <a:gd name="connsiteY4" fmla="*/ 5103 h 492375"/>
                <a:gd name="connsiteX0" fmla="*/ 46505 w 213465"/>
                <a:gd name="connsiteY0" fmla="*/ 5103 h 492375"/>
                <a:gd name="connsiteX1" fmla="*/ 213179 w 213465"/>
                <a:gd name="connsiteY1" fmla="*/ 1398 h 492375"/>
                <a:gd name="connsiteX2" fmla="*/ 209486 w 213465"/>
                <a:gd name="connsiteY2" fmla="*/ 470064 h 492375"/>
                <a:gd name="connsiteX3" fmla="*/ 0 w 213465"/>
                <a:gd name="connsiteY3" fmla="*/ 492375 h 492375"/>
                <a:gd name="connsiteX4" fmla="*/ 46505 w 213465"/>
                <a:gd name="connsiteY4" fmla="*/ 5103 h 492375"/>
                <a:gd name="connsiteX0" fmla="*/ 46505 w 213465"/>
                <a:gd name="connsiteY0" fmla="*/ 5103 h 492375"/>
                <a:gd name="connsiteX1" fmla="*/ 213179 w 213465"/>
                <a:gd name="connsiteY1" fmla="*/ 1398 h 492375"/>
                <a:gd name="connsiteX2" fmla="*/ 209486 w 213465"/>
                <a:gd name="connsiteY2" fmla="*/ 470064 h 492375"/>
                <a:gd name="connsiteX3" fmla="*/ 0 w 213465"/>
                <a:gd name="connsiteY3" fmla="*/ 492375 h 492375"/>
                <a:gd name="connsiteX4" fmla="*/ 46505 w 213465"/>
                <a:gd name="connsiteY4" fmla="*/ 5103 h 492375"/>
                <a:gd name="connsiteX0" fmla="*/ 82224 w 249184"/>
                <a:gd name="connsiteY0" fmla="*/ 5103 h 787650"/>
                <a:gd name="connsiteX1" fmla="*/ 248898 w 249184"/>
                <a:gd name="connsiteY1" fmla="*/ 1398 h 787650"/>
                <a:gd name="connsiteX2" fmla="*/ 245205 w 249184"/>
                <a:gd name="connsiteY2" fmla="*/ 470064 h 787650"/>
                <a:gd name="connsiteX3" fmla="*/ 0 w 249184"/>
                <a:gd name="connsiteY3" fmla="*/ 787650 h 787650"/>
                <a:gd name="connsiteX4" fmla="*/ 82224 w 249184"/>
                <a:gd name="connsiteY4" fmla="*/ 5103 h 787650"/>
                <a:gd name="connsiteX0" fmla="*/ 83508 w 250182"/>
                <a:gd name="connsiteY0" fmla="*/ 5103 h 787650"/>
                <a:gd name="connsiteX1" fmla="*/ 250182 w 250182"/>
                <a:gd name="connsiteY1" fmla="*/ 1398 h 787650"/>
                <a:gd name="connsiteX2" fmla="*/ 96470 w 250182"/>
                <a:gd name="connsiteY2" fmla="*/ 736764 h 787650"/>
                <a:gd name="connsiteX3" fmla="*/ 1284 w 250182"/>
                <a:gd name="connsiteY3" fmla="*/ 787650 h 787650"/>
                <a:gd name="connsiteX4" fmla="*/ 83508 w 250182"/>
                <a:gd name="connsiteY4" fmla="*/ 5103 h 787650"/>
                <a:gd name="connsiteX0" fmla="*/ 83508 w 171601"/>
                <a:gd name="connsiteY0" fmla="*/ 30479 h 813026"/>
                <a:gd name="connsiteX1" fmla="*/ 171601 w 171601"/>
                <a:gd name="connsiteY1" fmla="*/ 580 h 813026"/>
                <a:gd name="connsiteX2" fmla="*/ 96470 w 171601"/>
                <a:gd name="connsiteY2" fmla="*/ 762140 h 813026"/>
                <a:gd name="connsiteX3" fmla="*/ 1284 w 171601"/>
                <a:gd name="connsiteY3" fmla="*/ 813026 h 813026"/>
                <a:gd name="connsiteX4" fmla="*/ 83508 w 171601"/>
                <a:gd name="connsiteY4" fmla="*/ 30479 h 813026"/>
                <a:gd name="connsiteX0" fmla="*/ 83508 w 171601"/>
                <a:gd name="connsiteY0" fmla="*/ 30479 h 813026"/>
                <a:gd name="connsiteX1" fmla="*/ 171601 w 171601"/>
                <a:gd name="connsiteY1" fmla="*/ 580 h 813026"/>
                <a:gd name="connsiteX2" fmla="*/ 96470 w 171601"/>
                <a:gd name="connsiteY2" fmla="*/ 762140 h 813026"/>
                <a:gd name="connsiteX3" fmla="*/ 1284 w 171601"/>
                <a:gd name="connsiteY3" fmla="*/ 813026 h 813026"/>
                <a:gd name="connsiteX4" fmla="*/ 83508 w 171601"/>
                <a:gd name="connsiteY4" fmla="*/ 30479 h 813026"/>
                <a:gd name="connsiteX0" fmla="*/ 83508 w 171601"/>
                <a:gd name="connsiteY0" fmla="*/ 30479 h 813026"/>
                <a:gd name="connsiteX1" fmla="*/ 171601 w 171601"/>
                <a:gd name="connsiteY1" fmla="*/ 580 h 813026"/>
                <a:gd name="connsiteX2" fmla="*/ 96470 w 171601"/>
                <a:gd name="connsiteY2" fmla="*/ 762140 h 813026"/>
                <a:gd name="connsiteX3" fmla="*/ 1284 w 171601"/>
                <a:gd name="connsiteY3" fmla="*/ 813026 h 813026"/>
                <a:gd name="connsiteX4" fmla="*/ 83508 w 171601"/>
                <a:gd name="connsiteY4" fmla="*/ 30479 h 813026"/>
                <a:gd name="connsiteX0" fmla="*/ 82224 w 170317"/>
                <a:gd name="connsiteY0" fmla="*/ 30479 h 813026"/>
                <a:gd name="connsiteX1" fmla="*/ 170317 w 170317"/>
                <a:gd name="connsiteY1" fmla="*/ 580 h 813026"/>
                <a:gd name="connsiteX2" fmla="*/ 95186 w 170317"/>
                <a:gd name="connsiteY2" fmla="*/ 762140 h 813026"/>
                <a:gd name="connsiteX3" fmla="*/ 0 w 170317"/>
                <a:gd name="connsiteY3" fmla="*/ 813026 h 813026"/>
                <a:gd name="connsiteX4" fmla="*/ 82224 w 170317"/>
                <a:gd name="connsiteY4" fmla="*/ 30479 h 813026"/>
                <a:gd name="connsiteX0" fmla="*/ 82224 w 170317"/>
                <a:gd name="connsiteY0" fmla="*/ 30479 h 813026"/>
                <a:gd name="connsiteX1" fmla="*/ 170317 w 170317"/>
                <a:gd name="connsiteY1" fmla="*/ 580 h 813026"/>
                <a:gd name="connsiteX2" fmla="*/ 95186 w 170317"/>
                <a:gd name="connsiteY2" fmla="*/ 762140 h 813026"/>
                <a:gd name="connsiteX3" fmla="*/ 0 w 170317"/>
                <a:gd name="connsiteY3" fmla="*/ 813026 h 813026"/>
                <a:gd name="connsiteX4" fmla="*/ 82224 w 170317"/>
                <a:gd name="connsiteY4" fmla="*/ 30479 h 813026"/>
                <a:gd name="connsiteX0" fmla="*/ 82224 w 170317"/>
                <a:gd name="connsiteY0" fmla="*/ 30479 h 813026"/>
                <a:gd name="connsiteX1" fmla="*/ 170317 w 170317"/>
                <a:gd name="connsiteY1" fmla="*/ 580 h 813026"/>
                <a:gd name="connsiteX2" fmla="*/ 95186 w 170317"/>
                <a:gd name="connsiteY2" fmla="*/ 762140 h 813026"/>
                <a:gd name="connsiteX3" fmla="*/ 0 w 170317"/>
                <a:gd name="connsiteY3" fmla="*/ 813026 h 813026"/>
                <a:gd name="connsiteX4" fmla="*/ 82224 w 170317"/>
                <a:gd name="connsiteY4" fmla="*/ 30479 h 813026"/>
                <a:gd name="connsiteX0" fmla="*/ 82224 w 170317"/>
                <a:gd name="connsiteY0" fmla="*/ 30479 h 813026"/>
                <a:gd name="connsiteX1" fmla="*/ 170317 w 170317"/>
                <a:gd name="connsiteY1" fmla="*/ 580 h 813026"/>
                <a:gd name="connsiteX2" fmla="*/ 95186 w 170317"/>
                <a:gd name="connsiteY2" fmla="*/ 762140 h 813026"/>
                <a:gd name="connsiteX3" fmla="*/ 0 w 170317"/>
                <a:gd name="connsiteY3" fmla="*/ 813026 h 813026"/>
                <a:gd name="connsiteX4" fmla="*/ 82224 w 170317"/>
                <a:gd name="connsiteY4" fmla="*/ 30479 h 813026"/>
                <a:gd name="connsiteX0" fmla="*/ 82224 w 170317"/>
                <a:gd name="connsiteY0" fmla="*/ 30546 h 813093"/>
                <a:gd name="connsiteX1" fmla="*/ 170317 w 170317"/>
                <a:gd name="connsiteY1" fmla="*/ 647 h 813093"/>
                <a:gd name="connsiteX2" fmla="*/ 95186 w 170317"/>
                <a:gd name="connsiteY2" fmla="*/ 762207 h 813093"/>
                <a:gd name="connsiteX3" fmla="*/ 0 w 170317"/>
                <a:gd name="connsiteY3" fmla="*/ 813093 h 813093"/>
                <a:gd name="connsiteX4" fmla="*/ 82224 w 170317"/>
                <a:gd name="connsiteY4" fmla="*/ 30546 h 813093"/>
                <a:gd name="connsiteX0" fmla="*/ 82224 w 170317"/>
                <a:gd name="connsiteY0" fmla="*/ 29899 h 812446"/>
                <a:gd name="connsiteX1" fmla="*/ 170317 w 170317"/>
                <a:gd name="connsiteY1" fmla="*/ 0 h 812446"/>
                <a:gd name="connsiteX2" fmla="*/ 95186 w 170317"/>
                <a:gd name="connsiteY2" fmla="*/ 761560 h 812446"/>
                <a:gd name="connsiteX3" fmla="*/ 0 w 170317"/>
                <a:gd name="connsiteY3" fmla="*/ 812446 h 812446"/>
                <a:gd name="connsiteX4" fmla="*/ 82224 w 170317"/>
                <a:gd name="connsiteY4" fmla="*/ 29899 h 812446"/>
                <a:gd name="connsiteX0" fmla="*/ 82224 w 170317"/>
                <a:gd name="connsiteY0" fmla="*/ 29899 h 812446"/>
                <a:gd name="connsiteX1" fmla="*/ 170317 w 170317"/>
                <a:gd name="connsiteY1" fmla="*/ 0 h 812446"/>
                <a:gd name="connsiteX2" fmla="*/ 95186 w 170317"/>
                <a:gd name="connsiteY2" fmla="*/ 761560 h 812446"/>
                <a:gd name="connsiteX3" fmla="*/ 0 w 170317"/>
                <a:gd name="connsiteY3" fmla="*/ 812446 h 812446"/>
                <a:gd name="connsiteX4" fmla="*/ 82224 w 170317"/>
                <a:gd name="connsiteY4" fmla="*/ 29899 h 812446"/>
                <a:gd name="connsiteX0" fmla="*/ 82224 w 170317"/>
                <a:gd name="connsiteY0" fmla="*/ 29899 h 812446"/>
                <a:gd name="connsiteX1" fmla="*/ 170317 w 170317"/>
                <a:gd name="connsiteY1" fmla="*/ 0 h 812446"/>
                <a:gd name="connsiteX2" fmla="*/ 95186 w 170317"/>
                <a:gd name="connsiteY2" fmla="*/ 761560 h 812446"/>
                <a:gd name="connsiteX3" fmla="*/ 0 w 170317"/>
                <a:gd name="connsiteY3" fmla="*/ 812446 h 812446"/>
                <a:gd name="connsiteX4" fmla="*/ 82224 w 170317"/>
                <a:gd name="connsiteY4" fmla="*/ 29899 h 812446"/>
                <a:gd name="connsiteX0" fmla="*/ 82224 w 170317"/>
                <a:gd name="connsiteY0" fmla="*/ 29899 h 821971"/>
                <a:gd name="connsiteX1" fmla="*/ 170317 w 170317"/>
                <a:gd name="connsiteY1" fmla="*/ 0 h 821971"/>
                <a:gd name="connsiteX2" fmla="*/ 95186 w 170317"/>
                <a:gd name="connsiteY2" fmla="*/ 761560 h 821971"/>
                <a:gd name="connsiteX3" fmla="*/ 0 w 170317"/>
                <a:gd name="connsiteY3" fmla="*/ 821971 h 821971"/>
                <a:gd name="connsiteX4" fmla="*/ 82224 w 170317"/>
                <a:gd name="connsiteY4" fmla="*/ 29899 h 821971"/>
                <a:gd name="connsiteX0" fmla="*/ 82224 w 170317"/>
                <a:gd name="connsiteY0" fmla="*/ 29899 h 821971"/>
                <a:gd name="connsiteX1" fmla="*/ 170317 w 170317"/>
                <a:gd name="connsiteY1" fmla="*/ 0 h 821971"/>
                <a:gd name="connsiteX2" fmla="*/ 95186 w 170317"/>
                <a:gd name="connsiteY2" fmla="*/ 761560 h 821971"/>
                <a:gd name="connsiteX3" fmla="*/ 0 w 170317"/>
                <a:gd name="connsiteY3" fmla="*/ 821971 h 821971"/>
                <a:gd name="connsiteX4" fmla="*/ 82224 w 170317"/>
                <a:gd name="connsiteY4" fmla="*/ 29899 h 821971"/>
                <a:gd name="connsiteX0" fmla="*/ 82224 w 170317"/>
                <a:gd name="connsiteY0" fmla="*/ 29899 h 821971"/>
                <a:gd name="connsiteX1" fmla="*/ 170317 w 170317"/>
                <a:gd name="connsiteY1" fmla="*/ 0 h 821971"/>
                <a:gd name="connsiteX2" fmla="*/ 95186 w 170317"/>
                <a:gd name="connsiteY2" fmla="*/ 761560 h 821971"/>
                <a:gd name="connsiteX3" fmla="*/ 0 w 170317"/>
                <a:gd name="connsiteY3" fmla="*/ 821971 h 821971"/>
                <a:gd name="connsiteX4" fmla="*/ 82224 w 170317"/>
                <a:gd name="connsiteY4" fmla="*/ 29899 h 821971"/>
                <a:gd name="connsiteX0" fmla="*/ 82224 w 170317"/>
                <a:gd name="connsiteY0" fmla="*/ 29899 h 826734"/>
                <a:gd name="connsiteX1" fmla="*/ 170317 w 170317"/>
                <a:gd name="connsiteY1" fmla="*/ 0 h 826734"/>
                <a:gd name="connsiteX2" fmla="*/ 95186 w 170317"/>
                <a:gd name="connsiteY2" fmla="*/ 761560 h 826734"/>
                <a:gd name="connsiteX3" fmla="*/ 0 w 170317"/>
                <a:gd name="connsiteY3" fmla="*/ 826734 h 826734"/>
                <a:gd name="connsiteX4" fmla="*/ 82224 w 170317"/>
                <a:gd name="connsiteY4" fmla="*/ 29899 h 82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317" h="826734">
                  <a:moveTo>
                    <a:pt x="82224" y="29899"/>
                  </a:moveTo>
                  <a:cubicBezTo>
                    <a:pt x="160028" y="4391"/>
                    <a:pt x="89664" y="25048"/>
                    <a:pt x="170317" y="0"/>
                  </a:cubicBezTo>
                  <a:cubicBezTo>
                    <a:pt x="129240" y="368639"/>
                    <a:pt x="118948" y="493246"/>
                    <a:pt x="95186" y="761560"/>
                  </a:cubicBezTo>
                  <a:cubicBezTo>
                    <a:pt x="15037" y="811065"/>
                    <a:pt x="63478" y="791516"/>
                    <a:pt x="0" y="826734"/>
                  </a:cubicBezTo>
                  <a:cubicBezTo>
                    <a:pt x="12163" y="672879"/>
                    <a:pt x="41183" y="414118"/>
                    <a:pt x="82224" y="29899"/>
                  </a:cubicBezTo>
                  <a:close/>
                </a:path>
              </a:pathLst>
            </a:custGeom>
            <a:blipFill>
              <a:blip r:embed="rId4"/>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52" name="Rectangle 8"/>
            <p:cNvSpPr/>
            <p:nvPr/>
          </p:nvSpPr>
          <p:spPr>
            <a:xfrm>
              <a:off x="6751618" y="3810890"/>
              <a:ext cx="228586" cy="850545"/>
            </a:xfrm>
            <a:custGeom>
              <a:avLst/>
              <a:gdLst>
                <a:gd name="connsiteX0" fmla="*/ 0 w 957812"/>
                <a:gd name="connsiteY0" fmla="*/ 0 h 992458"/>
                <a:gd name="connsiteX1" fmla="*/ 957812 w 957812"/>
                <a:gd name="connsiteY1" fmla="*/ 0 h 992458"/>
                <a:gd name="connsiteX2" fmla="*/ 957812 w 957812"/>
                <a:gd name="connsiteY2" fmla="*/ 992458 h 992458"/>
                <a:gd name="connsiteX3" fmla="*/ 0 w 957812"/>
                <a:gd name="connsiteY3" fmla="*/ 992458 h 992458"/>
                <a:gd name="connsiteX4" fmla="*/ 0 w 957812"/>
                <a:gd name="connsiteY4" fmla="*/ 0 h 992458"/>
                <a:gd name="connsiteX0" fmla="*/ 0 w 957812"/>
                <a:gd name="connsiteY0" fmla="*/ 267629 h 1260087"/>
                <a:gd name="connsiteX1" fmla="*/ 879754 w 957812"/>
                <a:gd name="connsiteY1" fmla="*/ 0 h 1260087"/>
                <a:gd name="connsiteX2" fmla="*/ 957812 w 957812"/>
                <a:gd name="connsiteY2" fmla="*/ 1260087 h 1260087"/>
                <a:gd name="connsiteX3" fmla="*/ 0 w 957812"/>
                <a:gd name="connsiteY3" fmla="*/ 1260087 h 1260087"/>
                <a:gd name="connsiteX4" fmla="*/ 0 w 957812"/>
                <a:gd name="connsiteY4" fmla="*/ 267629 h 1260087"/>
                <a:gd name="connsiteX0" fmla="*/ 0 w 946661"/>
                <a:gd name="connsiteY0" fmla="*/ 267629 h 1260087"/>
                <a:gd name="connsiteX1" fmla="*/ 879754 w 946661"/>
                <a:gd name="connsiteY1" fmla="*/ 0 h 1260087"/>
                <a:gd name="connsiteX2" fmla="*/ 946661 w 946661"/>
                <a:gd name="connsiteY2" fmla="*/ 1037062 h 1260087"/>
                <a:gd name="connsiteX3" fmla="*/ 0 w 946661"/>
                <a:gd name="connsiteY3" fmla="*/ 1260087 h 1260087"/>
                <a:gd name="connsiteX4" fmla="*/ 0 w 946661"/>
                <a:gd name="connsiteY4" fmla="*/ 267629 h 1260087"/>
                <a:gd name="connsiteX0" fmla="*/ 0 w 946661"/>
                <a:gd name="connsiteY0" fmla="*/ 267629 h 1505414"/>
                <a:gd name="connsiteX1" fmla="*/ 879754 w 946661"/>
                <a:gd name="connsiteY1" fmla="*/ 0 h 1505414"/>
                <a:gd name="connsiteX2" fmla="*/ 946661 w 946661"/>
                <a:gd name="connsiteY2" fmla="*/ 1037062 h 1505414"/>
                <a:gd name="connsiteX3" fmla="*/ 0 w 946661"/>
                <a:gd name="connsiteY3" fmla="*/ 1505414 h 1505414"/>
                <a:gd name="connsiteX4" fmla="*/ 0 w 946661"/>
                <a:gd name="connsiteY4" fmla="*/ 267629 h 1505414"/>
                <a:gd name="connsiteX0" fmla="*/ 0 w 902056"/>
                <a:gd name="connsiteY0" fmla="*/ 267629 h 1505414"/>
                <a:gd name="connsiteX1" fmla="*/ 879754 w 902056"/>
                <a:gd name="connsiteY1" fmla="*/ 0 h 1505414"/>
                <a:gd name="connsiteX2" fmla="*/ 902056 w 902056"/>
                <a:gd name="connsiteY2" fmla="*/ 1048213 h 1505414"/>
                <a:gd name="connsiteX3" fmla="*/ 0 w 902056"/>
                <a:gd name="connsiteY3" fmla="*/ 1505414 h 1505414"/>
                <a:gd name="connsiteX4" fmla="*/ 0 w 902056"/>
                <a:gd name="connsiteY4" fmla="*/ 267629 h 1505414"/>
                <a:gd name="connsiteX0" fmla="*/ 0 w 933806"/>
                <a:gd name="connsiteY0" fmla="*/ 267629 h 1505414"/>
                <a:gd name="connsiteX1" fmla="*/ 879754 w 933806"/>
                <a:gd name="connsiteY1" fmla="*/ 0 h 1505414"/>
                <a:gd name="connsiteX2" fmla="*/ 933806 w 933806"/>
                <a:gd name="connsiteY2" fmla="*/ 991063 h 1505414"/>
                <a:gd name="connsiteX3" fmla="*/ 0 w 933806"/>
                <a:gd name="connsiteY3" fmla="*/ 1505414 h 1505414"/>
                <a:gd name="connsiteX4" fmla="*/ 0 w 933806"/>
                <a:gd name="connsiteY4" fmla="*/ 267629 h 1505414"/>
                <a:gd name="connsiteX0" fmla="*/ 0 w 933806"/>
                <a:gd name="connsiteY0" fmla="*/ 254929 h 1492714"/>
                <a:gd name="connsiteX1" fmla="*/ 867054 w 933806"/>
                <a:gd name="connsiteY1" fmla="*/ 0 h 1492714"/>
                <a:gd name="connsiteX2" fmla="*/ 933806 w 933806"/>
                <a:gd name="connsiteY2" fmla="*/ 978363 h 1492714"/>
                <a:gd name="connsiteX3" fmla="*/ 0 w 933806"/>
                <a:gd name="connsiteY3" fmla="*/ 1492714 h 1492714"/>
                <a:gd name="connsiteX4" fmla="*/ 0 w 933806"/>
                <a:gd name="connsiteY4" fmla="*/ 254929 h 1492714"/>
                <a:gd name="connsiteX0" fmla="*/ 0 w 927456"/>
                <a:gd name="connsiteY0" fmla="*/ 254929 h 1492714"/>
                <a:gd name="connsiteX1" fmla="*/ 8670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543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7201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78363 h 1492714"/>
                <a:gd name="connsiteX3" fmla="*/ 0 w 927456"/>
                <a:gd name="connsiteY3" fmla="*/ 1492714 h 1492714"/>
                <a:gd name="connsiteX4" fmla="*/ 0 w 927456"/>
                <a:gd name="connsiteY4" fmla="*/ 254929 h 1492714"/>
                <a:gd name="connsiteX0" fmla="*/ 0 w 927456"/>
                <a:gd name="connsiteY0" fmla="*/ 254929 h 1492714"/>
                <a:gd name="connsiteX1" fmla="*/ 841654 w 927456"/>
                <a:gd name="connsiteY1" fmla="*/ 0 h 1492714"/>
                <a:gd name="connsiteX2" fmla="*/ 927456 w 927456"/>
                <a:gd name="connsiteY2" fmla="*/ 965663 h 1492714"/>
                <a:gd name="connsiteX3" fmla="*/ 0 w 927456"/>
                <a:gd name="connsiteY3" fmla="*/ 1492714 h 1492714"/>
                <a:gd name="connsiteX4" fmla="*/ 0 w 927456"/>
                <a:gd name="connsiteY4" fmla="*/ 254929 h 1492714"/>
                <a:gd name="connsiteX0" fmla="*/ 0 w 927456"/>
                <a:gd name="connsiteY0" fmla="*/ 269216 h 1507001"/>
                <a:gd name="connsiteX1" fmla="*/ 855941 w 927456"/>
                <a:gd name="connsiteY1" fmla="*/ 0 h 1507001"/>
                <a:gd name="connsiteX2" fmla="*/ 927456 w 927456"/>
                <a:gd name="connsiteY2" fmla="*/ 979950 h 1507001"/>
                <a:gd name="connsiteX3" fmla="*/ 0 w 927456"/>
                <a:gd name="connsiteY3" fmla="*/ 1507001 h 1507001"/>
                <a:gd name="connsiteX4" fmla="*/ 0 w 927456"/>
                <a:gd name="connsiteY4" fmla="*/ 269216 h 1507001"/>
                <a:gd name="connsiteX0" fmla="*/ 0 w 941743"/>
                <a:gd name="connsiteY0" fmla="*/ 269216 h 1507001"/>
                <a:gd name="connsiteX1" fmla="*/ 855941 w 941743"/>
                <a:gd name="connsiteY1" fmla="*/ 0 h 1507001"/>
                <a:gd name="connsiteX2" fmla="*/ 941743 w 941743"/>
                <a:gd name="connsiteY2" fmla="*/ 979950 h 1507001"/>
                <a:gd name="connsiteX3" fmla="*/ 0 w 941743"/>
                <a:gd name="connsiteY3" fmla="*/ 1507001 h 1507001"/>
                <a:gd name="connsiteX4" fmla="*/ 0 w 941743"/>
                <a:gd name="connsiteY4" fmla="*/ 269216 h 1507001"/>
                <a:gd name="connsiteX0" fmla="*/ 0 w 951268"/>
                <a:gd name="connsiteY0" fmla="*/ 259691 h 1507001"/>
                <a:gd name="connsiteX1" fmla="*/ 865466 w 951268"/>
                <a:gd name="connsiteY1" fmla="*/ 0 h 1507001"/>
                <a:gd name="connsiteX2" fmla="*/ 951268 w 951268"/>
                <a:gd name="connsiteY2" fmla="*/ 979950 h 1507001"/>
                <a:gd name="connsiteX3" fmla="*/ 9525 w 951268"/>
                <a:gd name="connsiteY3" fmla="*/ 1507001 h 1507001"/>
                <a:gd name="connsiteX4" fmla="*/ 0 w 951268"/>
                <a:gd name="connsiteY4" fmla="*/ 259691 h 1507001"/>
                <a:gd name="connsiteX0" fmla="*/ 0 w 951268"/>
                <a:gd name="connsiteY0" fmla="*/ 273978 h 1521288"/>
                <a:gd name="connsiteX1" fmla="*/ 865466 w 951268"/>
                <a:gd name="connsiteY1" fmla="*/ 0 h 1521288"/>
                <a:gd name="connsiteX2" fmla="*/ 951268 w 951268"/>
                <a:gd name="connsiteY2" fmla="*/ 994237 h 1521288"/>
                <a:gd name="connsiteX3" fmla="*/ 9525 w 951268"/>
                <a:gd name="connsiteY3" fmla="*/ 1521288 h 1521288"/>
                <a:gd name="connsiteX4" fmla="*/ 0 w 951268"/>
                <a:gd name="connsiteY4" fmla="*/ 273978 h 1521288"/>
                <a:gd name="connsiteX0" fmla="*/ 0 w 951268"/>
                <a:gd name="connsiteY0" fmla="*/ 259691 h 1521288"/>
                <a:gd name="connsiteX1" fmla="*/ 865466 w 951268"/>
                <a:gd name="connsiteY1" fmla="*/ 0 h 1521288"/>
                <a:gd name="connsiteX2" fmla="*/ 951268 w 951268"/>
                <a:gd name="connsiteY2" fmla="*/ 994237 h 1521288"/>
                <a:gd name="connsiteX3" fmla="*/ 9525 w 951268"/>
                <a:gd name="connsiteY3" fmla="*/ 1521288 h 1521288"/>
                <a:gd name="connsiteX4" fmla="*/ 0 w 951268"/>
                <a:gd name="connsiteY4" fmla="*/ 259691 h 1521288"/>
                <a:gd name="connsiteX0" fmla="*/ 0 w 951268"/>
                <a:gd name="connsiteY0" fmla="*/ 259691 h 1564151"/>
                <a:gd name="connsiteX1" fmla="*/ 865466 w 951268"/>
                <a:gd name="connsiteY1" fmla="*/ 0 h 1564151"/>
                <a:gd name="connsiteX2" fmla="*/ 951268 w 951268"/>
                <a:gd name="connsiteY2" fmla="*/ 994237 h 1564151"/>
                <a:gd name="connsiteX3" fmla="*/ 4763 w 951268"/>
                <a:gd name="connsiteY3" fmla="*/ 1564151 h 1564151"/>
                <a:gd name="connsiteX4" fmla="*/ 0 w 951268"/>
                <a:gd name="connsiteY4" fmla="*/ 259691 h 1564151"/>
                <a:gd name="connsiteX0" fmla="*/ 0 w 956031"/>
                <a:gd name="connsiteY0" fmla="*/ 259691 h 1564151"/>
                <a:gd name="connsiteX1" fmla="*/ 865466 w 956031"/>
                <a:gd name="connsiteY1" fmla="*/ 0 h 1564151"/>
                <a:gd name="connsiteX2" fmla="*/ 956031 w 956031"/>
                <a:gd name="connsiteY2" fmla="*/ 999000 h 1564151"/>
                <a:gd name="connsiteX3" fmla="*/ 4763 w 956031"/>
                <a:gd name="connsiteY3" fmla="*/ 1564151 h 1564151"/>
                <a:gd name="connsiteX4" fmla="*/ 0 w 956031"/>
                <a:gd name="connsiteY4" fmla="*/ 259691 h 1564151"/>
                <a:gd name="connsiteX0" fmla="*/ 0 w 956031"/>
                <a:gd name="connsiteY0" fmla="*/ 259691 h 1564151"/>
                <a:gd name="connsiteX1" fmla="*/ 874991 w 956031"/>
                <a:gd name="connsiteY1" fmla="*/ 0 h 1564151"/>
                <a:gd name="connsiteX2" fmla="*/ 956031 w 956031"/>
                <a:gd name="connsiteY2" fmla="*/ 999000 h 1564151"/>
                <a:gd name="connsiteX3" fmla="*/ 4763 w 956031"/>
                <a:gd name="connsiteY3" fmla="*/ 1564151 h 1564151"/>
                <a:gd name="connsiteX4" fmla="*/ 0 w 956031"/>
                <a:gd name="connsiteY4" fmla="*/ 259691 h 1564151"/>
                <a:gd name="connsiteX0" fmla="*/ 0 w 1413231"/>
                <a:gd name="connsiteY0" fmla="*/ 259691 h 1937463"/>
                <a:gd name="connsiteX1" fmla="*/ 874991 w 1413231"/>
                <a:gd name="connsiteY1" fmla="*/ 0 h 1937463"/>
                <a:gd name="connsiteX2" fmla="*/ 1413231 w 1413231"/>
                <a:gd name="connsiteY2" fmla="*/ 1937463 h 1937463"/>
                <a:gd name="connsiteX3" fmla="*/ 4763 w 1413231"/>
                <a:gd name="connsiteY3" fmla="*/ 1564151 h 1937463"/>
                <a:gd name="connsiteX4" fmla="*/ 0 w 1413231"/>
                <a:gd name="connsiteY4" fmla="*/ 259691 h 1937463"/>
                <a:gd name="connsiteX0" fmla="*/ 247907 w 1661138"/>
                <a:gd name="connsiteY0" fmla="*/ 259691 h 2129635"/>
                <a:gd name="connsiteX1" fmla="*/ 1122898 w 1661138"/>
                <a:gd name="connsiteY1" fmla="*/ 0 h 2129635"/>
                <a:gd name="connsiteX2" fmla="*/ 1661138 w 1661138"/>
                <a:gd name="connsiteY2" fmla="*/ 1937463 h 2129635"/>
                <a:gd name="connsiteX3" fmla="*/ 7 w 1661138"/>
                <a:gd name="connsiteY3" fmla="*/ 2129635 h 2129635"/>
                <a:gd name="connsiteX4" fmla="*/ 247907 w 1661138"/>
                <a:gd name="connsiteY4" fmla="*/ 259691 h 2129635"/>
                <a:gd name="connsiteX0" fmla="*/ 247907 w 1673170"/>
                <a:gd name="connsiteY0" fmla="*/ 259691 h 2129635"/>
                <a:gd name="connsiteX1" fmla="*/ 1122898 w 1673170"/>
                <a:gd name="connsiteY1" fmla="*/ 0 h 2129635"/>
                <a:gd name="connsiteX2" fmla="*/ 1673170 w 1673170"/>
                <a:gd name="connsiteY2" fmla="*/ 1997621 h 2129635"/>
                <a:gd name="connsiteX3" fmla="*/ 7 w 1673170"/>
                <a:gd name="connsiteY3" fmla="*/ 2129635 h 2129635"/>
                <a:gd name="connsiteX4" fmla="*/ 247907 w 1673170"/>
                <a:gd name="connsiteY4" fmla="*/ 259691 h 2129635"/>
                <a:gd name="connsiteX0" fmla="*/ 247907 w 1977140"/>
                <a:gd name="connsiteY0" fmla="*/ 0 h 1869944"/>
                <a:gd name="connsiteX1" fmla="*/ 1977140 w 1977140"/>
                <a:gd name="connsiteY1" fmla="*/ 5004 h 1869944"/>
                <a:gd name="connsiteX2" fmla="*/ 1673170 w 1977140"/>
                <a:gd name="connsiteY2" fmla="*/ 1737930 h 1869944"/>
                <a:gd name="connsiteX3" fmla="*/ 7 w 1977140"/>
                <a:gd name="connsiteY3" fmla="*/ 1869944 h 1869944"/>
                <a:gd name="connsiteX4" fmla="*/ 247907 w 1977140"/>
                <a:gd name="connsiteY4" fmla="*/ 0 h 1869944"/>
                <a:gd name="connsiteX0" fmla="*/ 705103 w 1977136"/>
                <a:gd name="connsiteY0" fmla="*/ 0 h 2591839"/>
                <a:gd name="connsiteX1" fmla="*/ 1977136 w 1977136"/>
                <a:gd name="connsiteY1" fmla="*/ 726899 h 2591839"/>
                <a:gd name="connsiteX2" fmla="*/ 1673166 w 1977136"/>
                <a:gd name="connsiteY2" fmla="*/ 2459825 h 2591839"/>
                <a:gd name="connsiteX3" fmla="*/ 3 w 1977136"/>
                <a:gd name="connsiteY3" fmla="*/ 2591839 h 2591839"/>
                <a:gd name="connsiteX4" fmla="*/ 705103 w 1977136"/>
                <a:gd name="connsiteY4" fmla="*/ 0 h 2591839"/>
                <a:gd name="connsiteX0" fmla="*/ 705103 w 1977136"/>
                <a:gd name="connsiteY0" fmla="*/ 0 h 2591839"/>
                <a:gd name="connsiteX1" fmla="*/ 1352348 w 1977136"/>
                <a:gd name="connsiteY1" fmla="*/ 341203 h 2591839"/>
                <a:gd name="connsiteX2" fmla="*/ 1977136 w 1977136"/>
                <a:gd name="connsiteY2" fmla="*/ 726899 h 2591839"/>
                <a:gd name="connsiteX3" fmla="*/ 1673166 w 1977136"/>
                <a:gd name="connsiteY3" fmla="*/ 2459825 h 2591839"/>
                <a:gd name="connsiteX4" fmla="*/ 3 w 1977136"/>
                <a:gd name="connsiteY4" fmla="*/ 2591839 h 2591839"/>
                <a:gd name="connsiteX5" fmla="*/ 705103 w 1977136"/>
                <a:gd name="connsiteY5" fmla="*/ 0 h 2591839"/>
                <a:gd name="connsiteX0" fmla="*/ 476503 w 1977136"/>
                <a:gd name="connsiteY0" fmla="*/ 224281 h 2250636"/>
                <a:gd name="connsiteX1" fmla="*/ 1352348 w 1977136"/>
                <a:gd name="connsiteY1" fmla="*/ 0 h 2250636"/>
                <a:gd name="connsiteX2" fmla="*/ 1977136 w 1977136"/>
                <a:gd name="connsiteY2" fmla="*/ 385696 h 2250636"/>
                <a:gd name="connsiteX3" fmla="*/ 1673166 w 1977136"/>
                <a:gd name="connsiteY3" fmla="*/ 2118622 h 2250636"/>
                <a:gd name="connsiteX4" fmla="*/ 3 w 1977136"/>
                <a:gd name="connsiteY4" fmla="*/ 2250636 h 2250636"/>
                <a:gd name="connsiteX5" fmla="*/ 476503 w 1977136"/>
                <a:gd name="connsiteY5" fmla="*/ 224281 h 2250636"/>
                <a:gd name="connsiteX0" fmla="*/ 476503 w 1977136"/>
                <a:gd name="connsiteY0" fmla="*/ 91934 h 2118289"/>
                <a:gd name="connsiteX1" fmla="*/ 1484695 w 1977136"/>
                <a:gd name="connsiteY1" fmla="*/ 0 h 2118289"/>
                <a:gd name="connsiteX2" fmla="*/ 1977136 w 1977136"/>
                <a:gd name="connsiteY2" fmla="*/ 253349 h 2118289"/>
                <a:gd name="connsiteX3" fmla="*/ 1673166 w 1977136"/>
                <a:gd name="connsiteY3" fmla="*/ 1986275 h 2118289"/>
                <a:gd name="connsiteX4" fmla="*/ 3 w 1977136"/>
                <a:gd name="connsiteY4" fmla="*/ 2118289 h 2118289"/>
                <a:gd name="connsiteX5" fmla="*/ 476503 w 1977136"/>
                <a:gd name="connsiteY5" fmla="*/ 91934 h 2118289"/>
                <a:gd name="connsiteX0" fmla="*/ 476503 w 1977136"/>
                <a:gd name="connsiteY0" fmla="*/ 85958 h 2112313"/>
                <a:gd name="connsiteX1" fmla="*/ 1550436 w 1977136"/>
                <a:gd name="connsiteY1" fmla="*/ 0 h 2112313"/>
                <a:gd name="connsiteX2" fmla="*/ 1977136 w 1977136"/>
                <a:gd name="connsiteY2" fmla="*/ 247373 h 2112313"/>
                <a:gd name="connsiteX3" fmla="*/ 1673166 w 1977136"/>
                <a:gd name="connsiteY3" fmla="*/ 1980299 h 2112313"/>
                <a:gd name="connsiteX4" fmla="*/ 3 w 1977136"/>
                <a:gd name="connsiteY4" fmla="*/ 2112313 h 2112313"/>
                <a:gd name="connsiteX5" fmla="*/ 476503 w 1977136"/>
                <a:gd name="connsiteY5" fmla="*/ 85958 h 2112313"/>
                <a:gd name="connsiteX0" fmla="*/ 488456 w 1977136"/>
                <a:gd name="connsiteY0" fmla="*/ 26193 h 2112313"/>
                <a:gd name="connsiteX1" fmla="*/ 1550436 w 1977136"/>
                <a:gd name="connsiteY1" fmla="*/ 0 h 2112313"/>
                <a:gd name="connsiteX2" fmla="*/ 1977136 w 1977136"/>
                <a:gd name="connsiteY2" fmla="*/ 247373 h 2112313"/>
                <a:gd name="connsiteX3" fmla="*/ 1673166 w 1977136"/>
                <a:gd name="connsiteY3" fmla="*/ 1980299 h 2112313"/>
                <a:gd name="connsiteX4" fmla="*/ 3 w 1977136"/>
                <a:gd name="connsiteY4" fmla="*/ 2112313 h 2112313"/>
                <a:gd name="connsiteX5" fmla="*/ 488456 w 1977136"/>
                <a:gd name="connsiteY5" fmla="*/ 26193 h 2112313"/>
                <a:gd name="connsiteX0" fmla="*/ 482480 w 1977136"/>
                <a:gd name="connsiteY0" fmla="*/ 8263 h 2112313"/>
                <a:gd name="connsiteX1" fmla="*/ 1550436 w 1977136"/>
                <a:gd name="connsiteY1" fmla="*/ 0 h 2112313"/>
                <a:gd name="connsiteX2" fmla="*/ 1977136 w 1977136"/>
                <a:gd name="connsiteY2" fmla="*/ 247373 h 2112313"/>
                <a:gd name="connsiteX3" fmla="*/ 1673166 w 1977136"/>
                <a:gd name="connsiteY3" fmla="*/ 1980299 h 2112313"/>
                <a:gd name="connsiteX4" fmla="*/ 3 w 1977136"/>
                <a:gd name="connsiteY4" fmla="*/ 2112313 h 2112313"/>
                <a:gd name="connsiteX5" fmla="*/ 482480 w 1977136"/>
                <a:gd name="connsiteY5" fmla="*/ 8263 h 2112313"/>
                <a:gd name="connsiteX0" fmla="*/ 482480 w 1977136"/>
                <a:gd name="connsiteY0" fmla="*/ 20216 h 2124266"/>
                <a:gd name="connsiteX1" fmla="*/ 1544459 w 1977136"/>
                <a:gd name="connsiteY1" fmla="*/ 0 h 2124266"/>
                <a:gd name="connsiteX2" fmla="*/ 1977136 w 1977136"/>
                <a:gd name="connsiteY2" fmla="*/ 259326 h 2124266"/>
                <a:gd name="connsiteX3" fmla="*/ 1673166 w 1977136"/>
                <a:gd name="connsiteY3" fmla="*/ 1992252 h 2124266"/>
                <a:gd name="connsiteX4" fmla="*/ 3 w 1977136"/>
                <a:gd name="connsiteY4" fmla="*/ 2124266 h 2124266"/>
                <a:gd name="connsiteX5" fmla="*/ 482480 w 1977136"/>
                <a:gd name="connsiteY5" fmla="*/ 20216 h 2124266"/>
                <a:gd name="connsiteX0" fmla="*/ 482480 w 1977136"/>
                <a:gd name="connsiteY0" fmla="*/ 14240 h 2124266"/>
                <a:gd name="connsiteX1" fmla="*/ 1544459 w 1977136"/>
                <a:gd name="connsiteY1" fmla="*/ 0 h 2124266"/>
                <a:gd name="connsiteX2" fmla="*/ 1977136 w 1977136"/>
                <a:gd name="connsiteY2" fmla="*/ 259326 h 2124266"/>
                <a:gd name="connsiteX3" fmla="*/ 1673166 w 1977136"/>
                <a:gd name="connsiteY3" fmla="*/ 1992252 h 2124266"/>
                <a:gd name="connsiteX4" fmla="*/ 3 w 1977136"/>
                <a:gd name="connsiteY4" fmla="*/ 2124266 h 2124266"/>
                <a:gd name="connsiteX5" fmla="*/ 482480 w 1977136"/>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73163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85116 w 1977133"/>
                <a:gd name="connsiteY3" fmla="*/ 1992252 h 2124266"/>
                <a:gd name="connsiteX4" fmla="*/ 0 w 1977133"/>
                <a:gd name="connsiteY4" fmla="*/ 2124266 h 2124266"/>
                <a:gd name="connsiteX5" fmla="*/ 482477 w 1977133"/>
                <a:gd name="connsiteY5" fmla="*/ 14240 h 2124266"/>
                <a:gd name="connsiteX0" fmla="*/ 482477 w 1977133"/>
                <a:gd name="connsiteY0" fmla="*/ 14240 h 2124266"/>
                <a:gd name="connsiteX1" fmla="*/ 1544456 w 1977133"/>
                <a:gd name="connsiteY1" fmla="*/ 0 h 2124266"/>
                <a:gd name="connsiteX2" fmla="*/ 1977133 w 1977133"/>
                <a:gd name="connsiteY2" fmla="*/ 259326 h 2124266"/>
                <a:gd name="connsiteX3" fmla="*/ 1685116 w 1977133"/>
                <a:gd name="connsiteY3" fmla="*/ 1992252 h 2124266"/>
                <a:gd name="connsiteX4" fmla="*/ 0 w 1977133"/>
                <a:gd name="connsiteY4" fmla="*/ 2124266 h 2124266"/>
                <a:gd name="connsiteX5" fmla="*/ 482477 w 1977133"/>
                <a:gd name="connsiteY5" fmla="*/ 14240 h 2124266"/>
                <a:gd name="connsiteX0" fmla="*/ 410760 w 1905416"/>
                <a:gd name="connsiteY0" fmla="*/ 14240 h 2046572"/>
                <a:gd name="connsiteX1" fmla="*/ 1472739 w 1905416"/>
                <a:gd name="connsiteY1" fmla="*/ 0 h 2046572"/>
                <a:gd name="connsiteX2" fmla="*/ 1905416 w 1905416"/>
                <a:gd name="connsiteY2" fmla="*/ 259326 h 2046572"/>
                <a:gd name="connsiteX3" fmla="*/ 1613399 w 1905416"/>
                <a:gd name="connsiteY3" fmla="*/ 1992252 h 2046572"/>
                <a:gd name="connsiteX4" fmla="*/ 0 w 1905416"/>
                <a:gd name="connsiteY4" fmla="*/ 2046572 h 2046572"/>
                <a:gd name="connsiteX5" fmla="*/ 410760 w 1905416"/>
                <a:gd name="connsiteY5" fmla="*/ 14240 h 2046572"/>
                <a:gd name="connsiteX0" fmla="*/ 410760 w 1905416"/>
                <a:gd name="connsiteY0" fmla="*/ 14240 h 2046572"/>
                <a:gd name="connsiteX1" fmla="*/ 1472739 w 1905416"/>
                <a:gd name="connsiteY1" fmla="*/ 0 h 2046572"/>
                <a:gd name="connsiteX2" fmla="*/ 1905416 w 1905416"/>
                <a:gd name="connsiteY2" fmla="*/ 259326 h 2046572"/>
                <a:gd name="connsiteX3" fmla="*/ 938058 w 1905416"/>
                <a:gd name="connsiteY3" fmla="*/ 2040064 h 2046572"/>
                <a:gd name="connsiteX4" fmla="*/ 0 w 1905416"/>
                <a:gd name="connsiteY4" fmla="*/ 2046572 h 2046572"/>
                <a:gd name="connsiteX5" fmla="*/ 410760 w 1905416"/>
                <a:gd name="connsiteY5" fmla="*/ 14240 h 2046572"/>
                <a:gd name="connsiteX0" fmla="*/ 410760 w 1472739"/>
                <a:gd name="connsiteY0" fmla="*/ 14240 h 2046572"/>
                <a:gd name="connsiteX1" fmla="*/ 1472739 w 1472739"/>
                <a:gd name="connsiteY1" fmla="*/ 0 h 2046572"/>
                <a:gd name="connsiteX2" fmla="*/ 1349605 w 1472739"/>
                <a:gd name="connsiteY2" fmla="*/ 815138 h 2046572"/>
                <a:gd name="connsiteX3" fmla="*/ 938058 w 1472739"/>
                <a:gd name="connsiteY3" fmla="*/ 2040064 h 2046572"/>
                <a:gd name="connsiteX4" fmla="*/ 0 w 1472739"/>
                <a:gd name="connsiteY4" fmla="*/ 2046572 h 2046572"/>
                <a:gd name="connsiteX5" fmla="*/ 410760 w 1472739"/>
                <a:gd name="connsiteY5" fmla="*/ 14240 h 2046572"/>
                <a:gd name="connsiteX0" fmla="*/ 410760 w 1349605"/>
                <a:gd name="connsiteY0" fmla="*/ 0 h 2032332"/>
                <a:gd name="connsiteX1" fmla="*/ 1349605 w 1349605"/>
                <a:gd name="connsiteY1" fmla="*/ 800898 h 2032332"/>
                <a:gd name="connsiteX2" fmla="*/ 938058 w 1349605"/>
                <a:gd name="connsiteY2" fmla="*/ 2025824 h 2032332"/>
                <a:gd name="connsiteX3" fmla="*/ 0 w 1349605"/>
                <a:gd name="connsiteY3" fmla="*/ 2032332 h 2032332"/>
                <a:gd name="connsiteX4" fmla="*/ 410760 w 1349605"/>
                <a:gd name="connsiteY4" fmla="*/ 0 h 2032332"/>
                <a:gd name="connsiteX0" fmla="*/ 410760 w 1176287"/>
                <a:gd name="connsiteY0" fmla="*/ 0 h 2032332"/>
                <a:gd name="connsiteX1" fmla="*/ 1176287 w 1176287"/>
                <a:gd name="connsiteY1" fmla="*/ 884569 h 2032332"/>
                <a:gd name="connsiteX2" fmla="*/ 938058 w 1176287"/>
                <a:gd name="connsiteY2" fmla="*/ 2025824 h 2032332"/>
                <a:gd name="connsiteX3" fmla="*/ 0 w 1176287"/>
                <a:gd name="connsiteY3" fmla="*/ 2032332 h 2032332"/>
                <a:gd name="connsiteX4" fmla="*/ 410760 w 1176287"/>
                <a:gd name="connsiteY4" fmla="*/ 0 h 2032332"/>
                <a:gd name="connsiteX0" fmla="*/ 410760 w 1176287"/>
                <a:gd name="connsiteY0" fmla="*/ 0 h 2032332"/>
                <a:gd name="connsiteX1" fmla="*/ 1176287 w 1176287"/>
                <a:gd name="connsiteY1" fmla="*/ 884569 h 2032332"/>
                <a:gd name="connsiteX2" fmla="*/ 938058 w 1176287"/>
                <a:gd name="connsiteY2" fmla="*/ 2025824 h 2032332"/>
                <a:gd name="connsiteX3" fmla="*/ 0 w 1176287"/>
                <a:gd name="connsiteY3" fmla="*/ 2032332 h 2032332"/>
                <a:gd name="connsiteX4" fmla="*/ 410760 w 1176287"/>
                <a:gd name="connsiteY4" fmla="*/ 0 h 2032332"/>
                <a:gd name="connsiteX0" fmla="*/ 297207 w 1176287"/>
                <a:gd name="connsiteY0" fmla="*/ 0 h 1643862"/>
                <a:gd name="connsiteX1" fmla="*/ 1176287 w 1176287"/>
                <a:gd name="connsiteY1" fmla="*/ 496099 h 1643862"/>
                <a:gd name="connsiteX2" fmla="*/ 938058 w 1176287"/>
                <a:gd name="connsiteY2" fmla="*/ 1637354 h 1643862"/>
                <a:gd name="connsiteX3" fmla="*/ 0 w 1176287"/>
                <a:gd name="connsiteY3" fmla="*/ 1643862 h 1643862"/>
                <a:gd name="connsiteX4" fmla="*/ 297207 w 1176287"/>
                <a:gd name="connsiteY4" fmla="*/ 0 h 1643862"/>
                <a:gd name="connsiteX0" fmla="*/ 297207 w 1176287"/>
                <a:gd name="connsiteY0" fmla="*/ 0 h 1643862"/>
                <a:gd name="connsiteX1" fmla="*/ 1176287 w 1176287"/>
                <a:gd name="connsiteY1" fmla="*/ 496099 h 1643862"/>
                <a:gd name="connsiteX2" fmla="*/ 938058 w 1176287"/>
                <a:gd name="connsiteY2" fmla="*/ 1637354 h 1643862"/>
                <a:gd name="connsiteX3" fmla="*/ 0 w 1176287"/>
                <a:gd name="connsiteY3" fmla="*/ 1643862 h 1643862"/>
                <a:gd name="connsiteX4" fmla="*/ 297207 w 1176287"/>
                <a:gd name="connsiteY4" fmla="*/ 0 h 1643862"/>
                <a:gd name="connsiteX0" fmla="*/ 297207 w 1176287"/>
                <a:gd name="connsiteY0" fmla="*/ 0 h 1643862"/>
                <a:gd name="connsiteX1" fmla="*/ 1176287 w 1176287"/>
                <a:gd name="connsiteY1" fmla="*/ 496099 h 1643862"/>
                <a:gd name="connsiteX2" fmla="*/ 938058 w 1176287"/>
                <a:gd name="connsiteY2" fmla="*/ 1637354 h 1643862"/>
                <a:gd name="connsiteX3" fmla="*/ 0 w 1176287"/>
                <a:gd name="connsiteY3" fmla="*/ 1643862 h 1643862"/>
                <a:gd name="connsiteX4" fmla="*/ 297207 w 1176287"/>
                <a:gd name="connsiteY4" fmla="*/ 0 h 1643862"/>
                <a:gd name="connsiteX0" fmla="*/ 291231 w 1170311"/>
                <a:gd name="connsiteY0" fmla="*/ 0 h 1661791"/>
                <a:gd name="connsiteX1" fmla="*/ 1170311 w 1170311"/>
                <a:gd name="connsiteY1" fmla="*/ 496099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96099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96099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2082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8059 w 1170311"/>
                <a:gd name="connsiteY2" fmla="*/ 1637354 h 1661791"/>
                <a:gd name="connsiteX3" fmla="*/ 0 w 1170311"/>
                <a:gd name="connsiteY3" fmla="*/ 1661791 h 1661791"/>
                <a:gd name="connsiteX4" fmla="*/ 291231 w 1170311"/>
                <a:gd name="connsiteY4" fmla="*/ 0 h 1661791"/>
                <a:gd name="connsiteX0" fmla="*/ 291231 w 1170311"/>
                <a:gd name="connsiteY0" fmla="*/ 0 h 1661791"/>
                <a:gd name="connsiteX1" fmla="*/ 1170311 w 1170311"/>
                <a:gd name="connsiteY1" fmla="*/ 466216 h 1661791"/>
                <a:gd name="connsiteX2" fmla="*/ 938059 w 1170311"/>
                <a:gd name="connsiteY2" fmla="*/ 1637354 h 1661791"/>
                <a:gd name="connsiteX3" fmla="*/ 0 w 1170311"/>
                <a:gd name="connsiteY3" fmla="*/ 1661791 h 1661791"/>
                <a:gd name="connsiteX4" fmla="*/ 291231 w 1170311"/>
                <a:gd name="connsiteY4" fmla="*/ 0 h 1661791"/>
                <a:gd name="connsiteX0" fmla="*/ 219514 w 1098594"/>
                <a:gd name="connsiteY0" fmla="*/ 0 h 1637354"/>
                <a:gd name="connsiteX1" fmla="*/ 1098594 w 1098594"/>
                <a:gd name="connsiteY1" fmla="*/ 466216 h 1637354"/>
                <a:gd name="connsiteX2" fmla="*/ 866342 w 1098594"/>
                <a:gd name="connsiteY2" fmla="*/ 1637354 h 1637354"/>
                <a:gd name="connsiteX3" fmla="*/ 0 w 1098594"/>
                <a:gd name="connsiteY3" fmla="*/ 1165744 h 1637354"/>
                <a:gd name="connsiteX4" fmla="*/ 219514 w 1098594"/>
                <a:gd name="connsiteY4" fmla="*/ 0 h 1637354"/>
                <a:gd name="connsiteX0" fmla="*/ 219514 w 1098594"/>
                <a:gd name="connsiteY0" fmla="*/ 0 h 1189119"/>
                <a:gd name="connsiteX1" fmla="*/ 1098594 w 1098594"/>
                <a:gd name="connsiteY1" fmla="*/ 466216 h 1189119"/>
                <a:gd name="connsiteX2" fmla="*/ 854389 w 1098594"/>
                <a:gd name="connsiteY2" fmla="*/ 1189119 h 1189119"/>
                <a:gd name="connsiteX3" fmla="*/ 0 w 1098594"/>
                <a:gd name="connsiteY3" fmla="*/ 1165744 h 1189119"/>
                <a:gd name="connsiteX4" fmla="*/ 219514 w 1098594"/>
                <a:gd name="connsiteY4" fmla="*/ 0 h 1189119"/>
                <a:gd name="connsiteX0" fmla="*/ 219514 w 1032853"/>
                <a:gd name="connsiteY0" fmla="*/ 0 h 1189119"/>
                <a:gd name="connsiteX1" fmla="*/ 1032853 w 1032853"/>
                <a:gd name="connsiteY1" fmla="*/ 328757 h 1189119"/>
                <a:gd name="connsiteX2" fmla="*/ 854389 w 1032853"/>
                <a:gd name="connsiteY2" fmla="*/ 1189119 h 1189119"/>
                <a:gd name="connsiteX3" fmla="*/ 0 w 1032853"/>
                <a:gd name="connsiteY3" fmla="*/ 1165744 h 1189119"/>
                <a:gd name="connsiteX4" fmla="*/ 219514 w 1032853"/>
                <a:gd name="connsiteY4" fmla="*/ 0 h 1189119"/>
                <a:gd name="connsiteX0" fmla="*/ 219514 w 1032853"/>
                <a:gd name="connsiteY0" fmla="*/ 0 h 1189119"/>
                <a:gd name="connsiteX1" fmla="*/ 1032853 w 1032853"/>
                <a:gd name="connsiteY1" fmla="*/ 328757 h 1189119"/>
                <a:gd name="connsiteX2" fmla="*/ 854389 w 1032853"/>
                <a:gd name="connsiteY2" fmla="*/ 1189119 h 1189119"/>
                <a:gd name="connsiteX3" fmla="*/ 0 w 1032853"/>
                <a:gd name="connsiteY3" fmla="*/ 1165744 h 1189119"/>
                <a:gd name="connsiteX4" fmla="*/ 219514 w 1032853"/>
                <a:gd name="connsiteY4" fmla="*/ 0 h 1189119"/>
                <a:gd name="connsiteX0" fmla="*/ 219514 w 1032853"/>
                <a:gd name="connsiteY0" fmla="*/ 0 h 1242907"/>
                <a:gd name="connsiteX1" fmla="*/ 1032853 w 1032853"/>
                <a:gd name="connsiteY1" fmla="*/ 328757 h 1242907"/>
                <a:gd name="connsiteX2" fmla="*/ 818530 w 1032853"/>
                <a:gd name="connsiteY2" fmla="*/ 1242907 h 1242907"/>
                <a:gd name="connsiteX3" fmla="*/ 0 w 1032853"/>
                <a:gd name="connsiteY3" fmla="*/ 1165744 h 1242907"/>
                <a:gd name="connsiteX4" fmla="*/ 219514 w 1032853"/>
                <a:gd name="connsiteY4" fmla="*/ 0 h 1242907"/>
                <a:gd name="connsiteX0" fmla="*/ 219514 w 1032853"/>
                <a:gd name="connsiteY0" fmla="*/ 0 h 1242907"/>
                <a:gd name="connsiteX1" fmla="*/ 1032853 w 1032853"/>
                <a:gd name="connsiteY1" fmla="*/ 328757 h 1242907"/>
                <a:gd name="connsiteX2" fmla="*/ 818530 w 1032853"/>
                <a:gd name="connsiteY2" fmla="*/ 1242907 h 1242907"/>
                <a:gd name="connsiteX3" fmla="*/ 0 w 1032853"/>
                <a:gd name="connsiteY3" fmla="*/ 1165744 h 1242907"/>
                <a:gd name="connsiteX4" fmla="*/ 219514 w 1032853"/>
                <a:gd name="connsiteY4" fmla="*/ 0 h 1242907"/>
                <a:gd name="connsiteX0" fmla="*/ 219514 w 1032853"/>
                <a:gd name="connsiteY0" fmla="*/ 0 h 1249485"/>
                <a:gd name="connsiteX1" fmla="*/ 1032853 w 1032853"/>
                <a:gd name="connsiteY1" fmla="*/ 328757 h 1249485"/>
                <a:gd name="connsiteX2" fmla="*/ 828398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28398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28398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18530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18530 w 1032853"/>
                <a:gd name="connsiteY2" fmla="*/ 1249485 h 1249485"/>
                <a:gd name="connsiteX3" fmla="*/ 0 w 1032853"/>
                <a:gd name="connsiteY3" fmla="*/ 1165744 h 1249485"/>
                <a:gd name="connsiteX4" fmla="*/ 219514 w 1032853"/>
                <a:gd name="connsiteY4" fmla="*/ 0 h 1249485"/>
                <a:gd name="connsiteX0" fmla="*/ 219514 w 1032853"/>
                <a:gd name="connsiteY0" fmla="*/ 0 h 1249485"/>
                <a:gd name="connsiteX1" fmla="*/ 1032853 w 1032853"/>
                <a:gd name="connsiteY1" fmla="*/ 328757 h 1249485"/>
                <a:gd name="connsiteX2" fmla="*/ 825109 w 1032853"/>
                <a:gd name="connsiteY2" fmla="*/ 1249485 h 1249485"/>
                <a:gd name="connsiteX3" fmla="*/ 0 w 1032853"/>
                <a:gd name="connsiteY3" fmla="*/ 1165744 h 1249485"/>
                <a:gd name="connsiteX4" fmla="*/ 219514 w 1032853"/>
                <a:gd name="connsiteY4" fmla="*/ 0 h 1249485"/>
                <a:gd name="connsiteX0" fmla="*/ 226092 w 1039431"/>
                <a:gd name="connsiteY0" fmla="*/ 0 h 1249485"/>
                <a:gd name="connsiteX1" fmla="*/ 1039431 w 1039431"/>
                <a:gd name="connsiteY1" fmla="*/ 328757 h 1249485"/>
                <a:gd name="connsiteX2" fmla="*/ 831687 w 1039431"/>
                <a:gd name="connsiteY2" fmla="*/ 1249485 h 1249485"/>
                <a:gd name="connsiteX3" fmla="*/ 0 w 1039431"/>
                <a:gd name="connsiteY3" fmla="*/ 1172322 h 1249485"/>
                <a:gd name="connsiteX4" fmla="*/ 226092 w 1039431"/>
                <a:gd name="connsiteY4" fmla="*/ 0 h 1249485"/>
                <a:gd name="connsiteX0" fmla="*/ 226092 w 1039431"/>
                <a:gd name="connsiteY0" fmla="*/ 0 h 1249485"/>
                <a:gd name="connsiteX1" fmla="*/ 1039431 w 1039431"/>
                <a:gd name="connsiteY1" fmla="*/ 328757 h 1249485"/>
                <a:gd name="connsiteX2" fmla="*/ 831687 w 1039431"/>
                <a:gd name="connsiteY2" fmla="*/ 1249485 h 1249485"/>
                <a:gd name="connsiteX3" fmla="*/ 0 w 1039431"/>
                <a:gd name="connsiteY3" fmla="*/ 1172322 h 1249485"/>
                <a:gd name="connsiteX4" fmla="*/ 226092 w 1039431"/>
                <a:gd name="connsiteY4" fmla="*/ 0 h 1249485"/>
                <a:gd name="connsiteX0" fmla="*/ 226092 w 1039431"/>
                <a:gd name="connsiteY0" fmla="*/ 0 h 1239617"/>
                <a:gd name="connsiteX1" fmla="*/ 1039431 w 1039431"/>
                <a:gd name="connsiteY1" fmla="*/ 318889 h 1239617"/>
                <a:gd name="connsiteX2" fmla="*/ 831687 w 1039431"/>
                <a:gd name="connsiteY2" fmla="*/ 1239617 h 1239617"/>
                <a:gd name="connsiteX3" fmla="*/ 0 w 1039431"/>
                <a:gd name="connsiteY3" fmla="*/ 1162454 h 1239617"/>
                <a:gd name="connsiteX4" fmla="*/ 226092 w 1039431"/>
                <a:gd name="connsiteY4" fmla="*/ 0 h 1239617"/>
                <a:gd name="connsiteX0" fmla="*/ 226092 w 1039431"/>
                <a:gd name="connsiteY0" fmla="*/ 0 h 1239617"/>
                <a:gd name="connsiteX1" fmla="*/ 1039431 w 1039431"/>
                <a:gd name="connsiteY1" fmla="*/ 325468 h 1239617"/>
                <a:gd name="connsiteX2" fmla="*/ 831687 w 1039431"/>
                <a:gd name="connsiteY2" fmla="*/ 1239617 h 1239617"/>
                <a:gd name="connsiteX3" fmla="*/ 0 w 1039431"/>
                <a:gd name="connsiteY3" fmla="*/ 1162454 h 1239617"/>
                <a:gd name="connsiteX4" fmla="*/ 226092 w 1039431"/>
                <a:gd name="connsiteY4" fmla="*/ 0 h 1239617"/>
                <a:gd name="connsiteX0" fmla="*/ 226092 w 1039431"/>
                <a:gd name="connsiteY0" fmla="*/ 0 h 1239617"/>
                <a:gd name="connsiteX1" fmla="*/ 1039431 w 1039431"/>
                <a:gd name="connsiteY1" fmla="*/ 325468 h 1239617"/>
                <a:gd name="connsiteX2" fmla="*/ 831687 w 1039431"/>
                <a:gd name="connsiteY2" fmla="*/ 1239617 h 1239617"/>
                <a:gd name="connsiteX3" fmla="*/ 0 w 1039431"/>
                <a:gd name="connsiteY3" fmla="*/ 1162454 h 1239617"/>
                <a:gd name="connsiteX4" fmla="*/ 226092 w 1039431"/>
                <a:gd name="connsiteY4" fmla="*/ 0 h 1239617"/>
                <a:gd name="connsiteX0" fmla="*/ 226092 w 1039431"/>
                <a:gd name="connsiteY0" fmla="*/ 0 h 1239617"/>
                <a:gd name="connsiteX1" fmla="*/ 1039431 w 1039431"/>
                <a:gd name="connsiteY1" fmla="*/ 325468 h 1239617"/>
                <a:gd name="connsiteX2" fmla="*/ 831687 w 1039431"/>
                <a:gd name="connsiteY2" fmla="*/ 1239617 h 1239617"/>
                <a:gd name="connsiteX3" fmla="*/ 0 w 1039431"/>
                <a:gd name="connsiteY3" fmla="*/ 1162454 h 1239617"/>
                <a:gd name="connsiteX4" fmla="*/ 226092 w 1039431"/>
                <a:gd name="connsiteY4" fmla="*/ 0 h 1239617"/>
                <a:gd name="connsiteX0" fmla="*/ 226092 w 1039431"/>
                <a:gd name="connsiteY0" fmla="*/ 0 h 1239617"/>
                <a:gd name="connsiteX1" fmla="*/ 1039431 w 1039431"/>
                <a:gd name="connsiteY1" fmla="*/ 325468 h 1239617"/>
                <a:gd name="connsiteX2" fmla="*/ 831687 w 1039431"/>
                <a:gd name="connsiteY2" fmla="*/ 1239617 h 1239617"/>
                <a:gd name="connsiteX3" fmla="*/ 0 w 1039431"/>
                <a:gd name="connsiteY3" fmla="*/ 1162454 h 1239617"/>
                <a:gd name="connsiteX4" fmla="*/ 226092 w 1039431"/>
                <a:gd name="connsiteY4" fmla="*/ 0 h 1239617"/>
                <a:gd name="connsiteX0" fmla="*/ 229381 w 1039431"/>
                <a:gd name="connsiteY0" fmla="*/ 0 h 1242906"/>
                <a:gd name="connsiteX1" fmla="*/ 1039431 w 1039431"/>
                <a:gd name="connsiteY1" fmla="*/ 328757 h 1242906"/>
                <a:gd name="connsiteX2" fmla="*/ 831687 w 1039431"/>
                <a:gd name="connsiteY2" fmla="*/ 1242906 h 1242906"/>
                <a:gd name="connsiteX3" fmla="*/ 0 w 1039431"/>
                <a:gd name="connsiteY3" fmla="*/ 1165743 h 1242906"/>
                <a:gd name="connsiteX4" fmla="*/ 229381 w 1039431"/>
                <a:gd name="connsiteY4" fmla="*/ 0 h 1242906"/>
                <a:gd name="connsiteX0" fmla="*/ 229381 w 1042720"/>
                <a:gd name="connsiteY0" fmla="*/ 0 h 1242906"/>
                <a:gd name="connsiteX1" fmla="*/ 1042720 w 1042720"/>
                <a:gd name="connsiteY1" fmla="*/ 325467 h 1242906"/>
                <a:gd name="connsiteX2" fmla="*/ 831687 w 1042720"/>
                <a:gd name="connsiteY2" fmla="*/ 1242906 h 1242906"/>
                <a:gd name="connsiteX3" fmla="*/ 0 w 1042720"/>
                <a:gd name="connsiteY3" fmla="*/ 1165743 h 1242906"/>
                <a:gd name="connsiteX4" fmla="*/ 229381 w 1042720"/>
                <a:gd name="connsiteY4" fmla="*/ 0 h 1242906"/>
                <a:gd name="connsiteX0" fmla="*/ 229381 w 1042720"/>
                <a:gd name="connsiteY0" fmla="*/ 0 h 1242906"/>
                <a:gd name="connsiteX1" fmla="*/ 1042720 w 1042720"/>
                <a:gd name="connsiteY1" fmla="*/ 325467 h 1242906"/>
                <a:gd name="connsiteX2" fmla="*/ 828398 w 1042720"/>
                <a:gd name="connsiteY2" fmla="*/ 1242906 h 1242906"/>
                <a:gd name="connsiteX3" fmla="*/ 0 w 1042720"/>
                <a:gd name="connsiteY3" fmla="*/ 1165743 h 1242906"/>
                <a:gd name="connsiteX4" fmla="*/ 229381 w 1042720"/>
                <a:gd name="connsiteY4" fmla="*/ 0 h 1242906"/>
                <a:gd name="connsiteX0" fmla="*/ 229381 w 1042720"/>
                <a:gd name="connsiteY0" fmla="*/ 0 h 1242906"/>
                <a:gd name="connsiteX1" fmla="*/ 1042720 w 1042720"/>
                <a:gd name="connsiteY1" fmla="*/ 325467 h 1242906"/>
                <a:gd name="connsiteX2" fmla="*/ 828398 w 1042720"/>
                <a:gd name="connsiteY2" fmla="*/ 1242906 h 1242906"/>
                <a:gd name="connsiteX3" fmla="*/ 0 w 1042720"/>
                <a:gd name="connsiteY3" fmla="*/ 1165743 h 1242906"/>
                <a:gd name="connsiteX4" fmla="*/ 229381 w 1042720"/>
                <a:gd name="connsiteY4" fmla="*/ 0 h 1242906"/>
                <a:gd name="connsiteX0" fmla="*/ 219513 w 1032852"/>
                <a:gd name="connsiteY0" fmla="*/ 0 h 1242906"/>
                <a:gd name="connsiteX1" fmla="*/ 1032852 w 1032852"/>
                <a:gd name="connsiteY1" fmla="*/ 325467 h 1242906"/>
                <a:gd name="connsiteX2" fmla="*/ 818530 w 1032852"/>
                <a:gd name="connsiteY2" fmla="*/ 1242906 h 1242906"/>
                <a:gd name="connsiteX3" fmla="*/ 0 w 1032852"/>
                <a:gd name="connsiteY3" fmla="*/ 919053 h 1242906"/>
                <a:gd name="connsiteX4" fmla="*/ 219513 w 1032852"/>
                <a:gd name="connsiteY4" fmla="*/ 0 h 1242906"/>
                <a:gd name="connsiteX0" fmla="*/ 219513 w 1172476"/>
                <a:gd name="connsiteY0" fmla="*/ 0 h 1170543"/>
                <a:gd name="connsiteX1" fmla="*/ 1032852 w 1172476"/>
                <a:gd name="connsiteY1" fmla="*/ 325467 h 1170543"/>
                <a:gd name="connsiteX2" fmla="*/ 1170475 w 1172476"/>
                <a:gd name="connsiteY2" fmla="*/ 1170543 h 1170543"/>
                <a:gd name="connsiteX3" fmla="*/ 0 w 1172476"/>
                <a:gd name="connsiteY3" fmla="*/ 919053 h 1170543"/>
                <a:gd name="connsiteX4" fmla="*/ 219513 w 1172476"/>
                <a:gd name="connsiteY4" fmla="*/ 0 h 1170543"/>
                <a:gd name="connsiteX0" fmla="*/ 219513 w 1384798"/>
                <a:gd name="connsiteY0" fmla="*/ 0 h 1170543"/>
                <a:gd name="connsiteX1" fmla="*/ 1384798 w 1384798"/>
                <a:gd name="connsiteY1" fmla="*/ 335335 h 1170543"/>
                <a:gd name="connsiteX2" fmla="*/ 1170475 w 1384798"/>
                <a:gd name="connsiteY2" fmla="*/ 1170543 h 1170543"/>
                <a:gd name="connsiteX3" fmla="*/ 0 w 1384798"/>
                <a:gd name="connsiteY3" fmla="*/ 919053 h 1170543"/>
                <a:gd name="connsiteX4" fmla="*/ 219513 w 1384798"/>
                <a:gd name="connsiteY4" fmla="*/ 0 h 1170543"/>
                <a:gd name="connsiteX0" fmla="*/ 219513 w 1384798"/>
                <a:gd name="connsiteY0" fmla="*/ 0 h 1150808"/>
                <a:gd name="connsiteX1" fmla="*/ 1384798 w 1384798"/>
                <a:gd name="connsiteY1" fmla="*/ 315600 h 1150808"/>
                <a:gd name="connsiteX2" fmla="*/ 1170475 w 1384798"/>
                <a:gd name="connsiteY2" fmla="*/ 1150808 h 1150808"/>
                <a:gd name="connsiteX3" fmla="*/ 0 w 1384798"/>
                <a:gd name="connsiteY3" fmla="*/ 899318 h 1150808"/>
                <a:gd name="connsiteX4" fmla="*/ 219513 w 1384798"/>
                <a:gd name="connsiteY4" fmla="*/ 0 h 1150808"/>
                <a:gd name="connsiteX0" fmla="*/ 219513 w 1384798"/>
                <a:gd name="connsiteY0" fmla="*/ 0 h 1150808"/>
                <a:gd name="connsiteX1" fmla="*/ 1384798 w 1384798"/>
                <a:gd name="connsiteY1" fmla="*/ 315600 h 1150808"/>
                <a:gd name="connsiteX2" fmla="*/ 1170475 w 1384798"/>
                <a:gd name="connsiteY2" fmla="*/ 1150808 h 1150808"/>
                <a:gd name="connsiteX3" fmla="*/ 0 w 1384798"/>
                <a:gd name="connsiteY3" fmla="*/ 899318 h 1150808"/>
                <a:gd name="connsiteX4" fmla="*/ 219513 w 1384798"/>
                <a:gd name="connsiteY4" fmla="*/ 0 h 1150808"/>
                <a:gd name="connsiteX0" fmla="*/ 219513 w 1384798"/>
                <a:gd name="connsiteY0" fmla="*/ 0 h 1150808"/>
                <a:gd name="connsiteX1" fmla="*/ 1384798 w 1384798"/>
                <a:gd name="connsiteY1" fmla="*/ 315600 h 1150808"/>
                <a:gd name="connsiteX2" fmla="*/ 1170475 w 1384798"/>
                <a:gd name="connsiteY2" fmla="*/ 1150808 h 1150808"/>
                <a:gd name="connsiteX3" fmla="*/ 0 w 1384798"/>
                <a:gd name="connsiteY3" fmla="*/ 899318 h 1150808"/>
                <a:gd name="connsiteX4" fmla="*/ 219513 w 1384798"/>
                <a:gd name="connsiteY4" fmla="*/ 0 h 1150808"/>
                <a:gd name="connsiteX0" fmla="*/ 219513 w 1384798"/>
                <a:gd name="connsiteY0" fmla="*/ 0 h 1150808"/>
                <a:gd name="connsiteX1" fmla="*/ 1384798 w 1384798"/>
                <a:gd name="connsiteY1" fmla="*/ 315600 h 1150808"/>
                <a:gd name="connsiteX2" fmla="*/ 1170475 w 1384798"/>
                <a:gd name="connsiteY2" fmla="*/ 1150808 h 1150808"/>
                <a:gd name="connsiteX3" fmla="*/ 0 w 1384798"/>
                <a:gd name="connsiteY3" fmla="*/ 899318 h 1150808"/>
                <a:gd name="connsiteX4" fmla="*/ 219513 w 1384798"/>
                <a:gd name="connsiteY4" fmla="*/ 0 h 1150808"/>
                <a:gd name="connsiteX0" fmla="*/ 219513 w 1384798"/>
                <a:gd name="connsiteY0" fmla="*/ 0 h 1163965"/>
                <a:gd name="connsiteX1" fmla="*/ 1384798 w 1384798"/>
                <a:gd name="connsiteY1" fmla="*/ 315600 h 1163965"/>
                <a:gd name="connsiteX2" fmla="*/ 1177053 w 1384798"/>
                <a:gd name="connsiteY2" fmla="*/ 1163965 h 1163965"/>
                <a:gd name="connsiteX3" fmla="*/ 0 w 1384798"/>
                <a:gd name="connsiteY3" fmla="*/ 899318 h 1163965"/>
                <a:gd name="connsiteX4" fmla="*/ 219513 w 1384798"/>
                <a:gd name="connsiteY4" fmla="*/ 0 h 1163965"/>
                <a:gd name="connsiteX0" fmla="*/ 219513 w 1384798"/>
                <a:gd name="connsiteY0" fmla="*/ 0 h 1163965"/>
                <a:gd name="connsiteX1" fmla="*/ 1384798 w 1384798"/>
                <a:gd name="connsiteY1" fmla="*/ 315600 h 1163965"/>
                <a:gd name="connsiteX2" fmla="*/ 1177053 w 1384798"/>
                <a:gd name="connsiteY2" fmla="*/ 1163965 h 1163965"/>
                <a:gd name="connsiteX3" fmla="*/ 0 w 1384798"/>
                <a:gd name="connsiteY3" fmla="*/ 899318 h 1163965"/>
                <a:gd name="connsiteX4" fmla="*/ 219513 w 1384798"/>
                <a:gd name="connsiteY4" fmla="*/ 0 h 1163965"/>
                <a:gd name="connsiteX0" fmla="*/ 219513 w 1384798"/>
                <a:gd name="connsiteY0" fmla="*/ 0 h 1163965"/>
                <a:gd name="connsiteX1" fmla="*/ 1384798 w 1384798"/>
                <a:gd name="connsiteY1" fmla="*/ 315600 h 1163965"/>
                <a:gd name="connsiteX2" fmla="*/ 1177053 w 1384798"/>
                <a:gd name="connsiteY2" fmla="*/ 1163965 h 1163965"/>
                <a:gd name="connsiteX3" fmla="*/ 0 w 1384798"/>
                <a:gd name="connsiteY3" fmla="*/ 899318 h 1163965"/>
                <a:gd name="connsiteX4" fmla="*/ 219513 w 1384798"/>
                <a:gd name="connsiteY4" fmla="*/ 0 h 1163965"/>
                <a:gd name="connsiteX0" fmla="*/ 222802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22802 w 1388087"/>
                <a:gd name="connsiteY4" fmla="*/ 0 h 1163965"/>
                <a:gd name="connsiteX0" fmla="*/ 222802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22802 w 1388087"/>
                <a:gd name="connsiteY4" fmla="*/ 0 h 1163965"/>
                <a:gd name="connsiteX0" fmla="*/ 222802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22802 w 1388087"/>
                <a:gd name="connsiteY4" fmla="*/ 0 h 1163965"/>
                <a:gd name="connsiteX0" fmla="*/ 222802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22802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63965"/>
                <a:gd name="connsiteX1" fmla="*/ 1388087 w 1388087"/>
                <a:gd name="connsiteY1" fmla="*/ 315600 h 1163965"/>
                <a:gd name="connsiteX2" fmla="*/ 1180342 w 1388087"/>
                <a:gd name="connsiteY2" fmla="*/ 1163965 h 1163965"/>
                <a:gd name="connsiteX3" fmla="*/ 0 w 1388087"/>
                <a:gd name="connsiteY3" fmla="*/ 912475 h 1163965"/>
                <a:gd name="connsiteX4" fmla="*/ 216224 w 1388087"/>
                <a:gd name="connsiteY4" fmla="*/ 0 h 1163965"/>
                <a:gd name="connsiteX0" fmla="*/ 216224 w 1388087"/>
                <a:gd name="connsiteY0" fmla="*/ 0 h 1157387"/>
                <a:gd name="connsiteX1" fmla="*/ 1388087 w 1388087"/>
                <a:gd name="connsiteY1" fmla="*/ 315600 h 1157387"/>
                <a:gd name="connsiteX2" fmla="*/ 1173763 w 1388087"/>
                <a:gd name="connsiteY2" fmla="*/ 1157387 h 1157387"/>
                <a:gd name="connsiteX3" fmla="*/ 0 w 1388087"/>
                <a:gd name="connsiteY3" fmla="*/ 912475 h 1157387"/>
                <a:gd name="connsiteX4" fmla="*/ 216224 w 1388087"/>
                <a:gd name="connsiteY4" fmla="*/ 0 h 1157387"/>
                <a:gd name="connsiteX0" fmla="*/ 216224 w 1388087"/>
                <a:gd name="connsiteY0" fmla="*/ 0 h 1157387"/>
                <a:gd name="connsiteX1" fmla="*/ 1388087 w 1388087"/>
                <a:gd name="connsiteY1" fmla="*/ 315600 h 1157387"/>
                <a:gd name="connsiteX2" fmla="*/ 1173763 w 1388087"/>
                <a:gd name="connsiteY2" fmla="*/ 1157387 h 1157387"/>
                <a:gd name="connsiteX3" fmla="*/ 0 w 1388087"/>
                <a:gd name="connsiteY3" fmla="*/ 912475 h 1157387"/>
                <a:gd name="connsiteX4" fmla="*/ 216224 w 1388087"/>
                <a:gd name="connsiteY4" fmla="*/ 0 h 1157387"/>
                <a:gd name="connsiteX0" fmla="*/ 220380 w 1388087"/>
                <a:gd name="connsiteY0" fmla="*/ 0 h 1140762"/>
                <a:gd name="connsiteX1" fmla="*/ 1388087 w 1388087"/>
                <a:gd name="connsiteY1" fmla="*/ 298975 h 1140762"/>
                <a:gd name="connsiteX2" fmla="*/ 1173763 w 1388087"/>
                <a:gd name="connsiteY2" fmla="*/ 1140762 h 1140762"/>
                <a:gd name="connsiteX3" fmla="*/ 0 w 1388087"/>
                <a:gd name="connsiteY3" fmla="*/ 895850 h 1140762"/>
                <a:gd name="connsiteX4" fmla="*/ 220380 w 1388087"/>
                <a:gd name="connsiteY4" fmla="*/ 0 h 1140762"/>
                <a:gd name="connsiteX0" fmla="*/ 220380 w 1425494"/>
                <a:gd name="connsiteY0" fmla="*/ 0 h 1140762"/>
                <a:gd name="connsiteX1" fmla="*/ 1425494 w 1425494"/>
                <a:gd name="connsiteY1" fmla="*/ 298975 h 1140762"/>
                <a:gd name="connsiteX2" fmla="*/ 1173763 w 1425494"/>
                <a:gd name="connsiteY2" fmla="*/ 1140762 h 1140762"/>
                <a:gd name="connsiteX3" fmla="*/ 0 w 1425494"/>
                <a:gd name="connsiteY3" fmla="*/ 895850 h 1140762"/>
                <a:gd name="connsiteX4" fmla="*/ 220380 w 1425494"/>
                <a:gd name="connsiteY4" fmla="*/ 0 h 1140762"/>
                <a:gd name="connsiteX0" fmla="*/ 220380 w 1425494"/>
                <a:gd name="connsiteY0" fmla="*/ 0 h 1124136"/>
                <a:gd name="connsiteX1" fmla="*/ 1425494 w 1425494"/>
                <a:gd name="connsiteY1" fmla="*/ 298975 h 1124136"/>
                <a:gd name="connsiteX2" fmla="*/ 1177919 w 1425494"/>
                <a:gd name="connsiteY2" fmla="*/ 1124136 h 1124136"/>
                <a:gd name="connsiteX3" fmla="*/ 0 w 1425494"/>
                <a:gd name="connsiteY3" fmla="*/ 895850 h 1124136"/>
                <a:gd name="connsiteX4" fmla="*/ 220380 w 1425494"/>
                <a:gd name="connsiteY4" fmla="*/ 0 h 1124136"/>
                <a:gd name="connsiteX0" fmla="*/ 207911 w 1413025"/>
                <a:gd name="connsiteY0" fmla="*/ 0 h 1124136"/>
                <a:gd name="connsiteX1" fmla="*/ 1413025 w 1413025"/>
                <a:gd name="connsiteY1" fmla="*/ 298975 h 1124136"/>
                <a:gd name="connsiteX2" fmla="*/ 1165450 w 1413025"/>
                <a:gd name="connsiteY2" fmla="*/ 1124136 h 1124136"/>
                <a:gd name="connsiteX3" fmla="*/ 0 w 1413025"/>
                <a:gd name="connsiteY3" fmla="*/ 858443 h 1124136"/>
                <a:gd name="connsiteX4" fmla="*/ 207911 w 1413025"/>
                <a:gd name="connsiteY4" fmla="*/ 0 h 1124136"/>
                <a:gd name="connsiteX0" fmla="*/ 199598 w 1404712"/>
                <a:gd name="connsiteY0" fmla="*/ 0 h 1124136"/>
                <a:gd name="connsiteX1" fmla="*/ 1404712 w 1404712"/>
                <a:gd name="connsiteY1" fmla="*/ 298975 h 1124136"/>
                <a:gd name="connsiteX2" fmla="*/ 1157137 w 1404712"/>
                <a:gd name="connsiteY2" fmla="*/ 1124136 h 1124136"/>
                <a:gd name="connsiteX3" fmla="*/ 0 w 1404712"/>
                <a:gd name="connsiteY3" fmla="*/ 837661 h 1124136"/>
                <a:gd name="connsiteX4" fmla="*/ 199598 w 1404712"/>
                <a:gd name="connsiteY4" fmla="*/ 0 h 1124136"/>
                <a:gd name="connsiteX0" fmla="*/ 199598 w 1404712"/>
                <a:gd name="connsiteY0" fmla="*/ 0 h 1124136"/>
                <a:gd name="connsiteX1" fmla="*/ 1404712 w 1404712"/>
                <a:gd name="connsiteY1" fmla="*/ 298975 h 1124136"/>
                <a:gd name="connsiteX2" fmla="*/ 1157137 w 1404712"/>
                <a:gd name="connsiteY2" fmla="*/ 1124136 h 1124136"/>
                <a:gd name="connsiteX3" fmla="*/ 0 w 1404712"/>
                <a:gd name="connsiteY3" fmla="*/ 837661 h 1124136"/>
                <a:gd name="connsiteX4" fmla="*/ 199598 w 1404712"/>
                <a:gd name="connsiteY4" fmla="*/ 0 h 1124136"/>
                <a:gd name="connsiteX0" fmla="*/ 199598 w 1404712"/>
                <a:gd name="connsiteY0" fmla="*/ 0 h 1124136"/>
                <a:gd name="connsiteX1" fmla="*/ 1404712 w 1404712"/>
                <a:gd name="connsiteY1" fmla="*/ 298975 h 1124136"/>
                <a:gd name="connsiteX2" fmla="*/ 1157137 w 1404712"/>
                <a:gd name="connsiteY2" fmla="*/ 1124136 h 1124136"/>
                <a:gd name="connsiteX3" fmla="*/ 0 w 1404712"/>
                <a:gd name="connsiteY3" fmla="*/ 837661 h 1124136"/>
                <a:gd name="connsiteX4" fmla="*/ 199598 w 1404712"/>
                <a:gd name="connsiteY4" fmla="*/ 0 h 1124136"/>
                <a:gd name="connsiteX0" fmla="*/ 199598 w 1404712"/>
                <a:gd name="connsiteY0" fmla="*/ 0 h 1124136"/>
                <a:gd name="connsiteX1" fmla="*/ 1404712 w 1404712"/>
                <a:gd name="connsiteY1" fmla="*/ 298975 h 1124136"/>
                <a:gd name="connsiteX2" fmla="*/ 1157137 w 1404712"/>
                <a:gd name="connsiteY2" fmla="*/ 1124136 h 1124136"/>
                <a:gd name="connsiteX3" fmla="*/ 0 w 1404712"/>
                <a:gd name="connsiteY3" fmla="*/ 837661 h 1124136"/>
                <a:gd name="connsiteX4" fmla="*/ 199598 w 1404712"/>
                <a:gd name="connsiteY4" fmla="*/ 0 h 1124136"/>
                <a:gd name="connsiteX0" fmla="*/ 199598 w 1417181"/>
                <a:gd name="connsiteY0" fmla="*/ 0 h 1124136"/>
                <a:gd name="connsiteX1" fmla="*/ 1417181 w 1417181"/>
                <a:gd name="connsiteY1" fmla="*/ 303132 h 1124136"/>
                <a:gd name="connsiteX2" fmla="*/ 1157137 w 1417181"/>
                <a:gd name="connsiteY2" fmla="*/ 1124136 h 1124136"/>
                <a:gd name="connsiteX3" fmla="*/ 0 w 1417181"/>
                <a:gd name="connsiteY3" fmla="*/ 837661 h 1124136"/>
                <a:gd name="connsiteX4" fmla="*/ 199598 w 1417181"/>
                <a:gd name="connsiteY4" fmla="*/ 0 h 1124136"/>
                <a:gd name="connsiteX0" fmla="*/ 199598 w 1417181"/>
                <a:gd name="connsiteY0" fmla="*/ 0 h 1124136"/>
                <a:gd name="connsiteX1" fmla="*/ 1417181 w 1417181"/>
                <a:gd name="connsiteY1" fmla="*/ 303132 h 1124136"/>
                <a:gd name="connsiteX2" fmla="*/ 1157137 w 1417181"/>
                <a:gd name="connsiteY2" fmla="*/ 1124136 h 1124136"/>
                <a:gd name="connsiteX3" fmla="*/ 0 w 1417181"/>
                <a:gd name="connsiteY3" fmla="*/ 837661 h 1124136"/>
                <a:gd name="connsiteX4" fmla="*/ 199598 w 1417181"/>
                <a:gd name="connsiteY4" fmla="*/ 0 h 1124136"/>
                <a:gd name="connsiteX0" fmla="*/ 199598 w 1417181"/>
                <a:gd name="connsiteY0" fmla="*/ 0 h 1124136"/>
                <a:gd name="connsiteX1" fmla="*/ 1417181 w 1417181"/>
                <a:gd name="connsiteY1" fmla="*/ 303132 h 1124136"/>
                <a:gd name="connsiteX2" fmla="*/ 1157137 w 1417181"/>
                <a:gd name="connsiteY2" fmla="*/ 1124136 h 1124136"/>
                <a:gd name="connsiteX3" fmla="*/ 0 w 1417181"/>
                <a:gd name="connsiteY3" fmla="*/ 837661 h 1124136"/>
                <a:gd name="connsiteX4" fmla="*/ 199598 w 1417181"/>
                <a:gd name="connsiteY4" fmla="*/ 0 h 1124136"/>
                <a:gd name="connsiteX0" fmla="*/ 199598 w 1417181"/>
                <a:gd name="connsiteY0" fmla="*/ 0 h 1124136"/>
                <a:gd name="connsiteX1" fmla="*/ 1417181 w 1417181"/>
                <a:gd name="connsiteY1" fmla="*/ 303132 h 1124136"/>
                <a:gd name="connsiteX2" fmla="*/ 1157137 w 1417181"/>
                <a:gd name="connsiteY2" fmla="*/ 1124136 h 1124136"/>
                <a:gd name="connsiteX3" fmla="*/ 0 w 1417181"/>
                <a:gd name="connsiteY3" fmla="*/ 837661 h 1124136"/>
                <a:gd name="connsiteX4" fmla="*/ 199598 w 1417181"/>
                <a:gd name="connsiteY4" fmla="*/ 0 h 1124136"/>
                <a:gd name="connsiteX0" fmla="*/ 237005 w 1454588"/>
                <a:gd name="connsiteY0" fmla="*/ 0 h 1124136"/>
                <a:gd name="connsiteX1" fmla="*/ 1454588 w 1454588"/>
                <a:gd name="connsiteY1" fmla="*/ 303132 h 1124136"/>
                <a:gd name="connsiteX2" fmla="*/ 1194544 w 1454588"/>
                <a:gd name="connsiteY2" fmla="*/ 1124136 h 1124136"/>
                <a:gd name="connsiteX3" fmla="*/ 0 w 1454588"/>
                <a:gd name="connsiteY3" fmla="*/ 742065 h 1124136"/>
                <a:gd name="connsiteX4" fmla="*/ 237005 w 1454588"/>
                <a:gd name="connsiteY4" fmla="*/ 0 h 1124136"/>
                <a:gd name="connsiteX0" fmla="*/ 237005 w 1454588"/>
                <a:gd name="connsiteY0" fmla="*/ 0 h 1124136"/>
                <a:gd name="connsiteX1" fmla="*/ 1454588 w 1454588"/>
                <a:gd name="connsiteY1" fmla="*/ 303132 h 1124136"/>
                <a:gd name="connsiteX2" fmla="*/ 1194544 w 1454588"/>
                <a:gd name="connsiteY2" fmla="*/ 1124136 h 1124136"/>
                <a:gd name="connsiteX3" fmla="*/ 0 w 1454588"/>
                <a:gd name="connsiteY3" fmla="*/ 742065 h 1124136"/>
                <a:gd name="connsiteX4" fmla="*/ 237005 w 1454588"/>
                <a:gd name="connsiteY4" fmla="*/ 0 h 1124136"/>
                <a:gd name="connsiteX0" fmla="*/ 237005 w 1454588"/>
                <a:gd name="connsiteY0" fmla="*/ 0 h 1124136"/>
                <a:gd name="connsiteX1" fmla="*/ 1454588 w 1454588"/>
                <a:gd name="connsiteY1" fmla="*/ 303132 h 1124136"/>
                <a:gd name="connsiteX2" fmla="*/ 1194544 w 1454588"/>
                <a:gd name="connsiteY2" fmla="*/ 1124136 h 1124136"/>
                <a:gd name="connsiteX3" fmla="*/ 0 w 1454588"/>
                <a:gd name="connsiteY3" fmla="*/ 742065 h 1124136"/>
                <a:gd name="connsiteX4" fmla="*/ 237005 w 1454588"/>
                <a:gd name="connsiteY4" fmla="*/ 0 h 1124136"/>
                <a:gd name="connsiteX0" fmla="*/ 237005 w 1199164"/>
                <a:gd name="connsiteY0" fmla="*/ 0 h 1124136"/>
                <a:gd name="connsiteX1" fmla="*/ 714755 w 1199164"/>
                <a:gd name="connsiteY1" fmla="*/ 215849 h 1124136"/>
                <a:gd name="connsiteX2" fmla="*/ 1194544 w 1199164"/>
                <a:gd name="connsiteY2" fmla="*/ 1124136 h 1124136"/>
                <a:gd name="connsiteX3" fmla="*/ 0 w 1199164"/>
                <a:gd name="connsiteY3" fmla="*/ 742065 h 1124136"/>
                <a:gd name="connsiteX4" fmla="*/ 237005 w 1199164"/>
                <a:gd name="connsiteY4" fmla="*/ 0 h 1124136"/>
                <a:gd name="connsiteX0" fmla="*/ 237005 w 714755"/>
                <a:gd name="connsiteY0" fmla="*/ 0 h 766985"/>
                <a:gd name="connsiteX1" fmla="*/ 714755 w 714755"/>
                <a:gd name="connsiteY1" fmla="*/ 215849 h 766985"/>
                <a:gd name="connsiteX2" fmla="*/ 571090 w 714755"/>
                <a:gd name="connsiteY2" fmla="*/ 729281 h 766985"/>
                <a:gd name="connsiteX3" fmla="*/ 0 w 714755"/>
                <a:gd name="connsiteY3" fmla="*/ 742065 h 766985"/>
                <a:gd name="connsiteX4" fmla="*/ 237005 w 714755"/>
                <a:gd name="connsiteY4" fmla="*/ 0 h 766985"/>
                <a:gd name="connsiteX0" fmla="*/ 237005 w 839446"/>
                <a:gd name="connsiteY0" fmla="*/ 0 h 766985"/>
                <a:gd name="connsiteX1" fmla="*/ 839446 w 839446"/>
                <a:gd name="connsiteY1" fmla="*/ 170129 h 766985"/>
                <a:gd name="connsiteX2" fmla="*/ 571090 w 839446"/>
                <a:gd name="connsiteY2" fmla="*/ 729281 h 766985"/>
                <a:gd name="connsiteX3" fmla="*/ 0 w 839446"/>
                <a:gd name="connsiteY3" fmla="*/ 742065 h 766985"/>
                <a:gd name="connsiteX4" fmla="*/ 237005 w 839446"/>
                <a:gd name="connsiteY4" fmla="*/ 0 h 766985"/>
                <a:gd name="connsiteX0" fmla="*/ 237005 w 839446"/>
                <a:gd name="connsiteY0" fmla="*/ 0 h 766985"/>
                <a:gd name="connsiteX1" fmla="*/ 839446 w 839446"/>
                <a:gd name="connsiteY1" fmla="*/ 170129 h 766985"/>
                <a:gd name="connsiteX2" fmla="*/ 571090 w 839446"/>
                <a:gd name="connsiteY2" fmla="*/ 729281 h 766985"/>
                <a:gd name="connsiteX3" fmla="*/ 0 w 839446"/>
                <a:gd name="connsiteY3" fmla="*/ 742065 h 766985"/>
                <a:gd name="connsiteX4" fmla="*/ 237005 w 839446"/>
                <a:gd name="connsiteY4" fmla="*/ 0 h 766985"/>
                <a:gd name="connsiteX0" fmla="*/ 237005 w 839446"/>
                <a:gd name="connsiteY0" fmla="*/ 0 h 765116"/>
                <a:gd name="connsiteX1" fmla="*/ 839446 w 839446"/>
                <a:gd name="connsiteY1" fmla="*/ 170129 h 765116"/>
                <a:gd name="connsiteX2" fmla="*/ 666686 w 839446"/>
                <a:gd name="connsiteY2" fmla="*/ 704343 h 765116"/>
                <a:gd name="connsiteX3" fmla="*/ 0 w 839446"/>
                <a:gd name="connsiteY3" fmla="*/ 742065 h 765116"/>
                <a:gd name="connsiteX4" fmla="*/ 237005 w 839446"/>
                <a:gd name="connsiteY4" fmla="*/ 0 h 765116"/>
                <a:gd name="connsiteX0" fmla="*/ 237005 w 839446"/>
                <a:gd name="connsiteY0" fmla="*/ 0 h 765706"/>
                <a:gd name="connsiteX1" fmla="*/ 839446 w 839446"/>
                <a:gd name="connsiteY1" fmla="*/ 170129 h 765706"/>
                <a:gd name="connsiteX2" fmla="*/ 666686 w 839446"/>
                <a:gd name="connsiteY2" fmla="*/ 712655 h 765706"/>
                <a:gd name="connsiteX3" fmla="*/ 0 w 839446"/>
                <a:gd name="connsiteY3" fmla="*/ 742065 h 765706"/>
                <a:gd name="connsiteX4" fmla="*/ 237005 w 839446"/>
                <a:gd name="connsiteY4" fmla="*/ 0 h 765706"/>
                <a:gd name="connsiteX0" fmla="*/ 237005 w 839446"/>
                <a:gd name="connsiteY0" fmla="*/ 0 h 766985"/>
                <a:gd name="connsiteX1" fmla="*/ 839446 w 839446"/>
                <a:gd name="connsiteY1" fmla="*/ 170129 h 766985"/>
                <a:gd name="connsiteX2" fmla="*/ 666686 w 839446"/>
                <a:gd name="connsiteY2" fmla="*/ 729281 h 766985"/>
                <a:gd name="connsiteX3" fmla="*/ 0 w 839446"/>
                <a:gd name="connsiteY3" fmla="*/ 742065 h 766985"/>
                <a:gd name="connsiteX4" fmla="*/ 237005 w 839446"/>
                <a:gd name="connsiteY4" fmla="*/ 0 h 766985"/>
                <a:gd name="connsiteX0" fmla="*/ 237005 w 839446"/>
                <a:gd name="connsiteY0" fmla="*/ 0 h 776889"/>
                <a:gd name="connsiteX1" fmla="*/ 839446 w 839446"/>
                <a:gd name="connsiteY1" fmla="*/ 170129 h 776889"/>
                <a:gd name="connsiteX2" fmla="*/ 666686 w 839446"/>
                <a:gd name="connsiteY2" fmla="*/ 729281 h 776889"/>
                <a:gd name="connsiteX3" fmla="*/ 0 w 839446"/>
                <a:gd name="connsiteY3" fmla="*/ 742065 h 776889"/>
                <a:gd name="connsiteX4" fmla="*/ 237005 w 839446"/>
                <a:gd name="connsiteY4" fmla="*/ 0 h 776889"/>
                <a:gd name="connsiteX0" fmla="*/ 237005 w 839446"/>
                <a:gd name="connsiteY0" fmla="*/ 0 h 776889"/>
                <a:gd name="connsiteX1" fmla="*/ 839446 w 839446"/>
                <a:gd name="connsiteY1" fmla="*/ 170129 h 776889"/>
                <a:gd name="connsiteX2" fmla="*/ 657161 w 839446"/>
                <a:gd name="connsiteY2" fmla="*/ 729281 h 776889"/>
                <a:gd name="connsiteX3" fmla="*/ 0 w 839446"/>
                <a:gd name="connsiteY3" fmla="*/ 742065 h 776889"/>
                <a:gd name="connsiteX4" fmla="*/ 237005 w 839446"/>
                <a:gd name="connsiteY4" fmla="*/ 0 h 776889"/>
                <a:gd name="connsiteX0" fmla="*/ 237005 w 839446"/>
                <a:gd name="connsiteY0" fmla="*/ 0 h 776889"/>
                <a:gd name="connsiteX1" fmla="*/ 839446 w 839446"/>
                <a:gd name="connsiteY1" fmla="*/ 170129 h 776889"/>
                <a:gd name="connsiteX2" fmla="*/ 657161 w 839446"/>
                <a:gd name="connsiteY2" fmla="*/ 729281 h 776889"/>
                <a:gd name="connsiteX3" fmla="*/ 0 w 839446"/>
                <a:gd name="connsiteY3" fmla="*/ 742065 h 776889"/>
                <a:gd name="connsiteX4" fmla="*/ 237005 w 839446"/>
                <a:gd name="connsiteY4" fmla="*/ 0 h 776889"/>
                <a:gd name="connsiteX0" fmla="*/ 237005 w 839446"/>
                <a:gd name="connsiteY0" fmla="*/ 0 h 742065"/>
                <a:gd name="connsiteX1" fmla="*/ 839446 w 839446"/>
                <a:gd name="connsiteY1" fmla="*/ 170129 h 742065"/>
                <a:gd name="connsiteX2" fmla="*/ 657161 w 839446"/>
                <a:gd name="connsiteY2" fmla="*/ 729281 h 742065"/>
                <a:gd name="connsiteX3" fmla="*/ 0 w 839446"/>
                <a:gd name="connsiteY3" fmla="*/ 742065 h 742065"/>
                <a:gd name="connsiteX4" fmla="*/ 237005 w 839446"/>
                <a:gd name="connsiteY4" fmla="*/ 0 h 742065"/>
                <a:gd name="connsiteX0" fmla="*/ 237005 w 839446"/>
                <a:gd name="connsiteY0" fmla="*/ 0 h 742065"/>
                <a:gd name="connsiteX1" fmla="*/ 839446 w 839446"/>
                <a:gd name="connsiteY1" fmla="*/ 170129 h 742065"/>
                <a:gd name="connsiteX2" fmla="*/ 657161 w 839446"/>
                <a:gd name="connsiteY2" fmla="*/ 729281 h 742065"/>
                <a:gd name="connsiteX3" fmla="*/ 0 w 839446"/>
                <a:gd name="connsiteY3" fmla="*/ 742065 h 742065"/>
                <a:gd name="connsiteX4" fmla="*/ 237005 w 839446"/>
                <a:gd name="connsiteY4" fmla="*/ 0 h 742065"/>
                <a:gd name="connsiteX0" fmla="*/ 237005 w 839446"/>
                <a:gd name="connsiteY0" fmla="*/ 0 h 742065"/>
                <a:gd name="connsiteX1" fmla="*/ 839446 w 839446"/>
                <a:gd name="connsiteY1" fmla="*/ 170129 h 742065"/>
                <a:gd name="connsiteX2" fmla="*/ 657161 w 839446"/>
                <a:gd name="connsiteY2" fmla="*/ 729281 h 742065"/>
                <a:gd name="connsiteX3" fmla="*/ 0 w 839446"/>
                <a:gd name="connsiteY3" fmla="*/ 742065 h 742065"/>
                <a:gd name="connsiteX4" fmla="*/ 237005 w 839446"/>
                <a:gd name="connsiteY4" fmla="*/ 0 h 742065"/>
                <a:gd name="connsiteX0" fmla="*/ 237005 w 839446"/>
                <a:gd name="connsiteY0" fmla="*/ 0 h 742065"/>
                <a:gd name="connsiteX1" fmla="*/ 839446 w 839446"/>
                <a:gd name="connsiteY1" fmla="*/ 170129 h 742065"/>
                <a:gd name="connsiteX2" fmla="*/ 657161 w 839446"/>
                <a:gd name="connsiteY2" fmla="*/ 729281 h 742065"/>
                <a:gd name="connsiteX3" fmla="*/ 0 w 839446"/>
                <a:gd name="connsiteY3" fmla="*/ 742065 h 742065"/>
                <a:gd name="connsiteX4" fmla="*/ 237005 w 839446"/>
                <a:gd name="connsiteY4" fmla="*/ 0 h 742065"/>
                <a:gd name="connsiteX0" fmla="*/ 234624 w 837065"/>
                <a:gd name="connsiteY0" fmla="*/ 0 h 734922"/>
                <a:gd name="connsiteX1" fmla="*/ 837065 w 837065"/>
                <a:gd name="connsiteY1" fmla="*/ 170129 h 734922"/>
                <a:gd name="connsiteX2" fmla="*/ 654780 w 837065"/>
                <a:gd name="connsiteY2" fmla="*/ 729281 h 734922"/>
                <a:gd name="connsiteX3" fmla="*/ 0 w 837065"/>
                <a:gd name="connsiteY3" fmla="*/ 734922 h 734922"/>
                <a:gd name="connsiteX4" fmla="*/ 234624 w 837065"/>
                <a:gd name="connsiteY4" fmla="*/ 0 h 734922"/>
                <a:gd name="connsiteX0" fmla="*/ 234624 w 837065"/>
                <a:gd name="connsiteY0" fmla="*/ 0 h 736549"/>
                <a:gd name="connsiteX1" fmla="*/ 837065 w 837065"/>
                <a:gd name="connsiteY1" fmla="*/ 170129 h 736549"/>
                <a:gd name="connsiteX2" fmla="*/ 654780 w 837065"/>
                <a:gd name="connsiteY2" fmla="*/ 729281 h 736549"/>
                <a:gd name="connsiteX3" fmla="*/ 0 w 837065"/>
                <a:gd name="connsiteY3" fmla="*/ 734922 h 736549"/>
                <a:gd name="connsiteX4" fmla="*/ 234624 w 837065"/>
                <a:gd name="connsiteY4" fmla="*/ 0 h 736549"/>
                <a:gd name="connsiteX0" fmla="*/ 234624 w 837065"/>
                <a:gd name="connsiteY0" fmla="*/ 0 h 738679"/>
                <a:gd name="connsiteX1" fmla="*/ 837065 w 837065"/>
                <a:gd name="connsiteY1" fmla="*/ 170129 h 738679"/>
                <a:gd name="connsiteX2" fmla="*/ 654780 w 837065"/>
                <a:gd name="connsiteY2" fmla="*/ 729281 h 738679"/>
                <a:gd name="connsiteX3" fmla="*/ 0 w 837065"/>
                <a:gd name="connsiteY3" fmla="*/ 737304 h 738679"/>
                <a:gd name="connsiteX4" fmla="*/ 234624 w 837065"/>
                <a:gd name="connsiteY4" fmla="*/ 0 h 738679"/>
                <a:gd name="connsiteX0" fmla="*/ 234624 w 837065"/>
                <a:gd name="connsiteY0" fmla="*/ 0 h 737867"/>
                <a:gd name="connsiteX1" fmla="*/ 837065 w 837065"/>
                <a:gd name="connsiteY1" fmla="*/ 170129 h 737867"/>
                <a:gd name="connsiteX2" fmla="*/ 654780 w 837065"/>
                <a:gd name="connsiteY2" fmla="*/ 729281 h 737867"/>
                <a:gd name="connsiteX3" fmla="*/ 0 w 837065"/>
                <a:gd name="connsiteY3" fmla="*/ 737304 h 737867"/>
                <a:gd name="connsiteX4" fmla="*/ 234624 w 837065"/>
                <a:gd name="connsiteY4" fmla="*/ 0 h 737867"/>
                <a:gd name="connsiteX0" fmla="*/ 237005 w 839446"/>
                <a:gd name="connsiteY0" fmla="*/ 0 h 744791"/>
                <a:gd name="connsiteX1" fmla="*/ 839446 w 839446"/>
                <a:gd name="connsiteY1" fmla="*/ 170129 h 744791"/>
                <a:gd name="connsiteX2" fmla="*/ 657161 w 839446"/>
                <a:gd name="connsiteY2" fmla="*/ 729281 h 744791"/>
                <a:gd name="connsiteX3" fmla="*/ 0 w 839446"/>
                <a:gd name="connsiteY3" fmla="*/ 744448 h 744791"/>
                <a:gd name="connsiteX4" fmla="*/ 237005 w 839446"/>
                <a:gd name="connsiteY4" fmla="*/ 0 h 744791"/>
                <a:gd name="connsiteX0" fmla="*/ 237005 w 839446"/>
                <a:gd name="connsiteY0" fmla="*/ 0 h 744448"/>
                <a:gd name="connsiteX1" fmla="*/ 839446 w 839446"/>
                <a:gd name="connsiteY1" fmla="*/ 170129 h 744448"/>
                <a:gd name="connsiteX2" fmla="*/ 657161 w 839446"/>
                <a:gd name="connsiteY2" fmla="*/ 729281 h 744448"/>
                <a:gd name="connsiteX3" fmla="*/ 0 w 839446"/>
                <a:gd name="connsiteY3" fmla="*/ 744448 h 744448"/>
                <a:gd name="connsiteX4" fmla="*/ 237005 w 839446"/>
                <a:gd name="connsiteY4" fmla="*/ 0 h 744448"/>
                <a:gd name="connsiteX0" fmla="*/ 237005 w 839446"/>
                <a:gd name="connsiteY0" fmla="*/ 0 h 744448"/>
                <a:gd name="connsiteX1" fmla="*/ 839446 w 839446"/>
                <a:gd name="connsiteY1" fmla="*/ 170129 h 744448"/>
                <a:gd name="connsiteX2" fmla="*/ 657161 w 839446"/>
                <a:gd name="connsiteY2" fmla="*/ 729281 h 744448"/>
                <a:gd name="connsiteX3" fmla="*/ 0 w 839446"/>
                <a:gd name="connsiteY3" fmla="*/ 744448 h 744448"/>
                <a:gd name="connsiteX4" fmla="*/ 237005 w 839446"/>
                <a:gd name="connsiteY4" fmla="*/ 0 h 744448"/>
                <a:gd name="connsiteX0" fmla="*/ 237005 w 839446"/>
                <a:gd name="connsiteY0" fmla="*/ 0 h 744448"/>
                <a:gd name="connsiteX1" fmla="*/ 839446 w 839446"/>
                <a:gd name="connsiteY1" fmla="*/ 170129 h 744448"/>
                <a:gd name="connsiteX2" fmla="*/ 657161 w 839446"/>
                <a:gd name="connsiteY2" fmla="*/ 729281 h 744448"/>
                <a:gd name="connsiteX3" fmla="*/ 0 w 839446"/>
                <a:gd name="connsiteY3" fmla="*/ 744448 h 744448"/>
                <a:gd name="connsiteX4" fmla="*/ 237005 w 839446"/>
                <a:gd name="connsiteY4" fmla="*/ 0 h 744448"/>
                <a:gd name="connsiteX0" fmla="*/ 237005 w 834684"/>
                <a:gd name="connsiteY0" fmla="*/ 0 h 744448"/>
                <a:gd name="connsiteX1" fmla="*/ 834684 w 834684"/>
                <a:gd name="connsiteY1" fmla="*/ 162985 h 744448"/>
                <a:gd name="connsiteX2" fmla="*/ 657161 w 834684"/>
                <a:gd name="connsiteY2" fmla="*/ 729281 h 744448"/>
                <a:gd name="connsiteX3" fmla="*/ 0 w 834684"/>
                <a:gd name="connsiteY3" fmla="*/ 744448 h 744448"/>
                <a:gd name="connsiteX4" fmla="*/ 237005 w 834684"/>
                <a:gd name="connsiteY4" fmla="*/ 0 h 744448"/>
                <a:gd name="connsiteX0" fmla="*/ 237005 w 841828"/>
                <a:gd name="connsiteY0" fmla="*/ 0 h 744448"/>
                <a:gd name="connsiteX1" fmla="*/ 841828 w 841828"/>
                <a:gd name="connsiteY1" fmla="*/ 165366 h 744448"/>
                <a:gd name="connsiteX2" fmla="*/ 657161 w 841828"/>
                <a:gd name="connsiteY2" fmla="*/ 729281 h 744448"/>
                <a:gd name="connsiteX3" fmla="*/ 0 w 841828"/>
                <a:gd name="connsiteY3" fmla="*/ 744448 h 744448"/>
                <a:gd name="connsiteX4" fmla="*/ 237005 w 841828"/>
                <a:gd name="connsiteY4" fmla="*/ 0 h 744448"/>
                <a:gd name="connsiteX0" fmla="*/ 237005 w 841828"/>
                <a:gd name="connsiteY0" fmla="*/ 0 h 744448"/>
                <a:gd name="connsiteX1" fmla="*/ 841828 w 841828"/>
                <a:gd name="connsiteY1" fmla="*/ 165366 h 744448"/>
                <a:gd name="connsiteX2" fmla="*/ 657161 w 841828"/>
                <a:gd name="connsiteY2" fmla="*/ 729281 h 744448"/>
                <a:gd name="connsiteX3" fmla="*/ 0 w 841828"/>
                <a:gd name="connsiteY3" fmla="*/ 744448 h 744448"/>
                <a:gd name="connsiteX4" fmla="*/ 237005 w 841828"/>
                <a:gd name="connsiteY4" fmla="*/ 0 h 744448"/>
                <a:gd name="connsiteX0" fmla="*/ 237005 w 841828"/>
                <a:gd name="connsiteY0" fmla="*/ 0 h 744448"/>
                <a:gd name="connsiteX1" fmla="*/ 841828 w 841828"/>
                <a:gd name="connsiteY1" fmla="*/ 165366 h 744448"/>
                <a:gd name="connsiteX2" fmla="*/ 657161 w 841828"/>
                <a:gd name="connsiteY2" fmla="*/ 729281 h 744448"/>
                <a:gd name="connsiteX3" fmla="*/ 0 w 841828"/>
                <a:gd name="connsiteY3" fmla="*/ 744448 h 744448"/>
                <a:gd name="connsiteX4" fmla="*/ 237005 w 841828"/>
                <a:gd name="connsiteY4" fmla="*/ 0 h 744448"/>
                <a:gd name="connsiteX0" fmla="*/ 48026 w 883831"/>
                <a:gd name="connsiteY0" fmla="*/ 0 h 830173"/>
                <a:gd name="connsiteX1" fmla="*/ 883831 w 883831"/>
                <a:gd name="connsiteY1" fmla="*/ 251091 h 830173"/>
                <a:gd name="connsiteX2" fmla="*/ 699164 w 883831"/>
                <a:gd name="connsiteY2" fmla="*/ 815006 h 830173"/>
                <a:gd name="connsiteX3" fmla="*/ 42003 w 883831"/>
                <a:gd name="connsiteY3" fmla="*/ 830173 h 830173"/>
                <a:gd name="connsiteX4" fmla="*/ 48026 w 883831"/>
                <a:gd name="connsiteY4" fmla="*/ 0 h 830173"/>
                <a:gd name="connsiteX0" fmla="*/ 58411 w 894216"/>
                <a:gd name="connsiteY0" fmla="*/ 0 h 815013"/>
                <a:gd name="connsiteX1" fmla="*/ 894216 w 894216"/>
                <a:gd name="connsiteY1" fmla="*/ 251091 h 815013"/>
                <a:gd name="connsiteX2" fmla="*/ 709549 w 894216"/>
                <a:gd name="connsiteY2" fmla="*/ 815006 h 815013"/>
                <a:gd name="connsiteX3" fmla="*/ 0 w 894216"/>
                <a:gd name="connsiteY3" fmla="*/ 477748 h 815013"/>
                <a:gd name="connsiteX4" fmla="*/ 58411 w 894216"/>
                <a:gd name="connsiteY4" fmla="*/ 0 h 815013"/>
                <a:gd name="connsiteX0" fmla="*/ 69134 w 904939"/>
                <a:gd name="connsiteY0" fmla="*/ 0 h 815013"/>
                <a:gd name="connsiteX1" fmla="*/ 904939 w 904939"/>
                <a:gd name="connsiteY1" fmla="*/ 251091 h 815013"/>
                <a:gd name="connsiteX2" fmla="*/ 720272 w 904939"/>
                <a:gd name="connsiteY2" fmla="*/ 815006 h 815013"/>
                <a:gd name="connsiteX3" fmla="*/ 10723 w 904939"/>
                <a:gd name="connsiteY3" fmla="*/ 477748 h 815013"/>
                <a:gd name="connsiteX4" fmla="*/ 69134 w 904939"/>
                <a:gd name="connsiteY4" fmla="*/ 0 h 815013"/>
                <a:gd name="connsiteX0" fmla="*/ 58411 w 894216"/>
                <a:gd name="connsiteY0" fmla="*/ 0 h 815013"/>
                <a:gd name="connsiteX1" fmla="*/ 894216 w 894216"/>
                <a:gd name="connsiteY1" fmla="*/ 251091 h 815013"/>
                <a:gd name="connsiteX2" fmla="*/ 709549 w 894216"/>
                <a:gd name="connsiteY2" fmla="*/ 815006 h 815013"/>
                <a:gd name="connsiteX3" fmla="*/ 0 w 894216"/>
                <a:gd name="connsiteY3" fmla="*/ 477748 h 815013"/>
                <a:gd name="connsiteX4" fmla="*/ 58411 w 894216"/>
                <a:gd name="connsiteY4" fmla="*/ 0 h 815013"/>
                <a:gd name="connsiteX0" fmla="*/ 58411 w 717038"/>
                <a:gd name="connsiteY0" fmla="*/ 0 h 815013"/>
                <a:gd name="connsiteX1" fmla="*/ 308429 w 717038"/>
                <a:gd name="connsiteY1" fmla="*/ 48684 h 815013"/>
                <a:gd name="connsiteX2" fmla="*/ 709549 w 717038"/>
                <a:gd name="connsiteY2" fmla="*/ 815006 h 815013"/>
                <a:gd name="connsiteX3" fmla="*/ 0 w 717038"/>
                <a:gd name="connsiteY3" fmla="*/ 477748 h 815013"/>
                <a:gd name="connsiteX4" fmla="*/ 58411 w 717038"/>
                <a:gd name="connsiteY4" fmla="*/ 0 h 815013"/>
                <a:gd name="connsiteX0" fmla="*/ 58411 w 716169"/>
                <a:gd name="connsiteY0" fmla="*/ 0 h 815013"/>
                <a:gd name="connsiteX1" fmla="*/ 222704 w 716169"/>
                <a:gd name="connsiteY1" fmla="*/ 58209 h 815013"/>
                <a:gd name="connsiteX2" fmla="*/ 709549 w 716169"/>
                <a:gd name="connsiteY2" fmla="*/ 815006 h 815013"/>
                <a:gd name="connsiteX3" fmla="*/ 0 w 716169"/>
                <a:gd name="connsiteY3" fmla="*/ 477748 h 815013"/>
                <a:gd name="connsiteX4" fmla="*/ 58411 w 716169"/>
                <a:gd name="connsiteY4" fmla="*/ 0 h 815013"/>
                <a:gd name="connsiteX0" fmla="*/ 58411 w 716169"/>
                <a:gd name="connsiteY0" fmla="*/ 0 h 815013"/>
                <a:gd name="connsiteX1" fmla="*/ 222704 w 716169"/>
                <a:gd name="connsiteY1" fmla="*/ 58209 h 815013"/>
                <a:gd name="connsiteX2" fmla="*/ 709549 w 716169"/>
                <a:gd name="connsiteY2" fmla="*/ 815006 h 815013"/>
                <a:gd name="connsiteX3" fmla="*/ 0 w 716169"/>
                <a:gd name="connsiteY3" fmla="*/ 477748 h 815013"/>
                <a:gd name="connsiteX4" fmla="*/ 58411 w 716169"/>
                <a:gd name="connsiteY4" fmla="*/ 0 h 815013"/>
                <a:gd name="connsiteX0" fmla="*/ 67936 w 716169"/>
                <a:gd name="connsiteY0" fmla="*/ 0 h 815013"/>
                <a:gd name="connsiteX1" fmla="*/ 222704 w 716169"/>
                <a:gd name="connsiteY1" fmla="*/ 58209 h 815013"/>
                <a:gd name="connsiteX2" fmla="*/ 709549 w 716169"/>
                <a:gd name="connsiteY2" fmla="*/ 815006 h 815013"/>
                <a:gd name="connsiteX3" fmla="*/ 0 w 716169"/>
                <a:gd name="connsiteY3" fmla="*/ 477748 h 815013"/>
                <a:gd name="connsiteX4" fmla="*/ 67936 w 716169"/>
                <a:gd name="connsiteY4" fmla="*/ 0 h 815013"/>
                <a:gd name="connsiteX0" fmla="*/ 67936 w 716169"/>
                <a:gd name="connsiteY0" fmla="*/ 0 h 815013"/>
                <a:gd name="connsiteX1" fmla="*/ 222704 w 716169"/>
                <a:gd name="connsiteY1" fmla="*/ 58209 h 815013"/>
                <a:gd name="connsiteX2" fmla="*/ 709549 w 716169"/>
                <a:gd name="connsiteY2" fmla="*/ 815006 h 815013"/>
                <a:gd name="connsiteX3" fmla="*/ 0 w 716169"/>
                <a:gd name="connsiteY3" fmla="*/ 477748 h 815013"/>
                <a:gd name="connsiteX4" fmla="*/ 67936 w 716169"/>
                <a:gd name="connsiteY4" fmla="*/ 0 h 815013"/>
                <a:gd name="connsiteX0" fmla="*/ 56030 w 716169"/>
                <a:gd name="connsiteY0" fmla="*/ 0 h 810250"/>
                <a:gd name="connsiteX1" fmla="*/ 222704 w 716169"/>
                <a:gd name="connsiteY1" fmla="*/ 53446 h 810250"/>
                <a:gd name="connsiteX2" fmla="*/ 709549 w 716169"/>
                <a:gd name="connsiteY2" fmla="*/ 810243 h 810250"/>
                <a:gd name="connsiteX3" fmla="*/ 0 w 716169"/>
                <a:gd name="connsiteY3" fmla="*/ 472985 h 810250"/>
                <a:gd name="connsiteX4" fmla="*/ 56030 w 716169"/>
                <a:gd name="connsiteY4" fmla="*/ 0 h 810250"/>
                <a:gd name="connsiteX0" fmla="*/ 56030 w 716106"/>
                <a:gd name="connsiteY0" fmla="*/ 8093 h 818343"/>
                <a:gd name="connsiteX1" fmla="*/ 215560 w 716106"/>
                <a:gd name="connsiteY1" fmla="*/ 4389 h 818343"/>
                <a:gd name="connsiteX2" fmla="*/ 709549 w 716106"/>
                <a:gd name="connsiteY2" fmla="*/ 818336 h 818343"/>
                <a:gd name="connsiteX3" fmla="*/ 0 w 716106"/>
                <a:gd name="connsiteY3" fmla="*/ 481078 h 818343"/>
                <a:gd name="connsiteX4" fmla="*/ 56030 w 716106"/>
                <a:gd name="connsiteY4" fmla="*/ 8093 h 818343"/>
                <a:gd name="connsiteX0" fmla="*/ 56030 w 253831"/>
                <a:gd name="connsiteY0" fmla="*/ 8093 h 481078"/>
                <a:gd name="connsiteX1" fmla="*/ 215560 w 253831"/>
                <a:gd name="connsiteY1" fmla="*/ 4389 h 481078"/>
                <a:gd name="connsiteX2" fmla="*/ 235680 w 253831"/>
                <a:gd name="connsiteY2" fmla="*/ 451623 h 481078"/>
                <a:gd name="connsiteX3" fmla="*/ 0 w 253831"/>
                <a:gd name="connsiteY3" fmla="*/ 481078 h 481078"/>
                <a:gd name="connsiteX4" fmla="*/ 56030 w 253831"/>
                <a:gd name="connsiteY4" fmla="*/ 8093 h 481078"/>
                <a:gd name="connsiteX0" fmla="*/ 56030 w 227484"/>
                <a:gd name="connsiteY0" fmla="*/ 8093 h 481078"/>
                <a:gd name="connsiteX1" fmla="*/ 215560 w 227484"/>
                <a:gd name="connsiteY1" fmla="*/ 4389 h 481078"/>
                <a:gd name="connsiteX2" fmla="*/ 207105 w 227484"/>
                <a:gd name="connsiteY2" fmla="*/ 468292 h 481078"/>
                <a:gd name="connsiteX3" fmla="*/ 0 w 227484"/>
                <a:gd name="connsiteY3" fmla="*/ 481078 h 481078"/>
                <a:gd name="connsiteX4" fmla="*/ 56030 w 227484"/>
                <a:gd name="connsiteY4" fmla="*/ 8093 h 481078"/>
                <a:gd name="connsiteX0" fmla="*/ 27455 w 198909"/>
                <a:gd name="connsiteY0" fmla="*/ 8093 h 478697"/>
                <a:gd name="connsiteX1" fmla="*/ 186985 w 198909"/>
                <a:gd name="connsiteY1" fmla="*/ 4389 h 478697"/>
                <a:gd name="connsiteX2" fmla="*/ 178530 w 198909"/>
                <a:gd name="connsiteY2" fmla="*/ 468292 h 478697"/>
                <a:gd name="connsiteX3" fmla="*/ 0 w 198909"/>
                <a:gd name="connsiteY3" fmla="*/ 478697 h 478697"/>
                <a:gd name="connsiteX4" fmla="*/ 27455 w 198909"/>
                <a:gd name="connsiteY4" fmla="*/ 8093 h 478697"/>
                <a:gd name="connsiteX0" fmla="*/ 51267 w 222721"/>
                <a:gd name="connsiteY0" fmla="*/ 8093 h 485841"/>
                <a:gd name="connsiteX1" fmla="*/ 210797 w 222721"/>
                <a:gd name="connsiteY1" fmla="*/ 4389 h 485841"/>
                <a:gd name="connsiteX2" fmla="*/ 202342 w 222721"/>
                <a:gd name="connsiteY2" fmla="*/ 468292 h 485841"/>
                <a:gd name="connsiteX3" fmla="*/ 0 w 222721"/>
                <a:gd name="connsiteY3" fmla="*/ 485841 h 485841"/>
                <a:gd name="connsiteX4" fmla="*/ 51267 w 222721"/>
                <a:gd name="connsiteY4" fmla="*/ 8093 h 485841"/>
                <a:gd name="connsiteX0" fmla="*/ 51267 w 218455"/>
                <a:gd name="connsiteY0" fmla="*/ 8093 h 485841"/>
                <a:gd name="connsiteX1" fmla="*/ 210797 w 218455"/>
                <a:gd name="connsiteY1" fmla="*/ 4389 h 485841"/>
                <a:gd name="connsiteX2" fmla="*/ 202342 w 218455"/>
                <a:gd name="connsiteY2" fmla="*/ 468292 h 485841"/>
                <a:gd name="connsiteX3" fmla="*/ 0 w 218455"/>
                <a:gd name="connsiteY3" fmla="*/ 485841 h 485841"/>
                <a:gd name="connsiteX4" fmla="*/ 51267 w 218455"/>
                <a:gd name="connsiteY4" fmla="*/ 8093 h 485841"/>
                <a:gd name="connsiteX0" fmla="*/ 51267 w 234057"/>
                <a:gd name="connsiteY0" fmla="*/ 8093 h 485841"/>
                <a:gd name="connsiteX1" fmla="*/ 210797 w 234057"/>
                <a:gd name="connsiteY1" fmla="*/ 4389 h 485841"/>
                <a:gd name="connsiteX2" fmla="*/ 202342 w 234057"/>
                <a:gd name="connsiteY2" fmla="*/ 468292 h 485841"/>
                <a:gd name="connsiteX3" fmla="*/ 0 w 234057"/>
                <a:gd name="connsiteY3" fmla="*/ 485841 h 485841"/>
                <a:gd name="connsiteX4" fmla="*/ 51267 w 234057"/>
                <a:gd name="connsiteY4" fmla="*/ 8093 h 485841"/>
                <a:gd name="connsiteX0" fmla="*/ 51267 w 210797"/>
                <a:gd name="connsiteY0" fmla="*/ 8093 h 485841"/>
                <a:gd name="connsiteX1" fmla="*/ 210797 w 210797"/>
                <a:gd name="connsiteY1" fmla="*/ 4389 h 485841"/>
                <a:gd name="connsiteX2" fmla="*/ 202342 w 210797"/>
                <a:gd name="connsiteY2" fmla="*/ 468292 h 485841"/>
                <a:gd name="connsiteX3" fmla="*/ 0 w 210797"/>
                <a:gd name="connsiteY3" fmla="*/ 485841 h 485841"/>
                <a:gd name="connsiteX4" fmla="*/ 51267 w 210797"/>
                <a:gd name="connsiteY4" fmla="*/ 8093 h 485841"/>
                <a:gd name="connsiteX0" fmla="*/ 51267 w 210797"/>
                <a:gd name="connsiteY0" fmla="*/ 8093 h 485841"/>
                <a:gd name="connsiteX1" fmla="*/ 210797 w 210797"/>
                <a:gd name="connsiteY1" fmla="*/ 4389 h 485841"/>
                <a:gd name="connsiteX2" fmla="*/ 202342 w 210797"/>
                <a:gd name="connsiteY2" fmla="*/ 468292 h 485841"/>
                <a:gd name="connsiteX3" fmla="*/ 0 w 210797"/>
                <a:gd name="connsiteY3" fmla="*/ 485841 h 485841"/>
                <a:gd name="connsiteX4" fmla="*/ 51267 w 210797"/>
                <a:gd name="connsiteY4" fmla="*/ 8093 h 485841"/>
                <a:gd name="connsiteX0" fmla="*/ 60792 w 220322"/>
                <a:gd name="connsiteY0" fmla="*/ 8093 h 495366"/>
                <a:gd name="connsiteX1" fmla="*/ 220322 w 220322"/>
                <a:gd name="connsiteY1" fmla="*/ 4389 h 495366"/>
                <a:gd name="connsiteX2" fmla="*/ 211867 w 220322"/>
                <a:gd name="connsiteY2" fmla="*/ 468292 h 495366"/>
                <a:gd name="connsiteX3" fmla="*/ 0 w 220322"/>
                <a:gd name="connsiteY3" fmla="*/ 495366 h 495366"/>
                <a:gd name="connsiteX4" fmla="*/ 60792 w 220322"/>
                <a:gd name="connsiteY4" fmla="*/ 8093 h 495366"/>
                <a:gd name="connsiteX0" fmla="*/ 60792 w 220322"/>
                <a:gd name="connsiteY0" fmla="*/ 8093 h 495366"/>
                <a:gd name="connsiteX1" fmla="*/ 220322 w 220322"/>
                <a:gd name="connsiteY1" fmla="*/ 4389 h 495366"/>
                <a:gd name="connsiteX2" fmla="*/ 211867 w 220322"/>
                <a:gd name="connsiteY2" fmla="*/ 468292 h 495366"/>
                <a:gd name="connsiteX3" fmla="*/ 0 w 220322"/>
                <a:gd name="connsiteY3" fmla="*/ 495366 h 495366"/>
                <a:gd name="connsiteX4" fmla="*/ 60792 w 220322"/>
                <a:gd name="connsiteY4" fmla="*/ 8093 h 495366"/>
                <a:gd name="connsiteX0" fmla="*/ 60792 w 220322"/>
                <a:gd name="connsiteY0" fmla="*/ 8093 h 490603"/>
                <a:gd name="connsiteX1" fmla="*/ 220322 w 220322"/>
                <a:gd name="connsiteY1" fmla="*/ 4389 h 490603"/>
                <a:gd name="connsiteX2" fmla="*/ 211867 w 220322"/>
                <a:gd name="connsiteY2" fmla="*/ 468292 h 490603"/>
                <a:gd name="connsiteX3" fmla="*/ 0 w 220322"/>
                <a:gd name="connsiteY3" fmla="*/ 490603 h 490603"/>
                <a:gd name="connsiteX4" fmla="*/ 60792 w 220322"/>
                <a:gd name="connsiteY4" fmla="*/ 8093 h 490603"/>
                <a:gd name="connsiteX0" fmla="*/ 60792 w 220322"/>
                <a:gd name="connsiteY0" fmla="*/ 8093 h 490603"/>
                <a:gd name="connsiteX1" fmla="*/ 220322 w 220322"/>
                <a:gd name="connsiteY1" fmla="*/ 4389 h 490603"/>
                <a:gd name="connsiteX2" fmla="*/ 211867 w 220322"/>
                <a:gd name="connsiteY2" fmla="*/ 468292 h 490603"/>
                <a:gd name="connsiteX3" fmla="*/ 0 w 220322"/>
                <a:gd name="connsiteY3" fmla="*/ 490603 h 490603"/>
                <a:gd name="connsiteX4" fmla="*/ 60792 w 220322"/>
                <a:gd name="connsiteY4" fmla="*/ 8093 h 490603"/>
                <a:gd name="connsiteX0" fmla="*/ 53648 w 220322"/>
                <a:gd name="connsiteY0" fmla="*/ 3769 h 491041"/>
                <a:gd name="connsiteX1" fmla="*/ 220322 w 220322"/>
                <a:gd name="connsiteY1" fmla="*/ 4827 h 491041"/>
                <a:gd name="connsiteX2" fmla="*/ 211867 w 220322"/>
                <a:gd name="connsiteY2" fmla="*/ 468730 h 491041"/>
                <a:gd name="connsiteX3" fmla="*/ 0 w 220322"/>
                <a:gd name="connsiteY3" fmla="*/ 491041 h 491041"/>
                <a:gd name="connsiteX4" fmla="*/ 53648 w 220322"/>
                <a:gd name="connsiteY4" fmla="*/ 3769 h 491041"/>
                <a:gd name="connsiteX0" fmla="*/ 53648 w 220322"/>
                <a:gd name="connsiteY0" fmla="*/ 5997 h 493269"/>
                <a:gd name="connsiteX1" fmla="*/ 220322 w 220322"/>
                <a:gd name="connsiteY1" fmla="*/ 7055 h 493269"/>
                <a:gd name="connsiteX2" fmla="*/ 211867 w 220322"/>
                <a:gd name="connsiteY2" fmla="*/ 470958 h 493269"/>
                <a:gd name="connsiteX3" fmla="*/ 0 w 220322"/>
                <a:gd name="connsiteY3" fmla="*/ 493269 h 493269"/>
                <a:gd name="connsiteX4" fmla="*/ 53648 w 220322"/>
                <a:gd name="connsiteY4" fmla="*/ 5997 h 493269"/>
                <a:gd name="connsiteX0" fmla="*/ 53648 w 220322"/>
                <a:gd name="connsiteY0" fmla="*/ 7907 h 495179"/>
                <a:gd name="connsiteX1" fmla="*/ 220322 w 220322"/>
                <a:gd name="connsiteY1" fmla="*/ 6583 h 495179"/>
                <a:gd name="connsiteX2" fmla="*/ 211867 w 220322"/>
                <a:gd name="connsiteY2" fmla="*/ 472868 h 495179"/>
                <a:gd name="connsiteX3" fmla="*/ 0 w 220322"/>
                <a:gd name="connsiteY3" fmla="*/ 495179 h 495179"/>
                <a:gd name="connsiteX4" fmla="*/ 53648 w 220322"/>
                <a:gd name="connsiteY4" fmla="*/ 7907 h 495179"/>
                <a:gd name="connsiteX0" fmla="*/ 53648 w 220322"/>
                <a:gd name="connsiteY0" fmla="*/ 2933 h 490205"/>
                <a:gd name="connsiteX1" fmla="*/ 220322 w 220322"/>
                <a:gd name="connsiteY1" fmla="*/ 1609 h 490205"/>
                <a:gd name="connsiteX2" fmla="*/ 211867 w 220322"/>
                <a:gd name="connsiteY2" fmla="*/ 467894 h 490205"/>
                <a:gd name="connsiteX3" fmla="*/ 0 w 220322"/>
                <a:gd name="connsiteY3" fmla="*/ 490205 h 490205"/>
                <a:gd name="connsiteX4" fmla="*/ 53648 w 220322"/>
                <a:gd name="connsiteY4" fmla="*/ 2933 h 490205"/>
                <a:gd name="connsiteX0" fmla="*/ 53648 w 220322"/>
                <a:gd name="connsiteY0" fmla="*/ 5103 h 492375"/>
                <a:gd name="connsiteX1" fmla="*/ 220322 w 220322"/>
                <a:gd name="connsiteY1" fmla="*/ 1398 h 492375"/>
                <a:gd name="connsiteX2" fmla="*/ 211867 w 220322"/>
                <a:gd name="connsiteY2" fmla="*/ 470064 h 492375"/>
                <a:gd name="connsiteX3" fmla="*/ 0 w 220322"/>
                <a:gd name="connsiteY3" fmla="*/ 492375 h 492375"/>
                <a:gd name="connsiteX4" fmla="*/ 53648 w 220322"/>
                <a:gd name="connsiteY4" fmla="*/ 5103 h 492375"/>
                <a:gd name="connsiteX0" fmla="*/ 53648 w 220608"/>
                <a:gd name="connsiteY0" fmla="*/ 5103 h 492375"/>
                <a:gd name="connsiteX1" fmla="*/ 220322 w 220608"/>
                <a:gd name="connsiteY1" fmla="*/ 1398 h 492375"/>
                <a:gd name="connsiteX2" fmla="*/ 216629 w 220608"/>
                <a:gd name="connsiteY2" fmla="*/ 470064 h 492375"/>
                <a:gd name="connsiteX3" fmla="*/ 0 w 220608"/>
                <a:gd name="connsiteY3" fmla="*/ 492375 h 492375"/>
                <a:gd name="connsiteX4" fmla="*/ 53648 w 220608"/>
                <a:gd name="connsiteY4" fmla="*/ 5103 h 492375"/>
                <a:gd name="connsiteX0" fmla="*/ 46505 w 213465"/>
                <a:gd name="connsiteY0" fmla="*/ 5103 h 492375"/>
                <a:gd name="connsiteX1" fmla="*/ 213179 w 213465"/>
                <a:gd name="connsiteY1" fmla="*/ 1398 h 492375"/>
                <a:gd name="connsiteX2" fmla="*/ 209486 w 213465"/>
                <a:gd name="connsiteY2" fmla="*/ 470064 h 492375"/>
                <a:gd name="connsiteX3" fmla="*/ 0 w 213465"/>
                <a:gd name="connsiteY3" fmla="*/ 492375 h 492375"/>
                <a:gd name="connsiteX4" fmla="*/ 46505 w 213465"/>
                <a:gd name="connsiteY4" fmla="*/ 5103 h 492375"/>
                <a:gd name="connsiteX0" fmla="*/ 46505 w 213465"/>
                <a:gd name="connsiteY0" fmla="*/ 5103 h 492375"/>
                <a:gd name="connsiteX1" fmla="*/ 213179 w 213465"/>
                <a:gd name="connsiteY1" fmla="*/ 1398 h 492375"/>
                <a:gd name="connsiteX2" fmla="*/ 209486 w 213465"/>
                <a:gd name="connsiteY2" fmla="*/ 470064 h 492375"/>
                <a:gd name="connsiteX3" fmla="*/ 0 w 213465"/>
                <a:gd name="connsiteY3" fmla="*/ 492375 h 492375"/>
                <a:gd name="connsiteX4" fmla="*/ 46505 w 213465"/>
                <a:gd name="connsiteY4" fmla="*/ 5103 h 492375"/>
                <a:gd name="connsiteX0" fmla="*/ 46505 w 213465"/>
                <a:gd name="connsiteY0" fmla="*/ 5103 h 492375"/>
                <a:gd name="connsiteX1" fmla="*/ 213179 w 213465"/>
                <a:gd name="connsiteY1" fmla="*/ 1398 h 492375"/>
                <a:gd name="connsiteX2" fmla="*/ 209486 w 213465"/>
                <a:gd name="connsiteY2" fmla="*/ 470064 h 492375"/>
                <a:gd name="connsiteX3" fmla="*/ 0 w 213465"/>
                <a:gd name="connsiteY3" fmla="*/ 492375 h 492375"/>
                <a:gd name="connsiteX4" fmla="*/ 46505 w 213465"/>
                <a:gd name="connsiteY4" fmla="*/ 5103 h 492375"/>
                <a:gd name="connsiteX0" fmla="*/ 46505 w 213465"/>
                <a:gd name="connsiteY0" fmla="*/ 5103 h 492375"/>
                <a:gd name="connsiteX1" fmla="*/ 213179 w 213465"/>
                <a:gd name="connsiteY1" fmla="*/ 1398 h 492375"/>
                <a:gd name="connsiteX2" fmla="*/ 209486 w 213465"/>
                <a:gd name="connsiteY2" fmla="*/ 470064 h 492375"/>
                <a:gd name="connsiteX3" fmla="*/ 0 w 213465"/>
                <a:gd name="connsiteY3" fmla="*/ 492375 h 492375"/>
                <a:gd name="connsiteX4" fmla="*/ 46505 w 213465"/>
                <a:gd name="connsiteY4" fmla="*/ 5103 h 492375"/>
                <a:gd name="connsiteX0" fmla="*/ 82224 w 249184"/>
                <a:gd name="connsiteY0" fmla="*/ 5103 h 787650"/>
                <a:gd name="connsiteX1" fmla="*/ 248898 w 249184"/>
                <a:gd name="connsiteY1" fmla="*/ 1398 h 787650"/>
                <a:gd name="connsiteX2" fmla="*/ 245205 w 249184"/>
                <a:gd name="connsiteY2" fmla="*/ 470064 h 787650"/>
                <a:gd name="connsiteX3" fmla="*/ 0 w 249184"/>
                <a:gd name="connsiteY3" fmla="*/ 787650 h 787650"/>
                <a:gd name="connsiteX4" fmla="*/ 82224 w 249184"/>
                <a:gd name="connsiteY4" fmla="*/ 5103 h 787650"/>
                <a:gd name="connsiteX0" fmla="*/ 83508 w 250182"/>
                <a:gd name="connsiteY0" fmla="*/ 5103 h 787650"/>
                <a:gd name="connsiteX1" fmla="*/ 250182 w 250182"/>
                <a:gd name="connsiteY1" fmla="*/ 1398 h 787650"/>
                <a:gd name="connsiteX2" fmla="*/ 96470 w 250182"/>
                <a:gd name="connsiteY2" fmla="*/ 736764 h 787650"/>
                <a:gd name="connsiteX3" fmla="*/ 1284 w 250182"/>
                <a:gd name="connsiteY3" fmla="*/ 787650 h 787650"/>
                <a:gd name="connsiteX4" fmla="*/ 83508 w 250182"/>
                <a:gd name="connsiteY4" fmla="*/ 5103 h 787650"/>
                <a:gd name="connsiteX0" fmla="*/ 83508 w 171601"/>
                <a:gd name="connsiteY0" fmla="*/ 30479 h 813026"/>
                <a:gd name="connsiteX1" fmla="*/ 171601 w 171601"/>
                <a:gd name="connsiteY1" fmla="*/ 580 h 813026"/>
                <a:gd name="connsiteX2" fmla="*/ 96470 w 171601"/>
                <a:gd name="connsiteY2" fmla="*/ 762140 h 813026"/>
                <a:gd name="connsiteX3" fmla="*/ 1284 w 171601"/>
                <a:gd name="connsiteY3" fmla="*/ 813026 h 813026"/>
                <a:gd name="connsiteX4" fmla="*/ 83508 w 171601"/>
                <a:gd name="connsiteY4" fmla="*/ 30479 h 813026"/>
                <a:gd name="connsiteX0" fmla="*/ 83508 w 171601"/>
                <a:gd name="connsiteY0" fmla="*/ 30479 h 813026"/>
                <a:gd name="connsiteX1" fmla="*/ 171601 w 171601"/>
                <a:gd name="connsiteY1" fmla="*/ 580 h 813026"/>
                <a:gd name="connsiteX2" fmla="*/ 96470 w 171601"/>
                <a:gd name="connsiteY2" fmla="*/ 762140 h 813026"/>
                <a:gd name="connsiteX3" fmla="*/ 1284 w 171601"/>
                <a:gd name="connsiteY3" fmla="*/ 813026 h 813026"/>
                <a:gd name="connsiteX4" fmla="*/ 83508 w 171601"/>
                <a:gd name="connsiteY4" fmla="*/ 30479 h 813026"/>
                <a:gd name="connsiteX0" fmla="*/ 83508 w 171601"/>
                <a:gd name="connsiteY0" fmla="*/ 30479 h 813026"/>
                <a:gd name="connsiteX1" fmla="*/ 171601 w 171601"/>
                <a:gd name="connsiteY1" fmla="*/ 580 h 813026"/>
                <a:gd name="connsiteX2" fmla="*/ 96470 w 171601"/>
                <a:gd name="connsiteY2" fmla="*/ 762140 h 813026"/>
                <a:gd name="connsiteX3" fmla="*/ 1284 w 171601"/>
                <a:gd name="connsiteY3" fmla="*/ 813026 h 813026"/>
                <a:gd name="connsiteX4" fmla="*/ 83508 w 171601"/>
                <a:gd name="connsiteY4" fmla="*/ 30479 h 813026"/>
                <a:gd name="connsiteX0" fmla="*/ 82224 w 170317"/>
                <a:gd name="connsiteY0" fmla="*/ 30479 h 813026"/>
                <a:gd name="connsiteX1" fmla="*/ 170317 w 170317"/>
                <a:gd name="connsiteY1" fmla="*/ 580 h 813026"/>
                <a:gd name="connsiteX2" fmla="*/ 95186 w 170317"/>
                <a:gd name="connsiteY2" fmla="*/ 762140 h 813026"/>
                <a:gd name="connsiteX3" fmla="*/ 0 w 170317"/>
                <a:gd name="connsiteY3" fmla="*/ 813026 h 813026"/>
                <a:gd name="connsiteX4" fmla="*/ 82224 w 170317"/>
                <a:gd name="connsiteY4" fmla="*/ 30479 h 813026"/>
                <a:gd name="connsiteX0" fmla="*/ 82224 w 170317"/>
                <a:gd name="connsiteY0" fmla="*/ 30479 h 813026"/>
                <a:gd name="connsiteX1" fmla="*/ 170317 w 170317"/>
                <a:gd name="connsiteY1" fmla="*/ 580 h 813026"/>
                <a:gd name="connsiteX2" fmla="*/ 95186 w 170317"/>
                <a:gd name="connsiteY2" fmla="*/ 762140 h 813026"/>
                <a:gd name="connsiteX3" fmla="*/ 0 w 170317"/>
                <a:gd name="connsiteY3" fmla="*/ 813026 h 813026"/>
                <a:gd name="connsiteX4" fmla="*/ 82224 w 170317"/>
                <a:gd name="connsiteY4" fmla="*/ 30479 h 813026"/>
                <a:gd name="connsiteX0" fmla="*/ 82224 w 170317"/>
                <a:gd name="connsiteY0" fmla="*/ 30479 h 813026"/>
                <a:gd name="connsiteX1" fmla="*/ 170317 w 170317"/>
                <a:gd name="connsiteY1" fmla="*/ 580 h 813026"/>
                <a:gd name="connsiteX2" fmla="*/ 95186 w 170317"/>
                <a:gd name="connsiteY2" fmla="*/ 762140 h 813026"/>
                <a:gd name="connsiteX3" fmla="*/ 0 w 170317"/>
                <a:gd name="connsiteY3" fmla="*/ 813026 h 813026"/>
                <a:gd name="connsiteX4" fmla="*/ 82224 w 170317"/>
                <a:gd name="connsiteY4" fmla="*/ 30479 h 813026"/>
                <a:gd name="connsiteX0" fmla="*/ 82224 w 170317"/>
                <a:gd name="connsiteY0" fmla="*/ 30479 h 813026"/>
                <a:gd name="connsiteX1" fmla="*/ 170317 w 170317"/>
                <a:gd name="connsiteY1" fmla="*/ 580 h 813026"/>
                <a:gd name="connsiteX2" fmla="*/ 95186 w 170317"/>
                <a:gd name="connsiteY2" fmla="*/ 762140 h 813026"/>
                <a:gd name="connsiteX3" fmla="*/ 0 w 170317"/>
                <a:gd name="connsiteY3" fmla="*/ 813026 h 813026"/>
                <a:gd name="connsiteX4" fmla="*/ 82224 w 170317"/>
                <a:gd name="connsiteY4" fmla="*/ 30479 h 813026"/>
                <a:gd name="connsiteX0" fmla="*/ 82224 w 170317"/>
                <a:gd name="connsiteY0" fmla="*/ 30546 h 813093"/>
                <a:gd name="connsiteX1" fmla="*/ 170317 w 170317"/>
                <a:gd name="connsiteY1" fmla="*/ 647 h 813093"/>
                <a:gd name="connsiteX2" fmla="*/ 95186 w 170317"/>
                <a:gd name="connsiteY2" fmla="*/ 762207 h 813093"/>
                <a:gd name="connsiteX3" fmla="*/ 0 w 170317"/>
                <a:gd name="connsiteY3" fmla="*/ 813093 h 813093"/>
                <a:gd name="connsiteX4" fmla="*/ 82224 w 170317"/>
                <a:gd name="connsiteY4" fmla="*/ 30546 h 813093"/>
                <a:gd name="connsiteX0" fmla="*/ 82224 w 170317"/>
                <a:gd name="connsiteY0" fmla="*/ 29899 h 812446"/>
                <a:gd name="connsiteX1" fmla="*/ 170317 w 170317"/>
                <a:gd name="connsiteY1" fmla="*/ 0 h 812446"/>
                <a:gd name="connsiteX2" fmla="*/ 95186 w 170317"/>
                <a:gd name="connsiteY2" fmla="*/ 761560 h 812446"/>
                <a:gd name="connsiteX3" fmla="*/ 0 w 170317"/>
                <a:gd name="connsiteY3" fmla="*/ 812446 h 812446"/>
                <a:gd name="connsiteX4" fmla="*/ 82224 w 170317"/>
                <a:gd name="connsiteY4" fmla="*/ 29899 h 812446"/>
                <a:gd name="connsiteX0" fmla="*/ 82224 w 170317"/>
                <a:gd name="connsiteY0" fmla="*/ 29899 h 812446"/>
                <a:gd name="connsiteX1" fmla="*/ 170317 w 170317"/>
                <a:gd name="connsiteY1" fmla="*/ 0 h 812446"/>
                <a:gd name="connsiteX2" fmla="*/ 95186 w 170317"/>
                <a:gd name="connsiteY2" fmla="*/ 761560 h 812446"/>
                <a:gd name="connsiteX3" fmla="*/ 0 w 170317"/>
                <a:gd name="connsiteY3" fmla="*/ 812446 h 812446"/>
                <a:gd name="connsiteX4" fmla="*/ 82224 w 170317"/>
                <a:gd name="connsiteY4" fmla="*/ 29899 h 812446"/>
                <a:gd name="connsiteX0" fmla="*/ 82224 w 170317"/>
                <a:gd name="connsiteY0" fmla="*/ 29899 h 812446"/>
                <a:gd name="connsiteX1" fmla="*/ 170317 w 170317"/>
                <a:gd name="connsiteY1" fmla="*/ 0 h 812446"/>
                <a:gd name="connsiteX2" fmla="*/ 95186 w 170317"/>
                <a:gd name="connsiteY2" fmla="*/ 761560 h 812446"/>
                <a:gd name="connsiteX3" fmla="*/ 0 w 170317"/>
                <a:gd name="connsiteY3" fmla="*/ 812446 h 812446"/>
                <a:gd name="connsiteX4" fmla="*/ 82224 w 170317"/>
                <a:gd name="connsiteY4" fmla="*/ 29899 h 812446"/>
                <a:gd name="connsiteX0" fmla="*/ 82224 w 170317"/>
                <a:gd name="connsiteY0" fmla="*/ 29899 h 821971"/>
                <a:gd name="connsiteX1" fmla="*/ 170317 w 170317"/>
                <a:gd name="connsiteY1" fmla="*/ 0 h 821971"/>
                <a:gd name="connsiteX2" fmla="*/ 95186 w 170317"/>
                <a:gd name="connsiteY2" fmla="*/ 761560 h 821971"/>
                <a:gd name="connsiteX3" fmla="*/ 0 w 170317"/>
                <a:gd name="connsiteY3" fmla="*/ 821971 h 821971"/>
                <a:gd name="connsiteX4" fmla="*/ 82224 w 170317"/>
                <a:gd name="connsiteY4" fmla="*/ 29899 h 821971"/>
                <a:gd name="connsiteX0" fmla="*/ 82224 w 170317"/>
                <a:gd name="connsiteY0" fmla="*/ 29899 h 821971"/>
                <a:gd name="connsiteX1" fmla="*/ 170317 w 170317"/>
                <a:gd name="connsiteY1" fmla="*/ 0 h 821971"/>
                <a:gd name="connsiteX2" fmla="*/ 95186 w 170317"/>
                <a:gd name="connsiteY2" fmla="*/ 761560 h 821971"/>
                <a:gd name="connsiteX3" fmla="*/ 0 w 170317"/>
                <a:gd name="connsiteY3" fmla="*/ 821971 h 821971"/>
                <a:gd name="connsiteX4" fmla="*/ 82224 w 170317"/>
                <a:gd name="connsiteY4" fmla="*/ 29899 h 821971"/>
                <a:gd name="connsiteX0" fmla="*/ 82224 w 170317"/>
                <a:gd name="connsiteY0" fmla="*/ 29899 h 821971"/>
                <a:gd name="connsiteX1" fmla="*/ 170317 w 170317"/>
                <a:gd name="connsiteY1" fmla="*/ 0 h 821971"/>
                <a:gd name="connsiteX2" fmla="*/ 95186 w 170317"/>
                <a:gd name="connsiteY2" fmla="*/ 761560 h 821971"/>
                <a:gd name="connsiteX3" fmla="*/ 0 w 170317"/>
                <a:gd name="connsiteY3" fmla="*/ 821971 h 821971"/>
                <a:gd name="connsiteX4" fmla="*/ 82224 w 170317"/>
                <a:gd name="connsiteY4" fmla="*/ 29899 h 821971"/>
                <a:gd name="connsiteX0" fmla="*/ 82224 w 170317"/>
                <a:gd name="connsiteY0" fmla="*/ 29899 h 826734"/>
                <a:gd name="connsiteX1" fmla="*/ 170317 w 170317"/>
                <a:gd name="connsiteY1" fmla="*/ 0 h 826734"/>
                <a:gd name="connsiteX2" fmla="*/ 95186 w 170317"/>
                <a:gd name="connsiteY2" fmla="*/ 761560 h 826734"/>
                <a:gd name="connsiteX3" fmla="*/ 0 w 170317"/>
                <a:gd name="connsiteY3" fmla="*/ 826734 h 826734"/>
                <a:gd name="connsiteX4" fmla="*/ 82224 w 170317"/>
                <a:gd name="connsiteY4" fmla="*/ 29899 h 826734"/>
                <a:gd name="connsiteX0" fmla="*/ 82224 w 170317"/>
                <a:gd name="connsiteY0" fmla="*/ 29899 h 839916"/>
                <a:gd name="connsiteX1" fmla="*/ 170317 w 170317"/>
                <a:gd name="connsiteY1" fmla="*/ 0 h 839916"/>
                <a:gd name="connsiteX2" fmla="*/ 116617 w 170317"/>
                <a:gd name="connsiteY2" fmla="*/ 823472 h 839916"/>
                <a:gd name="connsiteX3" fmla="*/ 0 w 170317"/>
                <a:gd name="connsiteY3" fmla="*/ 826734 h 839916"/>
                <a:gd name="connsiteX4" fmla="*/ 82224 w 170317"/>
                <a:gd name="connsiteY4" fmla="*/ 29899 h 839916"/>
                <a:gd name="connsiteX0" fmla="*/ 91749 w 179842"/>
                <a:gd name="connsiteY0" fmla="*/ 29899 h 843402"/>
                <a:gd name="connsiteX1" fmla="*/ 179842 w 179842"/>
                <a:gd name="connsiteY1" fmla="*/ 0 h 843402"/>
                <a:gd name="connsiteX2" fmla="*/ 126142 w 179842"/>
                <a:gd name="connsiteY2" fmla="*/ 823472 h 843402"/>
                <a:gd name="connsiteX3" fmla="*/ 0 w 179842"/>
                <a:gd name="connsiteY3" fmla="*/ 843402 h 843402"/>
                <a:gd name="connsiteX4" fmla="*/ 91749 w 179842"/>
                <a:gd name="connsiteY4" fmla="*/ 29899 h 843402"/>
                <a:gd name="connsiteX0" fmla="*/ 91749 w 179842"/>
                <a:gd name="connsiteY0" fmla="*/ 29899 h 846649"/>
                <a:gd name="connsiteX1" fmla="*/ 179842 w 179842"/>
                <a:gd name="connsiteY1" fmla="*/ 0 h 846649"/>
                <a:gd name="connsiteX2" fmla="*/ 126142 w 179842"/>
                <a:gd name="connsiteY2" fmla="*/ 823472 h 846649"/>
                <a:gd name="connsiteX3" fmla="*/ 0 w 179842"/>
                <a:gd name="connsiteY3" fmla="*/ 843402 h 846649"/>
                <a:gd name="connsiteX4" fmla="*/ 91749 w 179842"/>
                <a:gd name="connsiteY4" fmla="*/ 29899 h 846649"/>
                <a:gd name="connsiteX0" fmla="*/ 91749 w 179842"/>
                <a:gd name="connsiteY0" fmla="*/ 29899 h 843402"/>
                <a:gd name="connsiteX1" fmla="*/ 179842 w 179842"/>
                <a:gd name="connsiteY1" fmla="*/ 0 h 843402"/>
                <a:gd name="connsiteX2" fmla="*/ 126142 w 179842"/>
                <a:gd name="connsiteY2" fmla="*/ 823472 h 843402"/>
                <a:gd name="connsiteX3" fmla="*/ 0 w 179842"/>
                <a:gd name="connsiteY3" fmla="*/ 843402 h 843402"/>
                <a:gd name="connsiteX4" fmla="*/ 91749 w 179842"/>
                <a:gd name="connsiteY4" fmla="*/ 29899 h 843402"/>
                <a:gd name="connsiteX0" fmla="*/ 91749 w 179842"/>
                <a:gd name="connsiteY0" fmla="*/ 29899 h 850545"/>
                <a:gd name="connsiteX1" fmla="*/ 179842 w 179842"/>
                <a:gd name="connsiteY1" fmla="*/ 0 h 850545"/>
                <a:gd name="connsiteX2" fmla="*/ 126142 w 179842"/>
                <a:gd name="connsiteY2" fmla="*/ 823472 h 850545"/>
                <a:gd name="connsiteX3" fmla="*/ 0 w 179842"/>
                <a:gd name="connsiteY3" fmla="*/ 850545 h 850545"/>
                <a:gd name="connsiteX4" fmla="*/ 91749 w 179842"/>
                <a:gd name="connsiteY4" fmla="*/ 29899 h 850545"/>
                <a:gd name="connsiteX0" fmla="*/ 91749 w 179842"/>
                <a:gd name="connsiteY0" fmla="*/ 29899 h 850545"/>
                <a:gd name="connsiteX1" fmla="*/ 179842 w 179842"/>
                <a:gd name="connsiteY1" fmla="*/ 0 h 850545"/>
                <a:gd name="connsiteX2" fmla="*/ 126142 w 179842"/>
                <a:gd name="connsiteY2" fmla="*/ 832997 h 850545"/>
                <a:gd name="connsiteX3" fmla="*/ 0 w 179842"/>
                <a:gd name="connsiteY3" fmla="*/ 850545 h 850545"/>
                <a:gd name="connsiteX4" fmla="*/ 91749 w 179842"/>
                <a:gd name="connsiteY4" fmla="*/ 29899 h 850545"/>
                <a:gd name="connsiteX0" fmla="*/ 91749 w 179842"/>
                <a:gd name="connsiteY0" fmla="*/ 29899 h 850545"/>
                <a:gd name="connsiteX1" fmla="*/ 179842 w 179842"/>
                <a:gd name="connsiteY1" fmla="*/ 0 h 850545"/>
                <a:gd name="connsiteX2" fmla="*/ 126142 w 179842"/>
                <a:gd name="connsiteY2" fmla="*/ 832997 h 850545"/>
                <a:gd name="connsiteX3" fmla="*/ 0 w 179842"/>
                <a:gd name="connsiteY3" fmla="*/ 850545 h 850545"/>
                <a:gd name="connsiteX4" fmla="*/ 91749 w 179842"/>
                <a:gd name="connsiteY4" fmla="*/ 29899 h 850545"/>
                <a:gd name="connsiteX0" fmla="*/ 91749 w 179842"/>
                <a:gd name="connsiteY0" fmla="*/ 29899 h 850545"/>
                <a:gd name="connsiteX1" fmla="*/ 179842 w 179842"/>
                <a:gd name="connsiteY1" fmla="*/ 0 h 850545"/>
                <a:gd name="connsiteX2" fmla="*/ 126142 w 179842"/>
                <a:gd name="connsiteY2" fmla="*/ 832997 h 850545"/>
                <a:gd name="connsiteX3" fmla="*/ 0 w 179842"/>
                <a:gd name="connsiteY3" fmla="*/ 850545 h 850545"/>
                <a:gd name="connsiteX4" fmla="*/ 91749 w 179842"/>
                <a:gd name="connsiteY4" fmla="*/ 29899 h 850545"/>
                <a:gd name="connsiteX0" fmla="*/ 91749 w 179842"/>
                <a:gd name="connsiteY0" fmla="*/ 29899 h 850545"/>
                <a:gd name="connsiteX1" fmla="*/ 179842 w 179842"/>
                <a:gd name="connsiteY1" fmla="*/ 0 h 850545"/>
                <a:gd name="connsiteX2" fmla="*/ 126142 w 179842"/>
                <a:gd name="connsiteY2" fmla="*/ 832997 h 850545"/>
                <a:gd name="connsiteX3" fmla="*/ 0 w 179842"/>
                <a:gd name="connsiteY3" fmla="*/ 850545 h 850545"/>
                <a:gd name="connsiteX4" fmla="*/ 91749 w 179842"/>
                <a:gd name="connsiteY4" fmla="*/ 29899 h 850545"/>
                <a:gd name="connsiteX0" fmla="*/ 60793 w 179842"/>
                <a:gd name="connsiteY0" fmla="*/ 8201 h 852660"/>
                <a:gd name="connsiteX1" fmla="*/ 179842 w 179842"/>
                <a:gd name="connsiteY1" fmla="*/ 2115 h 852660"/>
                <a:gd name="connsiteX2" fmla="*/ 126142 w 179842"/>
                <a:gd name="connsiteY2" fmla="*/ 835112 h 852660"/>
                <a:gd name="connsiteX3" fmla="*/ 0 w 179842"/>
                <a:gd name="connsiteY3" fmla="*/ 852660 h 852660"/>
                <a:gd name="connsiteX4" fmla="*/ 60793 w 179842"/>
                <a:gd name="connsiteY4" fmla="*/ 8201 h 852660"/>
                <a:gd name="connsiteX0" fmla="*/ 62901 w 181950"/>
                <a:gd name="connsiteY0" fmla="*/ 9443 h 853902"/>
                <a:gd name="connsiteX1" fmla="*/ 181950 w 181950"/>
                <a:gd name="connsiteY1" fmla="*/ 3357 h 853902"/>
                <a:gd name="connsiteX2" fmla="*/ 128250 w 181950"/>
                <a:gd name="connsiteY2" fmla="*/ 836354 h 853902"/>
                <a:gd name="connsiteX3" fmla="*/ 2108 w 181950"/>
                <a:gd name="connsiteY3" fmla="*/ 853902 h 853902"/>
                <a:gd name="connsiteX4" fmla="*/ 50221 w 181950"/>
                <a:gd name="connsiteY4" fmla="*/ 85811 h 853902"/>
                <a:gd name="connsiteX5" fmla="*/ 62901 w 181950"/>
                <a:gd name="connsiteY5" fmla="*/ 9443 h 853902"/>
                <a:gd name="connsiteX0" fmla="*/ 62987 w 182036"/>
                <a:gd name="connsiteY0" fmla="*/ 8202 h 852661"/>
                <a:gd name="connsiteX1" fmla="*/ 182036 w 182036"/>
                <a:gd name="connsiteY1" fmla="*/ 2116 h 852661"/>
                <a:gd name="connsiteX2" fmla="*/ 128336 w 182036"/>
                <a:gd name="connsiteY2" fmla="*/ 835113 h 852661"/>
                <a:gd name="connsiteX3" fmla="*/ 2194 w 182036"/>
                <a:gd name="connsiteY3" fmla="*/ 852661 h 852661"/>
                <a:gd name="connsiteX4" fmla="*/ 47925 w 182036"/>
                <a:gd name="connsiteY4" fmla="*/ 106001 h 852661"/>
                <a:gd name="connsiteX5" fmla="*/ 62987 w 182036"/>
                <a:gd name="connsiteY5" fmla="*/ 8202 h 852661"/>
                <a:gd name="connsiteX0" fmla="*/ 2563 w 231150"/>
                <a:gd name="connsiteY0" fmla="*/ 8563 h 850640"/>
                <a:gd name="connsiteX1" fmla="*/ 231150 w 231150"/>
                <a:gd name="connsiteY1" fmla="*/ 95 h 850640"/>
                <a:gd name="connsiteX2" fmla="*/ 177450 w 231150"/>
                <a:gd name="connsiteY2" fmla="*/ 833092 h 850640"/>
                <a:gd name="connsiteX3" fmla="*/ 51308 w 231150"/>
                <a:gd name="connsiteY3" fmla="*/ 850640 h 850640"/>
                <a:gd name="connsiteX4" fmla="*/ 97039 w 231150"/>
                <a:gd name="connsiteY4" fmla="*/ 103980 h 850640"/>
                <a:gd name="connsiteX5" fmla="*/ 2563 w 231150"/>
                <a:gd name="connsiteY5" fmla="*/ 8563 h 850640"/>
                <a:gd name="connsiteX0" fmla="*/ 2479 w 235828"/>
                <a:gd name="connsiteY0" fmla="*/ 8563 h 850640"/>
                <a:gd name="connsiteX1" fmla="*/ 235828 w 235828"/>
                <a:gd name="connsiteY1" fmla="*/ 95 h 850640"/>
                <a:gd name="connsiteX2" fmla="*/ 182128 w 235828"/>
                <a:gd name="connsiteY2" fmla="*/ 833092 h 850640"/>
                <a:gd name="connsiteX3" fmla="*/ 55986 w 235828"/>
                <a:gd name="connsiteY3" fmla="*/ 850640 h 850640"/>
                <a:gd name="connsiteX4" fmla="*/ 101717 w 235828"/>
                <a:gd name="connsiteY4" fmla="*/ 103980 h 850640"/>
                <a:gd name="connsiteX5" fmla="*/ 2479 w 235828"/>
                <a:gd name="connsiteY5" fmla="*/ 8563 h 850640"/>
                <a:gd name="connsiteX0" fmla="*/ 2479 w 235828"/>
                <a:gd name="connsiteY0" fmla="*/ 8563 h 850640"/>
                <a:gd name="connsiteX1" fmla="*/ 235828 w 235828"/>
                <a:gd name="connsiteY1" fmla="*/ 95 h 850640"/>
                <a:gd name="connsiteX2" fmla="*/ 182128 w 235828"/>
                <a:gd name="connsiteY2" fmla="*/ 833092 h 850640"/>
                <a:gd name="connsiteX3" fmla="*/ 55986 w 235828"/>
                <a:gd name="connsiteY3" fmla="*/ 850640 h 850640"/>
                <a:gd name="connsiteX4" fmla="*/ 101717 w 235828"/>
                <a:gd name="connsiteY4" fmla="*/ 103980 h 850640"/>
                <a:gd name="connsiteX5" fmla="*/ 2479 w 235828"/>
                <a:gd name="connsiteY5" fmla="*/ 8563 h 850640"/>
                <a:gd name="connsiteX0" fmla="*/ 2479 w 235828"/>
                <a:gd name="connsiteY0" fmla="*/ 11702 h 853779"/>
                <a:gd name="connsiteX1" fmla="*/ 235828 w 235828"/>
                <a:gd name="connsiteY1" fmla="*/ 3234 h 853779"/>
                <a:gd name="connsiteX2" fmla="*/ 182128 w 235828"/>
                <a:gd name="connsiteY2" fmla="*/ 836231 h 853779"/>
                <a:gd name="connsiteX3" fmla="*/ 55986 w 235828"/>
                <a:gd name="connsiteY3" fmla="*/ 853779 h 853779"/>
                <a:gd name="connsiteX4" fmla="*/ 101717 w 235828"/>
                <a:gd name="connsiteY4" fmla="*/ 107119 h 853779"/>
                <a:gd name="connsiteX5" fmla="*/ 2479 w 235828"/>
                <a:gd name="connsiteY5" fmla="*/ 11702 h 853779"/>
                <a:gd name="connsiteX0" fmla="*/ 2479 w 235828"/>
                <a:gd name="connsiteY0" fmla="*/ 8468 h 850545"/>
                <a:gd name="connsiteX1" fmla="*/ 235828 w 235828"/>
                <a:gd name="connsiteY1" fmla="*/ 0 h 850545"/>
                <a:gd name="connsiteX2" fmla="*/ 182128 w 235828"/>
                <a:gd name="connsiteY2" fmla="*/ 832997 h 850545"/>
                <a:gd name="connsiteX3" fmla="*/ 55986 w 235828"/>
                <a:gd name="connsiteY3" fmla="*/ 850545 h 850545"/>
                <a:gd name="connsiteX4" fmla="*/ 101717 w 235828"/>
                <a:gd name="connsiteY4" fmla="*/ 103885 h 850545"/>
                <a:gd name="connsiteX5" fmla="*/ 2479 w 235828"/>
                <a:gd name="connsiteY5" fmla="*/ 8468 h 850545"/>
                <a:gd name="connsiteX0" fmla="*/ 0 w 233349"/>
                <a:gd name="connsiteY0" fmla="*/ 8468 h 850545"/>
                <a:gd name="connsiteX1" fmla="*/ 233349 w 233349"/>
                <a:gd name="connsiteY1" fmla="*/ 0 h 850545"/>
                <a:gd name="connsiteX2" fmla="*/ 179649 w 233349"/>
                <a:gd name="connsiteY2" fmla="*/ 832997 h 850545"/>
                <a:gd name="connsiteX3" fmla="*/ 53507 w 233349"/>
                <a:gd name="connsiteY3" fmla="*/ 850545 h 850545"/>
                <a:gd name="connsiteX4" fmla="*/ 99238 w 233349"/>
                <a:gd name="connsiteY4" fmla="*/ 103885 h 850545"/>
                <a:gd name="connsiteX5" fmla="*/ 0 w 233349"/>
                <a:gd name="connsiteY5" fmla="*/ 8468 h 850545"/>
                <a:gd name="connsiteX0" fmla="*/ 0 w 226205"/>
                <a:gd name="connsiteY0" fmla="*/ 8468 h 850545"/>
                <a:gd name="connsiteX1" fmla="*/ 226205 w 226205"/>
                <a:gd name="connsiteY1" fmla="*/ 0 h 850545"/>
                <a:gd name="connsiteX2" fmla="*/ 172505 w 226205"/>
                <a:gd name="connsiteY2" fmla="*/ 832997 h 850545"/>
                <a:gd name="connsiteX3" fmla="*/ 46363 w 226205"/>
                <a:gd name="connsiteY3" fmla="*/ 850545 h 850545"/>
                <a:gd name="connsiteX4" fmla="*/ 92094 w 226205"/>
                <a:gd name="connsiteY4" fmla="*/ 103885 h 850545"/>
                <a:gd name="connsiteX5" fmla="*/ 0 w 226205"/>
                <a:gd name="connsiteY5" fmla="*/ 8468 h 850545"/>
                <a:gd name="connsiteX0" fmla="*/ 0 w 228586"/>
                <a:gd name="connsiteY0" fmla="*/ 8468 h 850545"/>
                <a:gd name="connsiteX1" fmla="*/ 228586 w 228586"/>
                <a:gd name="connsiteY1" fmla="*/ 0 h 850545"/>
                <a:gd name="connsiteX2" fmla="*/ 174886 w 228586"/>
                <a:gd name="connsiteY2" fmla="*/ 832997 h 850545"/>
                <a:gd name="connsiteX3" fmla="*/ 48744 w 228586"/>
                <a:gd name="connsiteY3" fmla="*/ 850545 h 850545"/>
                <a:gd name="connsiteX4" fmla="*/ 94475 w 228586"/>
                <a:gd name="connsiteY4" fmla="*/ 103885 h 850545"/>
                <a:gd name="connsiteX5" fmla="*/ 0 w 228586"/>
                <a:gd name="connsiteY5" fmla="*/ 8468 h 850545"/>
                <a:gd name="connsiteX0" fmla="*/ 0 w 228586"/>
                <a:gd name="connsiteY0" fmla="*/ 8468 h 850545"/>
                <a:gd name="connsiteX1" fmla="*/ 228586 w 228586"/>
                <a:gd name="connsiteY1" fmla="*/ 0 h 850545"/>
                <a:gd name="connsiteX2" fmla="*/ 174886 w 228586"/>
                <a:gd name="connsiteY2" fmla="*/ 832997 h 850545"/>
                <a:gd name="connsiteX3" fmla="*/ 48744 w 228586"/>
                <a:gd name="connsiteY3" fmla="*/ 850545 h 850545"/>
                <a:gd name="connsiteX4" fmla="*/ 94475 w 228586"/>
                <a:gd name="connsiteY4" fmla="*/ 103885 h 850545"/>
                <a:gd name="connsiteX5" fmla="*/ 0 w 228586"/>
                <a:gd name="connsiteY5" fmla="*/ 8468 h 850545"/>
                <a:gd name="connsiteX0" fmla="*/ 0 w 228586"/>
                <a:gd name="connsiteY0" fmla="*/ 8468 h 850545"/>
                <a:gd name="connsiteX1" fmla="*/ 228586 w 228586"/>
                <a:gd name="connsiteY1" fmla="*/ 0 h 850545"/>
                <a:gd name="connsiteX2" fmla="*/ 174886 w 228586"/>
                <a:gd name="connsiteY2" fmla="*/ 832997 h 850545"/>
                <a:gd name="connsiteX3" fmla="*/ 48744 w 228586"/>
                <a:gd name="connsiteY3" fmla="*/ 850545 h 850545"/>
                <a:gd name="connsiteX4" fmla="*/ 94475 w 228586"/>
                <a:gd name="connsiteY4" fmla="*/ 103885 h 850545"/>
                <a:gd name="connsiteX5" fmla="*/ 0 w 228586"/>
                <a:gd name="connsiteY5" fmla="*/ 8468 h 850545"/>
                <a:gd name="connsiteX0" fmla="*/ 0 w 228586"/>
                <a:gd name="connsiteY0" fmla="*/ 8468 h 850545"/>
                <a:gd name="connsiteX1" fmla="*/ 228586 w 228586"/>
                <a:gd name="connsiteY1" fmla="*/ 0 h 850545"/>
                <a:gd name="connsiteX2" fmla="*/ 174886 w 228586"/>
                <a:gd name="connsiteY2" fmla="*/ 832997 h 850545"/>
                <a:gd name="connsiteX3" fmla="*/ 48744 w 228586"/>
                <a:gd name="connsiteY3" fmla="*/ 850545 h 850545"/>
                <a:gd name="connsiteX4" fmla="*/ 94475 w 228586"/>
                <a:gd name="connsiteY4" fmla="*/ 103885 h 850545"/>
                <a:gd name="connsiteX5" fmla="*/ 0 w 228586"/>
                <a:gd name="connsiteY5" fmla="*/ 8468 h 850545"/>
                <a:gd name="connsiteX0" fmla="*/ 0 w 228586"/>
                <a:gd name="connsiteY0" fmla="*/ 8468 h 850545"/>
                <a:gd name="connsiteX1" fmla="*/ 228586 w 228586"/>
                <a:gd name="connsiteY1" fmla="*/ 0 h 850545"/>
                <a:gd name="connsiteX2" fmla="*/ 174886 w 228586"/>
                <a:gd name="connsiteY2" fmla="*/ 832997 h 850545"/>
                <a:gd name="connsiteX3" fmla="*/ 48744 w 228586"/>
                <a:gd name="connsiteY3" fmla="*/ 850545 h 850545"/>
                <a:gd name="connsiteX4" fmla="*/ 94475 w 228586"/>
                <a:gd name="connsiteY4" fmla="*/ 103885 h 850545"/>
                <a:gd name="connsiteX5" fmla="*/ 0 w 228586"/>
                <a:gd name="connsiteY5" fmla="*/ 8468 h 850545"/>
                <a:gd name="connsiteX0" fmla="*/ 0 w 228586"/>
                <a:gd name="connsiteY0" fmla="*/ 8468 h 850545"/>
                <a:gd name="connsiteX1" fmla="*/ 228586 w 228586"/>
                <a:gd name="connsiteY1" fmla="*/ 0 h 850545"/>
                <a:gd name="connsiteX2" fmla="*/ 174886 w 228586"/>
                <a:gd name="connsiteY2" fmla="*/ 832997 h 850545"/>
                <a:gd name="connsiteX3" fmla="*/ 39219 w 228586"/>
                <a:gd name="connsiteY3" fmla="*/ 850545 h 850545"/>
                <a:gd name="connsiteX4" fmla="*/ 94475 w 228586"/>
                <a:gd name="connsiteY4" fmla="*/ 103885 h 850545"/>
                <a:gd name="connsiteX5" fmla="*/ 0 w 228586"/>
                <a:gd name="connsiteY5" fmla="*/ 8468 h 850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586" h="850545">
                  <a:moveTo>
                    <a:pt x="0" y="8468"/>
                  </a:moveTo>
                  <a:cubicBezTo>
                    <a:pt x="113523" y="-2752"/>
                    <a:pt x="109833" y="8379"/>
                    <a:pt x="228586" y="0"/>
                  </a:cubicBezTo>
                  <a:cubicBezTo>
                    <a:pt x="213703" y="397214"/>
                    <a:pt x="198648" y="564683"/>
                    <a:pt x="174886" y="832997"/>
                  </a:cubicBezTo>
                  <a:cubicBezTo>
                    <a:pt x="120931" y="846784"/>
                    <a:pt x="136034" y="841520"/>
                    <a:pt x="39219" y="850545"/>
                  </a:cubicBezTo>
                  <a:cubicBezTo>
                    <a:pt x="52408" y="704023"/>
                    <a:pt x="84343" y="244628"/>
                    <a:pt x="94475" y="103885"/>
                  </a:cubicBezTo>
                  <a:cubicBezTo>
                    <a:pt x="26026" y="6004"/>
                    <a:pt x="54245" y="55547"/>
                    <a:pt x="0" y="8468"/>
                  </a:cubicBezTo>
                  <a:close/>
                </a:path>
              </a:pathLst>
            </a:custGeom>
            <a:blipFill>
              <a:blip r:embed="rId4"/>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entury Gothic" panose="020B0502020202020204" pitchFamily="34" charset="0"/>
              </a:endParaRPr>
            </a:p>
          </p:txBody>
        </p:sp>
      </p:grpSp>
      <p:sp>
        <p:nvSpPr>
          <p:cNvPr id="53" name="Line Callout 1 (Accent Bar) 52"/>
          <p:cNvSpPr/>
          <p:nvPr/>
        </p:nvSpPr>
        <p:spPr>
          <a:xfrm flipH="1">
            <a:off x="279102" y="4725428"/>
            <a:ext cx="1014890" cy="373200"/>
          </a:xfrm>
          <a:prstGeom prst="accentCallout1">
            <a:avLst>
              <a:gd name="adj1" fmla="val 18750"/>
              <a:gd name="adj2" fmla="val -8333"/>
              <a:gd name="adj3" fmla="val -47024"/>
              <a:gd name="adj4" fmla="val -39345"/>
            </a:avLst>
          </a:prstGeom>
          <a:solidFill>
            <a:schemeClr val="bg1">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a:solidFill>
                  <a:schemeClr val="bg2"/>
                </a:solidFill>
                <a:latin typeface="Century Gothic" panose="020B0502020202020204" pitchFamily="34" charset="0"/>
              </a:rPr>
              <a:t>1832</a:t>
            </a:r>
          </a:p>
          <a:p>
            <a:pPr algn="ctr"/>
            <a:r>
              <a:rPr lang="en-US" sz="800" dirty="0">
                <a:solidFill>
                  <a:schemeClr val="bg2"/>
                </a:solidFill>
                <a:latin typeface="Century Gothic" panose="020B0502020202020204" pitchFamily="34" charset="0"/>
              </a:rPr>
              <a:t>Founded</a:t>
            </a:r>
          </a:p>
        </p:txBody>
      </p:sp>
      <p:sp>
        <p:nvSpPr>
          <p:cNvPr id="54" name="Line Callout 1 (Accent Bar) 53"/>
          <p:cNvSpPr/>
          <p:nvPr/>
        </p:nvSpPr>
        <p:spPr>
          <a:xfrm flipH="1">
            <a:off x="3016390" y="4912028"/>
            <a:ext cx="1014890" cy="373200"/>
          </a:xfrm>
          <a:prstGeom prst="accentCallout1">
            <a:avLst>
              <a:gd name="adj1" fmla="val 18750"/>
              <a:gd name="adj2" fmla="val -8333"/>
              <a:gd name="adj3" fmla="val -58036"/>
              <a:gd name="adj4" fmla="val -30234"/>
            </a:avLst>
          </a:prstGeom>
          <a:solidFill>
            <a:schemeClr val="bg1">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a:solidFill>
                  <a:schemeClr val="bg2"/>
                </a:solidFill>
                <a:latin typeface="Century Gothic" panose="020B0502020202020204" pitchFamily="34" charset="0"/>
              </a:rPr>
              <a:t>1960</a:t>
            </a:r>
          </a:p>
          <a:p>
            <a:pPr algn="ctr"/>
            <a:r>
              <a:rPr lang="en-US" sz="800" dirty="0">
                <a:solidFill>
                  <a:schemeClr val="bg2"/>
                </a:solidFill>
                <a:latin typeface="Century Gothic" panose="020B0502020202020204" pitchFamily="34" charset="0"/>
              </a:rPr>
              <a:t>Listed</a:t>
            </a:r>
          </a:p>
        </p:txBody>
      </p:sp>
      <p:sp>
        <p:nvSpPr>
          <p:cNvPr id="55" name="Line Callout 1 (Accent Bar) 54"/>
          <p:cNvSpPr/>
          <p:nvPr/>
        </p:nvSpPr>
        <p:spPr>
          <a:xfrm>
            <a:off x="6783548" y="2360558"/>
            <a:ext cx="1014890" cy="373200"/>
          </a:xfrm>
          <a:prstGeom prst="accentCallout1">
            <a:avLst>
              <a:gd name="adj1" fmla="val 18750"/>
              <a:gd name="adj2" fmla="val -8333"/>
              <a:gd name="adj3" fmla="val 115402"/>
              <a:gd name="adj4" fmla="val -34284"/>
            </a:avLst>
          </a:prstGeom>
          <a:solidFill>
            <a:schemeClr val="bg1">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a:solidFill>
                  <a:schemeClr val="bg2"/>
                </a:solidFill>
                <a:latin typeface="Century Gothic" panose="020B0502020202020204" pitchFamily="34" charset="0"/>
              </a:rPr>
              <a:t>2003</a:t>
            </a:r>
          </a:p>
          <a:p>
            <a:pPr algn="ctr"/>
            <a:r>
              <a:rPr lang="en-US" sz="800" dirty="0">
                <a:solidFill>
                  <a:schemeClr val="bg2"/>
                </a:solidFill>
                <a:latin typeface="Century Gothic" panose="020B0502020202020204" pitchFamily="34" charset="0"/>
              </a:rPr>
              <a:t>Suzhou</a:t>
            </a:r>
          </a:p>
        </p:txBody>
      </p:sp>
      <p:sp>
        <p:nvSpPr>
          <p:cNvPr id="56" name="Line Callout 1 (Accent Bar) 55"/>
          <p:cNvSpPr/>
          <p:nvPr/>
        </p:nvSpPr>
        <p:spPr>
          <a:xfrm flipH="1">
            <a:off x="460542" y="2173958"/>
            <a:ext cx="1014890" cy="373200"/>
          </a:xfrm>
          <a:prstGeom prst="accentCallout1">
            <a:avLst>
              <a:gd name="adj1" fmla="val 18750"/>
              <a:gd name="adj2" fmla="val -8333"/>
              <a:gd name="adj3" fmla="val -2976"/>
              <a:gd name="adj4" fmla="val -51493"/>
            </a:avLst>
          </a:prstGeom>
          <a:solidFill>
            <a:schemeClr val="bg1">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a:solidFill>
                  <a:schemeClr val="bg2"/>
                </a:solidFill>
                <a:latin typeface="Century Gothic" panose="020B0502020202020204" pitchFamily="34" charset="0"/>
              </a:rPr>
              <a:t>2015</a:t>
            </a:r>
          </a:p>
          <a:p>
            <a:pPr algn="ctr"/>
            <a:r>
              <a:rPr lang="en-US" sz="800" dirty="0">
                <a:solidFill>
                  <a:schemeClr val="bg2"/>
                </a:solidFill>
                <a:latin typeface="Century Gothic" panose="020B0502020202020204" pitchFamily="34" charset="0"/>
              </a:rPr>
              <a:t>Acquired Arlon</a:t>
            </a:r>
          </a:p>
        </p:txBody>
      </p:sp>
    </p:spTree>
    <p:extLst>
      <p:ext uri="{BB962C8B-B14F-4D97-AF65-F5344CB8AC3E}">
        <p14:creationId xmlns:p14="http://schemas.microsoft.com/office/powerpoint/2010/main" val="28974121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000"/>
                                  </p:stCondLst>
                                  <p:childTnLst>
                                    <p:set>
                                      <p:cBhvr>
                                        <p:cTn id="9" dur="1" fill="hold">
                                          <p:stCondLst>
                                            <p:cond delay="0"/>
                                          </p:stCondLst>
                                        </p:cTn>
                                        <p:tgtEl>
                                          <p:spTgt spid="54"/>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grpId="0" nodeType="afterEffect">
                                  <p:stCondLst>
                                    <p:cond delay="1000"/>
                                  </p:stCondLst>
                                  <p:childTnLst>
                                    <p:set>
                                      <p:cBhvr>
                                        <p:cTn id="12" dur="1" fill="hold">
                                          <p:stCondLst>
                                            <p:cond delay="0"/>
                                          </p:stCondLst>
                                        </p:cTn>
                                        <p:tgtEl>
                                          <p:spTgt spid="55"/>
                                        </p:tgtEl>
                                        <p:attrNameLst>
                                          <p:attrName>style.visibility</p:attrName>
                                        </p:attrNameLst>
                                      </p:cBhvr>
                                      <p:to>
                                        <p:strVal val="visible"/>
                                      </p:to>
                                    </p:set>
                                  </p:childTnLst>
                                </p:cTn>
                              </p:par>
                            </p:childTnLst>
                          </p:cTn>
                        </p:par>
                        <p:par>
                          <p:cTn id="13" fill="hold">
                            <p:stCondLst>
                              <p:cond delay="3000"/>
                            </p:stCondLst>
                            <p:childTnLst>
                              <p:par>
                                <p:cTn id="14" presetID="1" presetClass="entr" presetSubtype="0" fill="hold" grpId="0" nodeType="afterEffect">
                                  <p:stCondLst>
                                    <p:cond delay="1000"/>
                                  </p:stCondLst>
                                  <p:childTnLst>
                                    <p:set>
                                      <p:cBhvr>
                                        <p:cTn id="15"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Century Gothic" panose="020B0502020202020204" pitchFamily="34" charset="0"/>
              </a:rPr>
              <a:t>Our Solutions</a:t>
            </a:r>
          </a:p>
        </p:txBody>
      </p:sp>
      <p:sp>
        <p:nvSpPr>
          <p:cNvPr id="3" name="Slide Number Placeholder 2"/>
          <p:cNvSpPr>
            <a:spLocks noGrp="1"/>
          </p:cNvSpPr>
          <p:nvPr>
            <p:ph type="sldNum" sz="quarter" idx="10"/>
          </p:nvPr>
        </p:nvSpPr>
        <p:spPr/>
        <p:txBody>
          <a:bodyPr/>
          <a:lstStyle/>
          <a:p>
            <a:fld id="{5F0F969A-DCE3-4B48-80D8-655D2D07DA05}" type="slidenum">
              <a:rPr lang="en-US" smtClean="0">
                <a:latin typeface="Century Gothic" panose="020B0502020202020204" pitchFamily="34" charset="0"/>
              </a:rPr>
              <a:pPr/>
              <a:t>5</a:t>
            </a:fld>
            <a:endParaRPr lang="en-US" dirty="0">
              <a:latin typeface="Century Gothic" panose="020B0502020202020204" pitchFamily="34" charset="0"/>
            </a:endParaRPr>
          </a:p>
        </p:txBody>
      </p:sp>
      <p:pic>
        <p:nvPicPr>
          <p:cNvPr id="2" name="Content Placeholder 1"/>
          <p:cNvPicPr>
            <a:picLocks noGrp="1" noChangeAspect="1"/>
          </p:cNvPicPr>
          <p:nvPr>
            <p:ph sz="quarter" idx="16"/>
          </p:nvPr>
        </p:nvPicPr>
        <p:blipFill>
          <a:blip r:embed="rId3"/>
          <a:stretch>
            <a:fillRect/>
          </a:stretch>
        </p:blipFill>
        <p:spPr>
          <a:xfrm>
            <a:off x="791808" y="3043421"/>
            <a:ext cx="1365088" cy="10710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4"/>
          <a:stretch>
            <a:fillRect/>
          </a:stretch>
        </p:blipFill>
        <p:spPr>
          <a:xfrm>
            <a:off x="791808" y="4692736"/>
            <a:ext cx="1352628" cy="10612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5"/>
          <a:stretch>
            <a:fillRect/>
          </a:stretch>
        </p:blipFill>
        <p:spPr>
          <a:xfrm>
            <a:off x="779348" y="1394106"/>
            <a:ext cx="1365088" cy="10710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2397511" y="1415652"/>
            <a:ext cx="6253329" cy="892552"/>
          </a:xfrm>
          <a:prstGeom prst="rect">
            <a:avLst/>
          </a:prstGeom>
          <a:noFill/>
        </p:spPr>
        <p:txBody>
          <a:bodyPr wrap="square" rtlCol="0">
            <a:spAutoFit/>
          </a:bodyPr>
          <a:lstStyle/>
          <a:p>
            <a:r>
              <a:rPr lang="en-US" sz="2400" b="1" dirty="0">
                <a:latin typeface="Century Gothic" panose="020B0502020202020204" pitchFamily="34" charset="0"/>
              </a:rPr>
              <a:t>Advanced Connectivity Solutions</a:t>
            </a:r>
          </a:p>
          <a:p>
            <a:r>
              <a:rPr lang="en-US" sz="1400" dirty="0">
                <a:latin typeface="Century Gothic" panose="020B0502020202020204" pitchFamily="34" charset="0"/>
              </a:rPr>
              <a:t>Enabling step changes in high-frequency, high-speed performance for wired &amp; wireless communications circuits worldwide.</a:t>
            </a:r>
          </a:p>
        </p:txBody>
      </p:sp>
      <p:sp>
        <p:nvSpPr>
          <p:cNvPr id="9" name="TextBox 8"/>
          <p:cNvSpPr txBox="1"/>
          <p:nvPr/>
        </p:nvSpPr>
        <p:spPr>
          <a:xfrm>
            <a:off x="2397511" y="3043421"/>
            <a:ext cx="6047845" cy="892552"/>
          </a:xfrm>
          <a:prstGeom prst="rect">
            <a:avLst/>
          </a:prstGeom>
          <a:noFill/>
        </p:spPr>
        <p:txBody>
          <a:bodyPr wrap="square" rtlCol="0">
            <a:spAutoFit/>
          </a:bodyPr>
          <a:lstStyle/>
          <a:p>
            <a:r>
              <a:rPr lang="en-US" sz="2400" b="1" dirty="0">
                <a:latin typeface="Century Gothic" panose="020B0502020202020204" pitchFamily="34" charset="0"/>
              </a:rPr>
              <a:t>Elastomeric Material Solutions</a:t>
            </a:r>
          </a:p>
          <a:p>
            <a:r>
              <a:rPr lang="en-US" sz="1400" dirty="0">
                <a:latin typeface="Century Gothic" panose="020B0502020202020204" pitchFamily="34" charset="0"/>
              </a:rPr>
              <a:t>Ensuring reliability where cushioning, sealing, impact protection, or energy management are critical to product performance.</a:t>
            </a:r>
          </a:p>
        </p:txBody>
      </p:sp>
      <p:sp>
        <p:nvSpPr>
          <p:cNvPr id="10" name="TextBox 7"/>
          <p:cNvSpPr txBox="1"/>
          <p:nvPr/>
        </p:nvSpPr>
        <p:spPr>
          <a:xfrm>
            <a:off x="2397512" y="4671190"/>
            <a:ext cx="6253328" cy="89255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dirty="0">
                <a:latin typeface="Century Gothic" panose="020B0502020202020204" pitchFamily="34" charset="0"/>
              </a:rPr>
              <a:t>Power Electronics Solutions</a:t>
            </a:r>
          </a:p>
          <a:p>
            <a:r>
              <a:rPr lang="en-US" sz="1400" dirty="0">
                <a:latin typeface="Century Gothic" panose="020B0502020202020204" pitchFamily="34" charset="0"/>
              </a:rPr>
              <a:t>Empowering quantum leaps in efficiency, heat management and performance reliability of power conversion modules and devices.</a:t>
            </a:r>
          </a:p>
        </p:txBody>
      </p:sp>
    </p:spTree>
    <p:extLst>
      <p:ext uri="{BB962C8B-B14F-4D97-AF65-F5344CB8AC3E}">
        <p14:creationId xmlns:p14="http://schemas.microsoft.com/office/powerpoint/2010/main" val="56913311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Century Gothic" panose="020B0502020202020204" pitchFamily="34" charset="0"/>
              </a:rPr>
              <a:t>Global Locations</a:t>
            </a:r>
          </a:p>
        </p:txBody>
      </p:sp>
      <p:sp>
        <p:nvSpPr>
          <p:cNvPr id="3" name="Slide Number Placeholder 2"/>
          <p:cNvSpPr>
            <a:spLocks noGrp="1"/>
          </p:cNvSpPr>
          <p:nvPr>
            <p:ph type="sldNum" sz="quarter" idx="10"/>
          </p:nvPr>
        </p:nvSpPr>
        <p:spPr/>
        <p:txBody>
          <a:bodyPr/>
          <a:lstStyle/>
          <a:p>
            <a:fld id="{5F0F969A-DCE3-4B48-80D8-655D2D07DA05}" type="slidenum">
              <a:rPr lang="en-US" smtClean="0">
                <a:latin typeface="Century Gothic" panose="020B0502020202020204" pitchFamily="34" charset="0"/>
              </a:rPr>
              <a:pPr/>
              <a:t>6</a:t>
            </a:fld>
            <a:endParaRPr lang="en-US" dirty="0">
              <a:latin typeface="Century Gothic" panose="020B0502020202020204" pitchFamily="34" charset="0"/>
            </a:endParaRPr>
          </a:p>
        </p:txBody>
      </p:sp>
      <p:sp>
        <p:nvSpPr>
          <p:cNvPr id="7" name="Content Placeholder 6"/>
          <p:cNvSpPr>
            <a:spLocks noGrp="1"/>
          </p:cNvSpPr>
          <p:nvPr>
            <p:ph sz="quarter" idx="16"/>
          </p:nvPr>
        </p:nvSpPr>
        <p:spPr>
          <a:xfrm>
            <a:off x="704978" y="1231724"/>
            <a:ext cx="7981306" cy="707379"/>
          </a:xfrm>
        </p:spPr>
        <p:txBody>
          <a:bodyPr/>
          <a:lstStyle/>
          <a:p>
            <a:pPr marL="0" indent="0">
              <a:buNone/>
            </a:pPr>
            <a:r>
              <a:rPr lang="en-US" sz="1400" dirty="0">
                <a:solidFill>
                  <a:schemeClr val="bg1">
                    <a:lumMod val="50000"/>
                  </a:schemeClr>
                </a:solidFill>
                <a:latin typeface="Century Gothic" panose="020B0502020202020204" pitchFamily="34" charset="0"/>
              </a:rPr>
              <a:t>For over 180 years, we have developed new solutions to empower our customers’ breakthroughs and help them create a cleaner, safer, and more connected world. </a:t>
            </a:r>
          </a:p>
        </p:txBody>
      </p:sp>
      <p:pic>
        <p:nvPicPr>
          <p:cNvPr id="4" name="Picture 3"/>
          <p:cNvPicPr>
            <a:picLocks noChangeAspect="1"/>
          </p:cNvPicPr>
          <p:nvPr/>
        </p:nvPicPr>
        <p:blipFill>
          <a:blip r:embed="rId3"/>
          <a:stretch>
            <a:fillRect/>
          </a:stretch>
        </p:blipFill>
        <p:spPr>
          <a:xfrm>
            <a:off x="822037" y="1825023"/>
            <a:ext cx="7407563" cy="4077031"/>
          </a:xfrm>
          <a:prstGeom prst="rect">
            <a:avLst/>
          </a:prstGeom>
        </p:spPr>
      </p:pic>
    </p:spTree>
    <p:extLst>
      <p:ext uri="{BB962C8B-B14F-4D97-AF65-F5344CB8AC3E}">
        <p14:creationId xmlns:p14="http://schemas.microsoft.com/office/powerpoint/2010/main" val="66465133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5F0F969A-DCE3-4B48-80D8-655D2D07DA05}" type="slidenum">
              <a:rPr lang="en-US" smtClean="0">
                <a:latin typeface="Century Gothic" panose="020B0502020202020204" pitchFamily="34" charset="0"/>
              </a:rPr>
              <a:pPr/>
              <a:t>7</a:t>
            </a:fld>
            <a:endParaRPr lang="en-US" dirty="0">
              <a:latin typeface="Century Gothic" panose="020B0502020202020204" pitchFamily="34" charset="0"/>
            </a:endParaRPr>
          </a:p>
        </p:txBody>
      </p:sp>
      <p:sp>
        <p:nvSpPr>
          <p:cNvPr id="7" name="Content Placeholder 6"/>
          <p:cNvSpPr>
            <a:spLocks noGrp="1"/>
          </p:cNvSpPr>
          <p:nvPr>
            <p:ph sz="quarter" idx="16"/>
          </p:nvPr>
        </p:nvSpPr>
        <p:spPr>
          <a:xfrm>
            <a:off x="1818527" y="2918613"/>
            <a:ext cx="6090794" cy="970156"/>
          </a:xfrm>
        </p:spPr>
        <p:txBody>
          <a:bodyPr/>
          <a:lstStyle/>
          <a:p>
            <a:pPr marL="0" indent="0" algn="ctr">
              <a:buNone/>
            </a:pPr>
            <a:r>
              <a:rPr lang="en-US" sz="3200" dirty="0">
                <a:latin typeface="Century Gothic" panose="020B0502020202020204" pitchFamily="34" charset="0"/>
              </a:rPr>
              <a:t>More information, please visit </a:t>
            </a:r>
          </a:p>
          <a:p>
            <a:pPr marL="0" indent="0" algn="ctr">
              <a:buNone/>
            </a:pPr>
            <a:r>
              <a:rPr lang="en-US" sz="3200" u="sng" dirty="0">
                <a:solidFill>
                  <a:srgbClr val="0070C0"/>
                </a:solidFill>
                <a:latin typeface="Century Gothic" panose="020B0502020202020204" pitchFamily="34" charset="0"/>
              </a:rPr>
              <a:t>www.rogerscorp.com</a:t>
            </a:r>
          </a:p>
        </p:txBody>
      </p:sp>
      <p:pic>
        <p:nvPicPr>
          <p:cNvPr id="2" name="Picture 1"/>
          <p:cNvPicPr>
            <a:picLocks noChangeAspect="1"/>
          </p:cNvPicPr>
          <p:nvPr/>
        </p:nvPicPr>
        <p:blipFill>
          <a:blip r:embed="rId3"/>
          <a:stretch>
            <a:fillRect/>
          </a:stretch>
        </p:blipFill>
        <p:spPr>
          <a:xfrm>
            <a:off x="3810000" y="1558247"/>
            <a:ext cx="1324030" cy="1324030"/>
          </a:xfrm>
          <a:prstGeom prst="rect">
            <a:avLst/>
          </a:prstGeom>
        </p:spPr>
      </p:pic>
    </p:spTree>
    <p:extLst>
      <p:ext uri="{BB962C8B-B14F-4D97-AF65-F5344CB8AC3E}">
        <p14:creationId xmlns:p14="http://schemas.microsoft.com/office/powerpoint/2010/main" val="3179319107"/>
      </p:ext>
    </p:extLst>
  </p:cSld>
  <p:clrMapOvr>
    <a:masterClrMapping/>
  </p:clrMapOvr>
  <p:transition spd="slow">
    <p:push dir="u"/>
  </p:transition>
</p:sld>
</file>

<file path=ppt/theme/theme1.xml><?xml version="1.0" encoding="utf-8"?>
<a:theme xmlns:a="http://schemas.openxmlformats.org/drawingml/2006/main" name="Rogers Corporate Interior">
  <a:themeElements>
    <a:clrScheme name="Custom 26">
      <a:dk1>
        <a:srgbClr val="717073"/>
      </a:dk1>
      <a:lt1>
        <a:srgbClr val="D0D0D0"/>
      </a:lt1>
      <a:dk2>
        <a:srgbClr val="000000"/>
      </a:dk2>
      <a:lt2>
        <a:srgbClr val="FFFFFF"/>
      </a:lt2>
      <a:accent1>
        <a:srgbClr val="009E60"/>
      </a:accent1>
      <a:accent2>
        <a:srgbClr val="D0D0D0"/>
      </a:accent2>
      <a:accent3>
        <a:srgbClr val="EE7F00"/>
      </a:accent3>
      <a:accent4>
        <a:srgbClr val="98BF0C"/>
      </a:accent4>
      <a:accent5>
        <a:srgbClr val="21368B"/>
      </a:accent5>
      <a:accent6>
        <a:srgbClr val="186030"/>
      </a:accent6>
      <a:hlink>
        <a:srgbClr val="1F497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840</TotalTime>
  <Words>453</Words>
  <Application>Microsoft Office PowerPoint</Application>
  <PresentationFormat>On-screen Show (4:3)</PresentationFormat>
  <Paragraphs>84</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Century Gothic</vt:lpstr>
      <vt:lpstr>Rogers Corporate Interior</vt:lpstr>
      <vt:lpstr>Rogers Corporation</vt:lpstr>
      <vt:lpstr>Agenda</vt:lpstr>
      <vt:lpstr>About Rogers Corporation</vt:lpstr>
      <vt:lpstr>Our History</vt:lpstr>
      <vt:lpstr>Our Solutions</vt:lpstr>
      <vt:lpstr>Global Locations</vt:lpstr>
      <vt:lpstr>PowerPoint Presentation</vt:lpstr>
    </vt:vector>
  </TitlesOfParts>
  <Company>Bornemann Communications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 2004 Test Drive User</dc:creator>
  <cp:lastModifiedBy>Robert Gu</cp:lastModifiedBy>
  <cp:revision>101</cp:revision>
  <dcterms:created xsi:type="dcterms:W3CDTF">2015-07-09T13:39:12Z</dcterms:created>
  <dcterms:modified xsi:type="dcterms:W3CDTF">2016-05-19T06:34:18Z</dcterms:modified>
</cp:coreProperties>
</file>