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4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7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4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1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1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3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0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7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711C84-0552-4F23-BD64-AF6F33688EC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DE7E8E-A8F1-4A5D-AC17-FAF8B574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0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  <p:sldLayoutId id="21474841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3816-8160-4C92-A845-231B0C7DB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投资组合评比器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77D37-87FD-44C7-8155-B1CA4BB55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第一组：陈卓文、熊腾浩、庄昊敏</a:t>
            </a:r>
          </a:p>
        </p:txBody>
      </p:sp>
    </p:spTree>
    <p:extLst>
      <p:ext uri="{BB962C8B-B14F-4D97-AF65-F5344CB8AC3E}">
        <p14:creationId xmlns:p14="http://schemas.microsoft.com/office/powerpoint/2010/main" val="272203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B2A00-94B5-462A-926D-ED842FF3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C75D4-4CEC-4963-8150-1CEE3CAD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投资组合评比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数据获取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可视化数据管理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数据源的扩展</a:t>
            </a: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9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3BEEC-E247-420D-972B-322EAE5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49539-00D3-40F9-B0E6-A1849C63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本项目的主要特点</a:t>
            </a:r>
            <a:endParaRPr lang="en-US" altLang="zh-CN" dirty="0"/>
          </a:p>
          <a:p>
            <a:pPr lvl="1"/>
            <a:r>
              <a:rPr lang="zh-CN" altLang="en-US" dirty="0"/>
              <a:t>数据爬取</a:t>
            </a:r>
            <a:endParaRPr lang="en-US" altLang="zh-CN" dirty="0"/>
          </a:p>
          <a:p>
            <a:pPr lvl="1"/>
            <a:r>
              <a:rPr lang="zh-CN" altLang="en-US" dirty="0"/>
              <a:t>可视化展示</a:t>
            </a:r>
            <a:endParaRPr lang="en-US" altLang="zh-CN" dirty="0"/>
          </a:p>
          <a:p>
            <a:r>
              <a:rPr lang="zh-CN" altLang="en-US" dirty="0"/>
              <a:t>选用的实现方案</a:t>
            </a:r>
            <a:endParaRPr lang="en-US" altLang="zh-CN" dirty="0"/>
          </a:p>
          <a:p>
            <a:pPr lvl="1"/>
            <a:r>
              <a:rPr lang="en-US" altLang="zh-CN" dirty="0"/>
              <a:t>UI </a:t>
            </a:r>
            <a:r>
              <a:rPr lang="zh-CN" altLang="en-US" dirty="0"/>
              <a:t>使用网页前端技术，使用 </a:t>
            </a:r>
            <a:r>
              <a:rPr lang="en-US" altLang="zh-CN" dirty="0"/>
              <a:t>VUE 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后端使用 </a:t>
            </a:r>
            <a:r>
              <a:rPr lang="en-US" altLang="zh-CN" dirty="0"/>
              <a:t>NodeJS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electron </a:t>
            </a:r>
            <a:r>
              <a:rPr lang="zh-CN" altLang="en-US" dirty="0"/>
              <a:t>将两者结合起来，打包成桌面应用程序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5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F33E0-126B-4010-91FA-F42907D2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数据库的设计</a:t>
            </a:r>
            <a:endParaRPr lang="en-US" altLang="zh-CN" dirty="0"/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5533EBAE-07D6-439E-B02E-A22FD02361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E-R 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E1285ECE-5DEF-4611-A4D8-85249AB45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website(</a:t>
            </a:r>
            <a:r>
              <a:rPr lang="en-US" altLang="zh-CN" b="1" u="sng" dirty="0"/>
              <a:t>name</a:t>
            </a:r>
            <a:r>
              <a:rPr lang="en-US" altLang="zh-CN" dirty="0"/>
              <a:t>, hostname, script)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b="1" u="sng" dirty="0" err="1"/>
              <a:t>url</a:t>
            </a:r>
            <a:r>
              <a:rPr lang="en-US" altLang="zh-CN" dirty="0"/>
              <a:t>, hostname, </a:t>
            </a:r>
            <a:r>
              <a:rPr lang="en-US" altLang="zh-CN" dirty="0" err="1"/>
              <a:t>last_update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fund(</a:t>
            </a:r>
            <a:r>
              <a:rPr lang="en-US" altLang="zh-CN" u="sng" dirty="0" err="1"/>
              <a:t>url</a:t>
            </a:r>
            <a:r>
              <a:rPr lang="en-US" altLang="zh-CN" dirty="0"/>
              <a:t>, date, value)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710190D-9595-46E3-BB11-18FE3193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2" y="3338210"/>
            <a:ext cx="4512312" cy="15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98146-73C4-487F-BF6D-105FCE08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如何做到可拓展数据源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FCF5C-CD38-486B-9E2C-279E9464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避免硬编码两个网站和数据源网址</a:t>
            </a:r>
            <a:endParaRPr lang="en-US" altLang="zh-CN" dirty="0"/>
          </a:p>
          <a:p>
            <a:r>
              <a:rPr lang="zh-CN" altLang="en-US" dirty="0"/>
              <a:t>数据库的设计</a:t>
            </a:r>
            <a:endParaRPr lang="en-US" altLang="zh-CN" dirty="0"/>
          </a:p>
          <a:p>
            <a:r>
              <a:rPr lang="zh-CN" altLang="en-US" dirty="0"/>
              <a:t>提供相关的添加操作</a:t>
            </a:r>
            <a:endParaRPr lang="en-US" altLang="zh-CN" dirty="0"/>
          </a:p>
          <a:p>
            <a:r>
              <a:rPr lang="zh-CN" altLang="en-US" dirty="0"/>
              <a:t>爬虫的可拓展性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2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7332-9575-4A31-8749-7894F80EF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87802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770</TotalTime>
  <Words>128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Consolas</vt:lpstr>
      <vt:lpstr>网状</vt:lpstr>
      <vt:lpstr>投资组合评比器</vt:lpstr>
      <vt:lpstr>软件实现的功能</vt:lpstr>
      <vt:lpstr>主要技术思路</vt:lpstr>
      <vt:lpstr>数据库的设计</vt:lpstr>
      <vt:lpstr>如何做到可拓展数据源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投资组合评比器 数据库开发实训</dc:title>
  <dc:creator>卓文 陈</dc:creator>
  <cp:lastModifiedBy>熊 腾浩</cp:lastModifiedBy>
  <cp:revision>43</cp:revision>
  <dcterms:created xsi:type="dcterms:W3CDTF">2021-06-14T15:08:43Z</dcterms:created>
  <dcterms:modified xsi:type="dcterms:W3CDTF">2021-06-15T09:04:46Z</dcterms:modified>
</cp:coreProperties>
</file>