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AE4-5CC2-4B94-9C7A-A42C0F105F69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323F-89E0-4C08-ACDA-7585D0716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094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AE4-5CC2-4B94-9C7A-A42C0F105F69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323F-89E0-4C08-ACDA-7585D0716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8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AE4-5CC2-4B94-9C7A-A42C0F105F69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323F-89E0-4C08-ACDA-7585D0716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960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AE4-5CC2-4B94-9C7A-A42C0F105F69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323F-89E0-4C08-ACDA-7585D0716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231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AE4-5CC2-4B94-9C7A-A42C0F105F69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323F-89E0-4C08-ACDA-7585D0716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38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AE4-5CC2-4B94-9C7A-A42C0F105F69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323F-89E0-4C08-ACDA-7585D0716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34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AE4-5CC2-4B94-9C7A-A42C0F105F69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323F-89E0-4C08-ACDA-7585D0716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20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AE4-5CC2-4B94-9C7A-A42C0F105F69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323F-89E0-4C08-ACDA-7585D0716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705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AE4-5CC2-4B94-9C7A-A42C0F105F69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323F-89E0-4C08-ACDA-7585D0716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57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AE4-5CC2-4B94-9C7A-A42C0F105F69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323F-89E0-4C08-ACDA-7585D0716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26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AE4-5CC2-4B94-9C7A-A42C0F105F69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323F-89E0-4C08-ACDA-7585D0716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37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AAE4-5CC2-4B94-9C7A-A42C0F105F69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D323F-89E0-4C08-ACDA-7585D0716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802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335" y="6130834"/>
            <a:ext cx="406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Done By: Simon Christian Luigi Soriano</a:t>
            </a:r>
          </a:p>
          <a:p>
            <a:r>
              <a:rPr lang="en-SG" b="1" dirty="0" smtClean="0"/>
              <a:t>Class: P01</a:t>
            </a:r>
            <a:endParaRPr lang="en-S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54089" y="3028890"/>
            <a:ext cx="60481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6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ID Assg2 Pitch</a:t>
            </a:r>
            <a:endParaRPr lang="en-SG" sz="4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0629" y="3721222"/>
            <a:ext cx="472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i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Pokecard</a:t>
            </a:r>
            <a:r>
              <a:rPr lang="en-SG" sz="3600" b="1" i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Finder</a:t>
            </a:r>
            <a:endParaRPr lang="en-SG" sz="3600" b="1" i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6751" y="337941"/>
            <a:ext cx="60481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600" b="1" dirty="0" smtClean="0">
                <a:latin typeface="Berlin Sans FB Demi" panose="020E0802020502020306" pitchFamily="34" charset="0"/>
              </a:rPr>
              <a:t>Design process</a:t>
            </a:r>
            <a:endParaRPr lang="en-SG" sz="4600" b="1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030" y="1636445"/>
            <a:ext cx="947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b="1" dirty="0" smtClean="0"/>
              <a:t>Why I created the website</a:t>
            </a:r>
            <a:endParaRPr lang="en-SG" b="1" dirty="0"/>
          </a:p>
        </p:txBody>
      </p:sp>
      <p:sp>
        <p:nvSpPr>
          <p:cNvPr id="7" name="Down Arrow 6"/>
          <p:cNvSpPr/>
          <p:nvPr/>
        </p:nvSpPr>
        <p:spPr>
          <a:xfrm>
            <a:off x="6360584" y="2185275"/>
            <a:ext cx="1040678" cy="15152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4501620" y="3813414"/>
            <a:ext cx="947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My target audience</a:t>
            </a:r>
            <a:endParaRPr lang="en-SG" b="1" dirty="0"/>
          </a:p>
        </p:txBody>
      </p:sp>
      <p:sp>
        <p:nvSpPr>
          <p:cNvPr id="9" name="Down Arrow 8"/>
          <p:cNvSpPr/>
          <p:nvPr/>
        </p:nvSpPr>
        <p:spPr>
          <a:xfrm>
            <a:off x="3613086" y="4362244"/>
            <a:ext cx="1040678" cy="15152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1220480" y="5990383"/>
            <a:ext cx="947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Features of the website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8644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50226" y="2802467"/>
            <a:ext cx="27736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6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API Used</a:t>
            </a:r>
            <a:endParaRPr lang="en-SG" sz="4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124839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000" b="1" dirty="0" err="1" smtClean="0">
                <a:solidFill>
                  <a:schemeClr val="bg1"/>
                </a:solidFill>
              </a:rPr>
              <a:t>Pokemon</a:t>
            </a:r>
            <a:r>
              <a:rPr lang="en-SG" sz="3000" b="1" dirty="0" smtClean="0">
                <a:solidFill>
                  <a:schemeClr val="bg1"/>
                </a:solidFill>
              </a:rPr>
              <a:t> TCG </a:t>
            </a:r>
            <a:r>
              <a:rPr lang="en-SG" sz="3000" b="1" dirty="0" err="1" smtClean="0">
                <a:solidFill>
                  <a:schemeClr val="bg1"/>
                </a:solidFill>
              </a:rPr>
              <a:t>api</a:t>
            </a:r>
            <a:r>
              <a:rPr lang="en-SG" sz="3000" b="1" dirty="0" smtClean="0">
                <a:solidFill>
                  <a:schemeClr val="bg1"/>
                </a:solidFill>
              </a:rPr>
              <a:t> from the </a:t>
            </a:r>
            <a:r>
              <a:rPr lang="en-SG" sz="3000" b="1" dirty="0" err="1" smtClean="0">
                <a:solidFill>
                  <a:schemeClr val="bg1"/>
                </a:solidFill>
              </a:rPr>
              <a:t>Pokemon</a:t>
            </a:r>
            <a:r>
              <a:rPr lang="en-SG" sz="3000" b="1" dirty="0" smtClean="0">
                <a:solidFill>
                  <a:schemeClr val="bg1"/>
                </a:solidFill>
              </a:rPr>
              <a:t> TCG developers website</a:t>
            </a:r>
            <a:endParaRPr lang="en-S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7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Christian Luigi Soriano /IT</dc:creator>
  <cp:lastModifiedBy>Simon Christian Luigi Soriano /IT</cp:lastModifiedBy>
  <cp:revision>4</cp:revision>
  <dcterms:created xsi:type="dcterms:W3CDTF">2021-01-10T12:16:42Z</dcterms:created>
  <dcterms:modified xsi:type="dcterms:W3CDTF">2021-01-10T12:45:37Z</dcterms:modified>
</cp:coreProperties>
</file>