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6858000" cx="12192000"/>
  <p:notesSz cx="6858000" cy="9144000"/>
  <p:embeddedFontLst>
    <p:embeddedFont>
      <p:font typeface="Century Gothic"/>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200">
          <p15:clr>
            <a:srgbClr val="A4A3A4"/>
          </p15:clr>
        </p15:guide>
        <p15:guide id="2" orient="horz" pos="3408">
          <p15:clr>
            <a:srgbClr val="A4A3A4"/>
          </p15:clr>
        </p15:guide>
        <p15:guide id="3" pos="6936">
          <p15:clr>
            <a:srgbClr val="A4A3A4"/>
          </p15:clr>
        </p15:guide>
        <p15:guide id="4" pos="744">
          <p15:clr>
            <a:srgbClr val="A4A3A4"/>
          </p15:clr>
        </p15:guide>
      </p15:sldGuideLst>
    </p:ext>
    <p:ext uri="http://customooxmlschemas.google.com/">
      <go:slidesCustomData xmlns:go="http://customooxmlschemas.google.com/" r:id="rId37" roundtripDataSignature="AMtx7mh3GfzfIG96mi6tCFwCnXw8PmW8c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200" orient="horz"/>
        <p:guide pos="3408" orient="horz"/>
        <p:guide pos="6936"/>
        <p:guide pos="744"/>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CenturyGothic-regular.fntdata"/><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CenturyGothic-italic.fntdata"/><Relationship Id="rId12" Type="http://schemas.openxmlformats.org/officeDocument/2006/relationships/slide" Target="slides/slide7.xml"/><Relationship Id="rId34" Type="http://schemas.openxmlformats.org/officeDocument/2006/relationships/font" Target="fonts/CenturyGothic-bold.fntdata"/><Relationship Id="rId15" Type="http://schemas.openxmlformats.org/officeDocument/2006/relationships/slide" Target="slides/slide10.xml"/><Relationship Id="rId37" Type="http://customschemas.google.com/relationships/presentationmetadata" Target="metadata"/><Relationship Id="rId14" Type="http://schemas.openxmlformats.org/officeDocument/2006/relationships/slide" Target="slides/slide9.xml"/><Relationship Id="rId36" Type="http://schemas.openxmlformats.org/officeDocument/2006/relationships/font" Target="fonts/CenturyGothic-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fr-FR"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2" name="Google Shape;162;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3" name="Google Shape;163;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4" name="Google Shape;274;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8" name="Google Shape;288;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13fb9f8ecd1_0_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13fb9f8ecd1_0_3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8" name="Google Shape;298;g13fb9f8ecd1_0_3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fr-FR"/>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4" name="Google Shape;304;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7" name="Google Shape;317;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8" name="Google Shape;328;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9" name="Google Shape;339;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136e3bf42c6_1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136e3bf42c6_1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1" name="Google Shape;351;g136e3bf42c6_1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fr-FR"/>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13eec222554_0_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13eec222554_0_1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9" name="Google Shape;359;g13eec222554_0_1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fr-FR"/>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13fb9f8ecd1_0_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13fb9f8ecd1_0_1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0" name="Google Shape;370;g13fb9f8ecd1_0_1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9" name="Google Shape;169;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13eec222554_0_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13eec222554_0_3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0" name="Google Shape;380;g13eec222554_0_3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13eec222554_0_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13eec222554_0_4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0" name="Google Shape;390;g13eec222554_0_4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13eec222554_0_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99" name="Google Shape;399;g13eec222554_0_4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0" name="Google Shape;400;g13eec222554_0_4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13fb9f8ecd1_0_5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0" name="Google Shape;410;g13fb9f8ecd1_0_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6" name="Google Shape;416;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g13eec222554_0_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2" name="Google Shape;422;g13eec222554_0_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8" name="Google Shape;428;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9" name="Google Shape;429;p1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7" name="Google Shape;437;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8" name="Google Shape;438;p1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7" name="Google Shape;207;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8" name="Google Shape;208;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4" name="Google Shape;214;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5" name="Google Shape;215;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4" name="Google Shape;224;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5" name="Google Shape;225;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3" name="Google Shape;233;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4" name="Google Shape;254;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1" name="Google Shape;261;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8" name="Google Shape;268;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e de titre" type="title">
  <p:cSld name="TITLE">
    <p:spTree>
      <p:nvGrpSpPr>
        <p:cNvPr id="15" name="Shape 15"/>
        <p:cNvGrpSpPr/>
        <p:nvPr/>
      </p:nvGrpSpPr>
      <p:grpSpPr>
        <a:xfrm>
          <a:off x="0" y="0"/>
          <a:ext cx="0" cy="0"/>
          <a:chOff x="0" y="0"/>
          <a:chExt cx="0" cy="0"/>
        </a:xfrm>
      </p:grpSpPr>
      <p:sp>
        <p:nvSpPr>
          <p:cNvPr id="16" name="Google Shape;16;p20"/>
          <p:cNvSpPr/>
          <p:nvPr/>
        </p:nvSpPr>
        <p:spPr>
          <a:xfrm>
            <a:off x="4000500" y="1087403"/>
            <a:ext cx="8191500" cy="5770597"/>
          </a:xfrm>
          <a:custGeom>
            <a:rect b="b" l="l" r="r" t="t"/>
            <a:pathLst>
              <a:path extrusionOk="0" h="5770597" w="8191500">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cxnSp>
        <p:nvCxnSpPr>
          <p:cNvPr id="17" name="Google Shape;17;p20"/>
          <p:cNvCxnSpPr/>
          <p:nvPr/>
        </p:nvCxnSpPr>
        <p:spPr>
          <a:xfrm>
            <a:off x="406241" y="183933"/>
            <a:ext cx="0" cy="1597708"/>
          </a:xfrm>
          <a:prstGeom prst="straightConnector1">
            <a:avLst/>
          </a:prstGeom>
          <a:noFill/>
          <a:ln cap="rnd" cmpd="sng" w="127000">
            <a:solidFill>
              <a:schemeClr val="accent4"/>
            </a:solidFill>
            <a:prstDash val="dash"/>
            <a:miter lim="800000"/>
            <a:headEnd len="sm" w="sm" type="none"/>
            <a:tailEnd len="sm" w="sm" type="none"/>
          </a:ln>
        </p:spPr>
      </p:cxnSp>
      <p:sp>
        <p:nvSpPr>
          <p:cNvPr id="18" name="Google Shape;18;p20"/>
          <p:cNvSpPr/>
          <p:nvPr/>
        </p:nvSpPr>
        <p:spPr>
          <a:xfrm>
            <a:off x="5292348" y="1"/>
            <a:ext cx="2279742" cy="1267785"/>
          </a:xfrm>
          <a:custGeom>
            <a:rect b="b" l="l" r="r" t="t"/>
            <a:pathLst>
              <a:path extrusionOk="0" h="1267785" w="2279742">
                <a:moveTo>
                  <a:pt x="0" y="0"/>
                </a:moveTo>
                <a:lnTo>
                  <a:pt x="138700" y="0"/>
                </a:lnTo>
                <a:lnTo>
                  <a:pt x="138700" y="1078193"/>
                </a:lnTo>
                <a:lnTo>
                  <a:pt x="2002733" y="0"/>
                </a:lnTo>
                <a:lnTo>
                  <a:pt x="2279742" y="0"/>
                </a:lnTo>
                <a:lnTo>
                  <a:pt x="104026" y="1258503"/>
                </a:lnTo>
                <a:cubicBezTo>
                  <a:pt x="93484" y="1264595"/>
                  <a:pt x="81523" y="1267796"/>
                  <a:pt x="69351" y="1267785"/>
                </a:cubicBezTo>
                <a:cubicBezTo>
                  <a:pt x="31049" y="1267785"/>
                  <a:pt x="0" y="1236737"/>
                  <a:pt x="0" y="1198436"/>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venir"/>
              <a:buNone/>
            </a:pPr>
            <a:r>
              <a:t/>
            </a:r>
            <a:endParaRPr b="0" i="0" sz="1800" u="none" cap="none" strike="noStrike">
              <a:solidFill>
                <a:srgbClr val="000000"/>
              </a:solidFill>
              <a:latin typeface="Calibri"/>
              <a:ea typeface="Calibri"/>
              <a:cs typeface="Calibri"/>
              <a:sym typeface="Calibri"/>
            </a:endParaRPr>
          </a:p>
        </p:txBody>
      </p:sp>
      <p:sp>
        <p:nvSpPr>
          <p:cNvPr id="19" name="Google Shape;19;p20"/>
          <p:cNvSpPr/>
          <p:nvPr/>
        </p:nvSpPr>
        <p:spPr>
          <a:xfrm>
            <a:off x="10208695" y="1"/>
            <a:ext cx="1135066" cy="477997"/>
          </a:xfrm>
          <a:custGeom>
            <a:rect b="b" l="l" r="r" t="t"/>
            <a:pathLst>
              <a:path extrusionOk="0" h="477997" w="1135066">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20" name="Google Shape;20;p20"/>
          <p:cNvSpPr/>
          <p:nvPr/>
        </p:nvSpPr>
        <p:spPr>
          <a:xfrm>
            <a:off x="1569044" y="514898"/>
            <a:ext cx="2393351" cy="2328423"/>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21" name="Google Shape;21;p20"/>
          <p:cNvSpPr/>
          <p:nvPr/>
        </p:nvSpPr>
        <p:spPr>
          <a:xfrm flipH="1">
            <a:off x="0" y="2949740"/>
            <a:ext cx="1186451" cy="1771650"/>
          </a:xfrm>
          <a:custGeom>
            <a:rect b="b" l="l" r="r" t="t"/>
            <a:pathLst>
              <a:path extrusionOk="0" h="1771650" w="1186451">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venir"/>
              <a:buNone/>
            </a:pPr>
            <a:r>
              <a:t/>
            </a:r>
            <a:endParaRPr b="0" i="0" sz="1800" u="none" cap="none" strike="noStrike">
              <a:solidFill>
                <a:srgbClr val="000000"/>
              </a:solidFill>
              <a:latin typeface="Calibri"/>
              <a:ea typeface="Calibri"/>
              <a:cs typeface="Calibri"/>
              <a:sym typeface="Calibri"/>
            </a:endParaRPr>
          </a:p>
        </p:txBody>
      </p:sp>
      <p:sp>
        <p:nvSpPr>
          <p:cNvPr id="22" name="Google Shape;22;p20"/>
          <p:cNvSpPr/>
          <p:nvPr/>
        </p:nvSpPr>
        <p:spPr>
          <a:xfrm rot="-5400000">
            <a:off x="1539683" y="4203427"/>
            <a:ext cx="4083433" cy="4083433"/>
          </a:xfrm>
          <a:prstGeom prst="arc">
            <a:avLst>
              <a:gd fmla="val 16200000" name="adj1"/>
              <a:gd fmla="val 0" name="adj2"/>
            </a:avLst>
          </a:prstGeom>
          <a:noFill/>
          <a:ln cap="rnd" cmpd="sng" w="127000">
            <a:solidFill>
              <a:schemeClr val="accent4"/>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venir"/>
              <a:buNone/>
            </a:pPr>
            <a:r>
              <a:t/>
            </a:r>
            <a:endParaRPr b="0" i="0" sz="1800" u="none" cap="none" strike="noStrike">
              <a:solidFill>
                <a:srgbClr val="000000"/>
              </a:solidFill>
              <a:latin typeface="Calibri"/>
              <a:ea typeface="Calibri"/>
              <a:cs typeface="Calibri"/>
              <a:sym typeface="Calibri"/>
            </a:endParaRPr>
          </a:p>
        </p:txBody>
      </p:sp>
      <p:sp>
        <p:nvSpPr>
          <p:cNvPr id="23" name="Google Shape;23;p20"/>
          <p:cNvSpPr txBox="1"/>
          <p:nvPr>
            <p:ph type="ctrTitle"/>
          </p:nvPr>
        </p:nvSpPr>
        <p:spPr>
          <a:xfrm>
            <a:off x="5093208" y="2743200"/>
            <a:ext cx="6592824" cy="2386584"/>
          </a:xfrm>
          <a:prstGeom prst="rect">
            <a:avLst/>
          </a:prstGeom>
          <a:noFill/>
          <a:ln>
            <a:noFill/>
          </a:ln>
        </p:spPr>
        <p:txBody>
          <a:bodyPr anchorCtr="0" anchor="b" bIns="45700" lIns="91425" spcFirstLastPara="1" rIns="91425" wrap="square" tIns="45700">
            <a:normAutofit/>
          </a:bodyPr>
          <a:lstStyle>
            <a:lvl1pPr lvl="0" algn="r">
              <a:lnSpc>
                <a:spcPct val="90000"/>
              </a:lnSpc>
              <a:spcBef>
                <a:spcPts val="0"/>
              </a:spcBef>
              <a:spcAft>
                <a:spcPts val="0"/>
              </a:spcAft>
              <a:buClr>
                <a:schemeClr val="lt1"/>
              </a:buClr>
              <a:buSzPts val="6000"/>
              <a:buFont typeface="Twentieth Century"/>
              <a:buNone/>
              <a:defRPr sz="60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20"/>
          <p:cNvSpPr txBox="1"/>
          <p:nvPr>
            <p:ph idx="1" type="subTitle"/>
          </p:nvPr>
        </p:nvSpPr>
        <p:spPr>
          <a:xfrm>
            <a:off x="5093208" y="5221224"/>
            <a:ext cx="6592824" cy="996696"/>
          </a:xfrm>
          <a:prstGeom prst="rect">
            <a:avLst/>
          </a:prstGeom>
          <a:noFill/>
          <a:ln>
            <a:noFill/>
          </a:ln>
        </p:spPr>
        <p:txBody>
          <a:bodyPr anchorCtr="0" anchor="t" bIns="45700" lIns="91425" spcFirstLastPara="1" rIns="91425" wrap="square" tIns="45700">
            <a:normAutofit/>
          </a:bodyPr>
          <a:lstStyle>
            <a:lvl1pPr lvl="0" algn="r">
              <a:lnSpc>
                <a:spcPct val="90000"/>
              </a:lnSpc>
              <a:spcBef>
                <a:spcPts val="1000"/>
              </a:spcBef>
              <a:spcAft>
                <a:spcPts val="0"/>
              </a:spcAft>
              <a:buClr>
                <a:schemeClr val="lt1"/>
              </a:buClr>
              <a:buSzPts val="2400"/>
              <a:buNone/>
              <a:defRPr sz="2400">
                <a:solidFill>
                  <a:schemeClr val="lt1"/>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e de citation avec image">
  <p:cSld name="Diapositive de citation avec image">
    <p:bg>
      <p:bgPr>
        <a:solidFill>
          <a:schemeClr val="dk1"/>
        </a:solidFill>
      </p:bgPr>
    </p:bg>
    <p:spTree>
      <p:nvGrpSpPr>
        <p:cNvPr id="106" name="Shape 106"/>
        <p:cNvGrpSpPr/>
        <p:nvPr/>
      </p:nvGrpSpPr>
      <p:grpSpPr>
        <a:xfrm>
          <a:off x="0" y="0"/>
          <a:ext cx="0" cy="0"/>
          <a:chOff x="0" y="0"/>
          <a:chExt cx="0" cy="0"/>
        </a:xfrm>
      </p:grpSpPr>
      <p:sp>
        <p:nvSpPr>
          <p:cNvPr id="107" name="Google Shape;107;p29"/>
          <p:cNvSpPr/>
          <p:nvPr>
            <p:ph idx="2" type="pic"/>
          </p:nvPr>
        </p:nvSpPr>
        <p:spPr>
          <a:xfrm>
            <a:off x="0" y="1"/>
            <a:ext cx="12192000" cy="6858000"/>
          </a:xfrm>
          <a:prstGeom prst="rect">
            <a:avLst/>
          </a:prstGeom>
          <a:noFill/>
          <a:ln>
            <a:noFill/>
          </a:ln>
        </p:spPr>
      </p:sp>
      <p:sp>
        <p:nvSpPr>
          <p:cNvPr id="108" name="Google Shape;108;p29"/>
          <p:cNvSpPr txBox="1"/>
          <p:nvPr>
            <p:ph type="title"/>
          </p:nvPr>
        </p:nvSpPr>
        <p:spPr>
          <a:xfrm>
            <a:off x="3111500" y="370600"/>
            <a:ext cx="5923842" cy="5923842"/>
          </a:xfrm>
          <a:prstGeom prst="rect">
            <a:avLst/>
          </a:prstGeom>
          <a:solidFill>
            <a:schemeClr val="lt1">
              <a:alpha val="94901"/>
            </a:schemeClr>
          </a:solidFill>
          <a:ln>
            <a:noFill/>
          </a:ln>
        </p:spPr>
        <p:txBody>
          <a:bodyPr anchorCtr="0" anchor="b" bIns="2331700" lIns="457200" spcFirstLastPara="1" rIns="457200" wrap="square" tIns="45700">
            <a:noAutofit/>
          </a:bodyPr>
          <a:lstStyle>
            <a:lvl1pPr lvl="0" algn="ctr">
              <a:lnSpc>
                <a:spcPct val="90000"/>
              </a:lnSpc>
              <a:spcBef>
                <a:spcPts val="0"/>
              </a:spcBef>
              <a:spcAft>
                <a:spcPts val="0"/>
              </a:spcAft>
              <a:buClr>
                <a:schemeClr val="dk1"/>
              </a:buClr>
              <a:buSzPts val="4000"/>
              <a:buFont typeface="Twentieth Century"/>
              <a:buNone/>
              <a:defRPr sz="40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9" name="Google Shape;109;p29"/>
          <p:cNvSpPr txBox="1"/>
          <p:nvPr>
            <p:ph idx="1" type="body"/>
          </p:nvPr>
        </p:nvSpPr>
        <p:spPr>
          <a:xfrm>
            <a:off x="3575304" y="4379976"/>
            <a:ext cx="5038344" cy="713232"/>
          </a:xfrm>
          <a:prstGeom prst="rect">
            <a:avLst/>
          </a:prstGeom>
          <a:noFill/>
          <a:ln>
            <a:noFill/>
          </a:ln>
        </p:spPr>
        <p:txBody>
          <a:bodyPr anchorCtr="0" anchor="t" bIns="45700" lIns="91425" spcFirstLastPara="1" rIns="91425" wrap="square" tIns="45700">
            <a:normAutofit/>
          </a:bodyPr>
          <a:lstStyle>
            <a:lvl1pPr indent="-228600" lvl="0" marL="457200" algn="ctr">
              <a:lnSpc>
                <a:spcPct val="90000"/>
              </a:lnSpc>
              <a:spcBef>
                <a:spcPts val="1000"/>
              </a:spcBef>
              <a:spcAft>
                <a:spcPts val="0"/>
              </a:spcAft>
              <a:buClr>
                <a:schemeClr val="dk1"/>
              </a:buClr>
              <a:buSzPts val="2400"/>
              <a:buNone/>
              <a:defRPr sz="2400">
                <a:solidFill>
                  <a:schemeClr val="dk1"/>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110" name="Google Shape;110;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lt1"/>
                </a:solidFill>
                <a:latin typeface="Avenir"/>
                <a:ea typeface="Avenir"/>
                <a:cs typeface="Avenir"/>
                <a:sym typeface="Avenir"/>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1" name="Google Shape;111;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chemeClr val="lt1"/>
                </a:solidFill>
                <a:latin typeface="Avenir"/>
                <a:ea typeface="Avenir"/>
                <a:cs typeface="Avenir"/>
                <a:sym typeface="Avenir"/>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2" name="Google Shape;112;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sz="1200" cap="none">
                <a:solidFill>
                  <a:schemeClr val="lt1"/>
                </a:solidFill>
                <a:latin typeface="Avenir"/>
                <a:ea typeface="Avenir"/>
                <a:cs typeface="Avenir"/>
                <a:sym typeface="Avenir"/>
              </a:defRPr>
            </a:lvl1pPr>
            <a:lvl2pPr indent="0" lvl="1" marL="0" marR="0" algn="r">
              <a:spcBef>
                <a:spcPts val="0"/>
              </a:spcBef>
              <a:buNone/>
              <a:defRPr sz="1200" cap="none">
                <a:solidFill>
                  <a:schemeClr val="lt1"/>
                </a:solidFill>
                <a:latin typeface="Avenir"/>
                <a:ea typeface="Avenir"/>
                <a:cs typeface="Avenir"/>
                <a:sym typeface="Avenir"/>
              </a:defRPr>
            </a:lvl2pPr>
            <a:lvl3pPr indent="0" lvl="2" marL="0" marR="0" algn="r">
              <a:spcBef>
                <a:spcPts val="0"/>
              </a:spcBef>
              <a:buNone/>
              <a:defRPr sz="1200" cap="none">
                <a:solidFill>
                  <a:schemeClr val="lt1"/>
                </a:solidFill>
                <a:latin typeface="Avenir"/>
                <a:ea typeface="Avenir"/>
                <a:cs typeface="Avenir"/>
                <a:sym typeface="Avenir"/>
              </a:defRPr>
            </a:lvl3pPr>
            <a:lvl4pPr indent="0" lvl="3" marL="0" marR="0" algn="r">
              <a:spcBef>
                <a:spcPts val="0"/>
              </a:spcBef>
              <a:buNone/>
              <a:defRPr sz="1200" cap="none">
                <a:solidFill>
                  <a:schemeClr val="lt1"/>
                </a:solidFill>
                <a:latin typeface="Avenir"/>
                <a:ea typeface="Avenir"/>
                <a:cs typeface="Avenir"/>
                <a:sym typeface="Avenir"/>
              </a:defRPr>
            </a:lvl4pPr>
            <a:lvl5pPr indent="0" lvl="4" marL="0" marR="0" algn="r">
              <a:spcBef>
                <a:spcPts val="0"/>
              </a:spcBef>
              <a:buNone/>
              <a:defRPr sz="1200" cap="none">
                <a:solidFill>
                  <a:schemeClr val="lt1"/>
                </a:solidFill>
                <a:latin typeface="Avenir"/>
                <a:ea typeface="Avenir"/>
                <a:cs typeface="Avenir"/>
                <a:sym typeface="Avenir"/>
              </a:defRPr>
            </a:lvl5pPr>
            <a:lvl6pPr indent="0" lvl="5" marL="0" marR="0" algn="r">
              <a:spcBef>
                <a:spcPts val="0"/>
              </a:spcBef>
              <a:buNone/>
              <a:defRPr sz="1200" cap="none">
                <a:solidFill>
                  <a:schemeClr val="lt1"/>
                </a:solidFill>
                <a:latin typeface="Avenir"/>
                <a:ea typeface="Avenir"/>
                <a:cs typeface="Avenir"/>
                <a:sym typeface="Avenir"/>
              </a:defRPr>
            </a:lvl6pPr>
            <a:lvl7pPr indent="0" lvl="6" marL="0" marR="0" algn="r">
              <a:spcBef>
                <a:spcPts val="0"/>
              </a:spcBef>
              <a:buNone/>
              <a:defRPr sz="1200" cap="none">
                <a:solidFill>
                  <a:schemeClr val="lt1"/>
                </a:solidFill>
                <a:latin typeface="Avenir"/>
                <a:ea typeface="Avenir"/>
                <a:cs typeface="Avenir"/>
                <a:sym typeface="Avenir"/>
              </a:defRPr>
            </a:lvl7pPr>
            <a:lvl8pPr indent="0" lvl="7" marL="0" marR="0" algn="r">
              <a:spcBef>
                <a:spcPts val="0"/>
              </a:spcBef>
              <a:buNone/>
              <a:defRPr sz="1200" cap="none">
                <a:solidFill>
                  <a:schemeClr val="lt1"/>
                </a:solidFill>
                <a:latin typeface="Avenir"/>
                <a:ea typeface="Avenir"/>
                <a:cs typeface="Avenir"/>
                <a:sym typeface="Avenir"/>
              </a:defRPr>
            </a:lvl8pPr>
            <a:lvl9pPr indent="0" lvl="8" marL="0" marR="0" algn="r">
              <a:spcBef>
                <a:spcPts val="0"/>
              </a:spcBef>
              <a:buNone/>
              <a:defRPr sz="1200" cap="none">
                <a:solidFill>
                  <a:schemeClr val="lt1"/>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tête de section" type="secHead">
  <p:cSld name="SECTION_HEADER">
    <p:spTree>
      <p:nvGrpSpPr>
        <p:cNvPr id="113" name="Shape 113"/>
        <p:cNvGrpSpPr/>
        <p:nvPr/>
      </p:nvGrpSpPr>
      <p:grpSpPr>
        <a:xfrm>
          <a:off x="0" y="0"/>
          <a:ext cx="0" cy="0"/>
          <a:chOff x="0" y="0"/>
          <a:chExt cx="0" cy="0"/>
        </a:xfrm>
      </p:grpSpPr>
      <p:sp>
        <p:nvSpPr>
          <p:cNvPr id="114" name="Google Shape;114;p30"/>
          <p:cNvSpPr/>
          <p:nvPr/>
        </p:nvSpPr>
        <p:spPr>
          <a:xfrm>
            <a:off x="2815929" y="148929"/>
            <a:ext cx="6560142" cy="6560142"/>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115" name="Google Shape;115;p30"/>
          <p:cNvSpPr/>
          <p:nvPr/>
        </p:nvSpPr>
        <p:spPr>
          <a:xfrm flipH="1" rot="-1577571">
            <a:off x="2494119" y="-28502"/>
            <a:ext cx="6816262" cy="6816262"/>
          </a:xfrm>
          <a:prstGeom prst="arc">
            <a:avLst>
              <a:gd fmla="val 16200000" name="adj1"/>
              <a:gd fmla="val 20093138" name="adj2"/>
            </a:avLst>
          </a:prstGeom>
          <a:noFill/>
          <a:ln cap="rnd" cmpd="sng" w="127000">
            <a:solidFill>
              <a:schemeClr val="accent4">
                <a:alpha val="94901"/>
              </a:schemeClr>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venir"/>
              <a:buNone/>
            </a:pPr>
            <a:r>
              <a:t/>
            </a:r>
            <a:endParaRPr b="0" i="0" sz="1800" u="none" cap="none" strike="noStrike">
              <a:solidFill>
                <a:srgbClr val="000000"/>
              </a:solidFill>
              <a:latin typeface="Calibri"/>
              <a:ea typeface="Calibri"/>
              <a:cs typeface="Calibri"/>
              <a:sym typeface="Calibri"/>
            </a:endParaRPr>
          </a:p>
        </p:txBody>
      </p:sp>
      <p:sp>
        <p:nvSpPr>
          <p:cNvPr id="116" name="Google Shape;116;p30"/>
          <p:cNvSpPr/>
          <p:nvPr/>
        </p:nvSpPr>
        <p:spPr>
          <a:xfrm>
            <a:off x="8165417" y="5241988"/>
            <a:ext cx="759403" cy="738802"/>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117" name="Google Shape;117;p30"/>
          <p:cNvSpPr txBox="1"/>
          <p:nvPr>
            <p:ph type="title"/>
          </p:nvPr>
        </p:nvSpPr>
        <p:spPr>
          <a:xfrm>
            <a:off x="3319272" y="1380744"/>
            <a:ext cx="5559552" cy="2514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lt1"/>
              </a:buClr>
              <a:buSzPts val="6000"/>
              <a:buFont typeface="Twentieth Century"/>
              <a:buNone/>
              <a:defRPr sz="60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8" name="Google Shape;118;p30"/>
          <p:cNvSpPr txBox="1"/>
          <p:nvPr>
            <p:ph idx="1" type="body"/>
          </p:nvPr>
        </p:nvSpPr>
        <p:spPr>
          <a:xfrm>
            <a:off x="3319272" y="4078224"/>
            <a:ext cx="5559552" cy="1536192"/>
          </a:xfrm>
          <a:prstGeom prst="rect">
            <a:avLst/>
          </a:prstGeom>
          <a:noFill/>
          <a:ln>
            <a:noFill/>
          </a:ln>
        </p:spPr>
        <p:txBody>
          <a:bodyPr anchorCtr="0" anchor="t" bIns="45700" lIns="91425" spcFirstLastPara="1" rIns="91425" wrap="square" tIns="45700">
            <a:normAutofit/>
          </a:bodyPr>
          <a:lstStyle>
            <a:lvl1pPr indent="-228600" lvl="0" marL="457200" algn="ctr">
              <a:lnSpc>
                <a:spcPct val="90000"/>
              </a:lnSpc>
              <a:spcBef>
                <a:spcPts val="1000"/>
              </a:spcBef>
              <a:spcAft>
                <a:spcPts val="0"/>
              </a:spcAft>
              <a:buClr>
                <a:schemeClr val="lt1"/>
              </a:buClr>
              <a:buSzPts val="2400"/>
              <a:buNone/>
              <a:defRPr sz="2400">
                <a:solidFill>
                  <a:schemeClr val="lt1"/>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contenu 2">
  <p:cSld name="Titre et contenu 2">
    <p:spTree>
      <p:nvGrpSpPr>
        <p:cNvPr id="119" name="Shape 119"/>
        <p:cNvGrpSpPr/>
        <p:nvPr/>
      </p:nvGrpSpPr>
      <p:grpSpPr>
        <a:xfrm>
          <a:off x="0" y="0"/>
          <a:ext cx="0" cy="0"/>
          <a:chOff x="0" y="0"/>
          <a:chExt cx="0" cy="0"/>
        </a:xfrm>
      </p:grpSpPr>
      <p:sp>
        <p:nvSpPr>
          <p:cNvPr id="120" name="Google Shape;120;p3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1" name="Google Shape;121;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atin typeface="Avenir"/>
                <a:ea typeface="Avenir"/>
                <a:cs typeface="Avenir"/>
                <a:sym typeface="Avenir"/>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2" name="Google Shape;122;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atin typeface="Avenir"/>
                <a:ea typeface="Avenir"/>
                <a:cs typeface="Avenir"/>
                <a:sym typeface="Avenir"/>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3" name="Google Shape;123;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sz="1200" cap="none">
                <a:solidFill>
                  <a:srgbClr val="888888"/>
                </a:solidFill>
                <a:latin typeface="Avenir"/>
                <a:ea typeface="Avenir"/>
                <a:cs typeface="Avenir"/>
                <a:sym typeface="Avenir"/>
              </a:defRPr>
            </a:lvl1pPr>
            <a:lvl2pPr indent="0" lvl="1" marL="0" marR="0" algn="r">
              <a:spcBef>
                <a:spcPts val="0"/>
              </a:spcBef>
              <a:buNone/>
              <a:defRPr sz="1200" cap="none">
                <a:solidFill>
                  <a:srgbClr val="888888"/>
                </a:solidFill>
                <a:latin typeface="Avenir"/>
                <a:ea typeface="Avenir"/>
                <a:cs typeface="Avenir"/>
                <a:sym typeface="Avenir"/>
              </a:defRPr>
            </a:lvl2pPr>
            <a:lvl3pPr indent="0" lvl="2" marL="0" marR="0" algn="r">
              <a:spcBef>
                <a:spcPts val="0"/>
              </a:spcBef>
              <a:buNone/>
              <a:defRPr sz="1200" cap="none">
                <a:solidFill>
                  <a:srgbClr val="888888"/>
                </a:solidFill>
                <a:latin typeface="Avenir"/>
                <a:ea typeface="Avenir"/>
                <a:cs typeface="Avenir"/>
                <a:sym typeface="Avenir"/>
              </a:defRPr>
            </a:lvl3pPr>
            <a:lvl4pPr indent="0" lvl="3" marL="0" marR="0" algn="r">
              <a:spcBef>
                <a:spcPts val="0"/>
              </a:spcBef>
              <a:buNone/>
              <a:defRPr sz="1200" cap="none">
                <a:solidFill>
                  <a:srgbClr val="888888"/>
                </a:solidFill>
                <a:latin typeface="Avenir"/>
                <a:ea typeface="Avenir"/>
                <a:cs typeface="Avenir"/>
                <a:sym typeface="Avenir"/>
              </a:defRPr>
            </a:lvl4pPr>
            <a:lvl5pPr indent="0" lvl="4" marL="0" marR="0" algn="r">
              <a:spcBef>
                <a:spcPts val="0"/>
              </a:spcBef>
              <a:buNone/>
              <a:defRPr sz="1200" cap="none">
                <a:solidFill>
                  <a:srgbClr val="888888"/>
                </a:solidFill>
                <a:latin typeface="Avenir"/>
                <a:ea typeface="Avenir"/>
                <a:cs typeface="Avenir"/>
                <a:sym typeface="Avenir"/>
              </a:defRPr>
            </a:lvl5pPr>
            <a:lvl6pPr indent="0" lvl="5" marL="0" marR="0" algn="r">
              <a:spcBef>
                <a:spcPts val="0"/>
              </a:spcBef>
              <a:buNone/>
              <a:defRPr sz="1200" cap="none">
                <a:solidFill>
                  <a:srgbClr val="888888"/>
                </a:solidFill>
                <a:latin typeface="Avenir"/>
                <a:ea typeface="Avenir"/>
                <a:cs typeface="Avenir"/>
                <a:sym typeface="Avenir"/>
              </a:defRPr>
            </a:lvl6pPr>
            <a:lvl7pPr indent="0" lvl="6" marL="0" marR="0" algn="r">
              <a:spcBef>
                <a:spcPts val="0"/>
              </a:spcBef>
              <a:buNone/>
              <a:defRPr sz="1200" cap="none">
                <a:solidFill>
                  <a:srgbClr val="888888"/>
                </a:solidFill>
                <a:latin typeface="Avenir"/>
                <a:ea typeface="Avenir"/>
                <a:cs typeface="Avenir"/>
                <a:sym typeface="Avenir"/>
              </a:defRPr>
            </a:lvl7pPr>
            <a:lvl8pPr indent="0" lvl="7" marL="0" marR="0" algn="r">
              <a:spcBef>
                <a:spcPts val="0"/>
              </a:spcBef>
              <a:buNone/>
              <a:defRPr sz="1200" cap="none">
                <a:solidFill>
                  <a:srgbClr val="888888"/>
                </a:solidFill>
                <a:latin typeface="Avenir"/>
                <a:ea typeface="Avenir"/>
                <a:cs typeface="Avenir"/>
                <a:sym typeface="Avenir"/>
              </a:defRPr>
            </a:lvl8pPr>
            <a:lvl9pPr indent="0" lvl="8" marL="0" marR="0" algn="r">
              <a:spcBef>
                <a:spcPts val="0"/>
              </a:spcBef>
              <a:buNone/>
              <a:defRPr sz="1200" cap="none">
                <a:solidFill>
                  <a:srgbClr val="888888"/>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fr-FR"/>
              <a:t>‹#›</a:t>
            </a:fld>
            <a:endParaRPr/>
          </a:p>
        </p:txBody>
      </p:sp>
      <p:sp>
        <p:nvSpPr>
          <p:cNvPr id="124" name="Google Shape;124;p31"/>
          <p:cNvSpPr/>
          <p:nvPr/>
        </p:nvSpPr>
        <p:spPr>
          <a:xfrm rot="-5400000">
            <a:off x="-388933" y="4841194"/>
            <a:ext cx="1737401" cy="959536"/>
          </a:xfrm>
          <a:custGeom>
            <a:rect b="b" l="l" r="r" t="t"/>
            <a:pathLst>
              <a:path extrusionOk="0" h="959536" w="1737401">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venir"/>
              <a:buNone/>
            </a:pPr>
            <a:r>
              <a:t/>
            </a:r>
            <a:endParaRPr b="0" i="0" sz="1800" u="none" cap="none" strike="noStrike">
              <a:solidFill>
                <a:srgbClr val="000000"/>
              </a:solidFill>
              <a:latin typeface="Calibri"/>
              <a:ea typeface="Calibri"/>
              <a:cs typeface="Calibri"/>
              <a:sym typeface="Calibri"/>
            </a:endParaRPr>
          </a:p>
        </p:txBody>
      </p:sp>
      <p:sp>
        <p:nvSpPr>
          <p:cNvPr id="125" name="Google Shape;125;p31"/>
          <p:cNvSpPr/>
          <p:nvPr/>
        </p:nvSpPr>
        <p:spPr>
          <a:xfrm>
            <a:off x="10494433" y="2"/>
            <a:ext cx="849328" cy="357668"/>
          </a:xfrm>
          <a:custGeom>
            <a:rect b="b" l="l" r="r" t="t"/>
            <a:pathLst>
              <a:path extrusionOk="0" h="477997" w="1135066">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126" name="Google Shape;126;p31"/>
          <p:cNvSpPr txBox="1"/>
          <p:nvPr>
            <p:ph idx="1" type="body"/>
          </p:nvPr>
        </p:nvSpPr>
        <p:spPr>
          <a:xfrm>
            <a:off x="838200" y="1911096"/>
            <a:ext cx="10515600" cy="3859742"/>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ux contenus" type="twoObj">
  <p:cSld name="TWO_OBJECTS">
    <p:spTree>
      <p:nvGrpSpPr>
        <p:cNvPr id="127" name="Shape 127"/>
        <p:cNvGrpSpPr/>
        <p:nvPr/>
      </p:nvGrpSpPr>
      <p:grpSpPr>
        <a:xfrm>
          <a:off x="0" y="0"/>
          <a:ext cx="0" cy="0"/>
          <a:chOff x="0" y="0"/>
          <a:chExt cx="0" cy="0"/>
        </a:xfrm>
      </p:grpSpPr>
      <p:sp>
        <p:nvSpPr>
          <p:cNvPr id="128" name="Google Shape;128;p3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9" name="Google Shape;129;p32"/>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0" name="Google Shape;130;p32"/>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1" name="Google Shape;131;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atin typeface="Avenir"/>
                <a:ea typeface="Avenir"/>
                <a:cs typeface="Avenir"/>
                <a:sym typeface="Avenir"/>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 name="Google Shape;132;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atin typeface="Avenir"/>
                <a:ea typeface="Avenir"/>
                <a:cs typeface="Avenir"/>
                <a:sym typeface="Avenir"/>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3" name="Google Shape;133;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sz="1200" cap="none">
                <a:solidFill>
                  <a:srgbClr val="888888"/>
                </a:solidFill>
                <a:latin typeface="Avenir"/>
                <a:ea typeface="Avenir"/>
                <a:cs typeface="Avenir"/>
                <a:sym typeface="Avenir"/>
              </a:defRPr>
            </a:lvl1pPr>
            <a:lvl2pPr indent="0" lvl="1" marL="0" marR="0" algn="r">
              <a:spcBef>
                <a:spcPts val="0"/>
              </a:spcBef>
              <a:buNone/>
              <a:defRPr sz="1200" cap="none">
                <a:solidFill>
                  <a:srgbClr val="888888"/>
                </a:solidFill>
                <a:latin typeface="Avenir"/>
                <a:ea typeface="Avenir"/>
                <a:cs typeface="Avenir"/>
                <a:sym typeface="Avenir"/>
              </a:defRPr>
            </a:lvl2pPr>
            <a:lvl3pPr indent="0" lvl="2" marL="0" marR="0" algn="r">
              <a:spcBef>
                <a:spcPts val="0"/>
              </a:spcBef>
              <a:buNone/>
              <a:defRPr sz="1200" cap="none">
                <a:solidFill>
                  <a:srgbClr val="888888"/>
                </a:solidFill>
                <a:latin typeface="Avenir"/>
                <a:ea typeface="Avenir"/>
                <a:cs typeface="Avenir"/>
                <a:sym typeface="Avenir"/>
              </a:defRPr>
            </a:lvl3pPr>
            <a:lvl4pPr indent="0" lvl="3" marL="0" marR="0" algn="r">
              <a:spcBef>
                <a:spcPts val="0"/>
              </a:spcBef>
              <a:buNone/>
              <a:defRPr sz="1200" cap="none">
                <a:solidFill>
                  <a:srgbClr val="888888"/>
                </a:solidFill>
                <a:latin typeface="Avenir"/>
                <a:ea typeface="Avenir"/>
                <a:cs typeface="Avenir"/>
                <a:sym typeface="Avenir"/>
              </a:defRPr>
            </a:lvl4pPr>
            <a:lvl5pPr indent="0" lvl="4" marL="0" marR="0" algn="r">
              <a:spcBef>
                <a:spcPts val="0"/>
              </a:spcBef>
              <a:buNone/>
              <a:defRPr sz="1200" cap="none">
                <a:solidFill>
                  <a:srgbClr val="888888"/>
                </a:solidFill>
                <a:latin typeface="Avenir"/>
                <a:ea typeface="Avenir"/>
                <a:cs typeface="Avenir"/>
                <a:sym typeface="Avenir"/>
              </a:defRPr>
            </a:lvl5pPr>
            <a:lvl6pPr indent="0" lvl="5" marL="0" marR="0" algn="r">
              <a:spcBef>
                <a:spcPts val="0"/>
              </a:spcBef>
              <a:buNone/>
              <a:defRPr sz="1200" cap="none">
                <a:solidFill>
                  <a:srgbClr val="888888"/>
                </a:solidFill>
                <a:latin typeface="Avenir"/>
                <a:ea typeface="Avenir"/>
                <a:cs typeface="Avenir"/>
                <a:sym typeface="Avenir"/>
              </a:defRPr>
            </a:lvl6pPr>
            <a:lvl7pPr indent="0" lvl="6" marL="0" marR="0" algn="r">
              <a:spcBef>
                <a:spcPts val="0"/>
              </a:spcBef>
              <a:buNone/>
              <a:defRPr sz="1200" cap="none">
                <a:solidFill>
                  <a:srgbClr val="888888"/>
                </a:solidFill>
                <a:latin typeface="Avenir"/>
                <a:ea typeface="Avenir"/>
                <a:cs typeface="Avenir"/>
                <a:sym typeface="Avenir"/>
              </a:defRPr>
            </a:lvl7pPr>
            <a:lvl8pPr indent="0" lvl="7" marL="0" marR="0" algn="r">
              <a:spcBef>
                <a:spcPts val="0"/>
              </a:spcBef>
              <a:buNone/>
              <a:defRPr sz="1200" cap="none">
                <a:solidFill>
                  <a:srgbClr val="888888"/>
                </a:solidFill>
                <a:latin typeface="Avenir"/>
                <a:ea typeface="Avenir"/>
                <a:cs typeface="Avenir"/>
                <a:sym typeface="Avenir"/>
              </a:defRPr>
            </a:lvl8pPr>
            <a:lvl9pPr indent="0" lvl="8" marL="0" marR="0" algn="r">
              <a:spcBef>
                <a:spcPts val="0"/>
              </a:spcBef>
              <a:buNone/>
              <a:defRPr sz="1200" cap="none">
                <a:solidFill>
                  <a:srgbClr val="888888"/>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fr-FR"/>
              <a:t>‹#›</a:t>
            </a:fld>
            <a:endParaRPr/>
          </a:p>
        </p:txBody>
      </p:sp>
      <p:sp>
        <p:nvSpPr>
          <p:cNvPr id="134" name="Google Shape;134;p32"/>
          <p:cNvSpPr/>
          <p:nvPr/>
        </p:nvSpPr>
        <p:spPr>
          <a:xfrm rot="-5400000">
            <a:off x="-388933" y="4841194"/>
            <a:ext cx="1737401" cy="959536"/>
          </a:xfrm>
          <a:custGeom>
            <a:rect b="b" l="l" r="r" t="t"/>
            <a:pathLst>
              <a:path extrusionOk="0" h="959536" w="1737401">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venir"/>
              <a:buNone/>
            </a:pPr>
            <a:r>
              <a:t/>
            </a:r>
            <a:endParaRPr b="0" i="0" sz="1800" u="none" cap="none" strike="noStrike">
              <a:solidFill>
                <a:srgbClr val="000000"/>
              </a:solidFill>
              <a:latin typeface="Calibri"/>
              <a:ea typeface="Calibri"/>
              <a:cs typeface="Calibri"/>
              <a:sym typeface="Calibri"/>
            </a:endParaRPr>
          </a:p>
        </p:txBody>
      </p:sp>
      <p:sp>
        <p:nvSpPr>
          <p:cNvPr id="135" name="Google Shape;135;p32"/>
          <p:cNvSpPr/>
          <p:nvPr/>
        </p:nvSpPr>
        <p:spPr>
          <a:xfrm>
            <a:off x="10494433" y="2"/>
            <a:ext cx="849328" cy="357668"/>
          </a:xfrm>
          <a:custGeom>
            <a:rect b="b" l="l" r="r" t="t"/>
            <a:pathLst>
              <a:path extrusionOk="0" h="477997" w="1135066">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ide" type="blank">
  <p:cSld name="BLANK">
    <p:spTree>
      <p:nvGrpSpPr>
        <p:cNvPr id="136" name="Shape 136"/>
        <p:cNvGrpSpPr/>
        <p:nvPr/>
      </p:nvGrpSpPr>
      <p:grpSpPr>
        <a:xfrm>
          <a:off x="0" y="0"/>
          <a:ext cx="0" cy="0"/>
          <a:chOff x="0" y="0"/>
          <a:chExt cx="0" cy="0"/>
        </a:xfrm>
      </p:grpSpPr>
      <p:sp>
        <p:nvSpPr>
          <p:cNvPr id="137" name="Google Shape;137;p3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atin typeface="Avenir"/>
                <a:ea typeface="Avenir"/>
                <a:cs typeface="Avenir"/>
                <a:sym typeface="Avenir"/>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8" name="Google Shape;138;p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atin typeface="Avenir"/>
                <a:ea typeface="Avenir"/>
                <a:cs typeface="Avenir"/>
                <a:sym typeface="Avenir"/>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9" name="Google Shape;139;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sz="1200" cap="none">
                <a:solidFill>
                  <a:srgbClr val="888888"/>
                </a:solidFill>
                <a:latin typeface="Avenir"/>
                <a:ea typeface="Avenir"/>
                <a:cs typeface="Avenir"/>
                <a:sym typeface="Avenir"/>
              </a:defRPr>
            </a:lvl1pPr>
            <a:lvl2pPr indent="0" lvl="1" marL="0" marR="0" algn="r">
              <a:spcBef>
                <a:spcPts val="0"/>
              </a:spcBef>
              <a:buNone/>
              <a:defRPr sz="1200" cap="none">
                <a:solidFill>
                  <a:srgbClr val="888888"/>
                </a:solidFill>
                <a:latin typeface="Avenir"/>
                <a:ea typeface="Avenir"/>
                <a:cs typeface="Avenir"/>
                <a:sym typeface="Avenir"/>
              </a:defRPr>
            </a:lvl2pPr>
            <a:lvl3pPr indent="0" lvl="2" marL="0" marR="0" algn="r">
              <a:spcBef>
                <a:spcPts val="0"/>
              </a:spcBef>
              <a:buNone/>
              <a:defRPr sz="1200" cap="none">
                <a:solidFill>
                  <a:srgbClr val="888888"/>
                </a:solidFill>
                <a:latin typeface="Avenir"/>
                <a:ea typeface="Avenir"/>
                <a:cs typeface="Avenir"/>
                <a:sym typeface="Avenir"/>
              </a:defRPr>
            </a:lvl3pPr>
            <a:lvl4pPr indent="0" lvl="3" marL="0" marR="0" algn="r">
              <a:spcBef>
                <a:spcPts val="0"/>
              </a:spcBef>
              <a:buNone/>
              <a:defRPr sz="1200" cap="none">
                <a:solidFill>
                  <a:srgbClr val="888888"/>
                </a:solidFill>
                <a:latin typeface="Avenir"/>
                <a:ea typeface="Avenir"/>
                <a:cs typeface="Avenir"/>
                <a:sym typeface="Avenir"/>
              </a:defRPr>
            </a:lvl4pPr>
            <a:lvl5pPr indent="0" lvl="4" marL="0" marR="0" algn="r">
              <a:spcBef>
                <a:spcPts val="0"/>
              </a:spcBef>
              <a:buNone/>
              <a:defRPr sz="1200" cap="none">
                <a:solidFill>
                  <a:srgbClr val="888888"/>
                </a:solidFill>
                <a:latin typeface="Avenir"/>
                <a:ea typeface="Avenir"/>
                <a:cs typeface="Avenir"/>
                <a:sym typeface="Avenir"/>
              </a:defRPr>
            </a:lvl5pPr>
            <a:lvl6pPr indent="0" lvl="5" marL="0" marR="0" algn="r">
              <a:spcBef>
                <a:spcPts val="0"/>
              </a:spcBef>
              <a:buNone/>
              <a:defRPr sz="1200" cap="none">
                <a:solidFill>
                  <a:srgbClr val="888888"/>
                </a:solidFill>
                <a:latin typeface="Avenir"/>
                <a:ea typeface="Avenir"/>
                <a:cs typeface="Avenir"/>
                <a:sym typeface="Avenir"/>
              </a:defRPr>
            </a:lvl6pPr>
            <a:lvl7pPr indent="0" lvl="6" marL="0" marR="0" algn="r">
              <a:spcBef>
                <a:spcPts val="0"/>
              </a:spcBef>
              <a:buNone/>
              <a:defRPr sz="1200" cap="none">
                <a:solidFill>
                  <a:srgbClr val="888888"/>
                </a:solidFill>
                <a:latin typeface="Avenir"/>
                <a:ea typeface="Avenir"/>
                <a:cs typeface="Avenir"/>
                <a:sym typeface="Avenir"/>
              </a:defRPr>
            </a:lvl7pPr>
            <a:lvl8pPr indent="0" lvl="7" marL="0" marR="0" algn="r">
              <a:spcBef>
                <a:spcPts val="0"/>
              </a:spcBef>
              <a:buNone/>
              <a:defRPr sz="1200" cap="none">
                <a:solidFill>
                  <a:srgbClr val="888888"/>
                </a:solidFill>
                <a:latin typeface="Avenir"/>
                <a:ea typeface="Avenir"/>
                <a:cs typeface="Avenir"/>
                <a:sym typeface="Avenir"/>
              </a:defRPr>
            </a:lvl8pPr>
            <a:lvl9pPr indent="0" lvl="8" marL="0" marR="0" algn="r">
              <a:spcBef>
                <a:spcPts val="0"/>
              </a:spcBef>
              <a:buNone/>
              <a:defRPr sz="1200" cap="none">
                <a:solidFill>
                  <a:srgbClr val="888888"/>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fr-FR"/>
              <a:t>‹#›</a:t>
            </a:fld>
            <a:endParaRPr/>
          </a:p>
        </p:txBody>
      </p:sp>
      <p:sp>
        <p:nvSpPr>
          <p:cNvPr id="140" name="Google Shape;140;p33"/>
          <p:cNvSpPr/>
          <p:nvPr/>
        </p:nvSpPr>
        <p:spPr>
          <a:xfrm rot="-5400000">
            <a:off x="-388933" y="4841194"/>
            <a:ext cx="1737401" cy="959536"/>
          </a:xfrm>
          <a:custGeom>
            <a:rect b="b" l="l" r="r" t="t"/>
            <a:pathLst>
              <a:path extrusionOk="0" h="959536" w="1737401">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venir"/>
              <a:buNone/>
            </a:pPr>
            <a:r>
              <a:t/>
            </a:r>
            <a:endParaRPr b="0" i="0" sz="1800" u="none" cap="none" strike="noStrike">
              <a:solidFill>
                <a:srgbClr val="000000"/>
              </a:solidFill>
              <a:latin typeface="Calibri"/>
              <a:ea typeface="Calibri"/>
              <a:cs typeface="Calibri"/>
              <a:sym typeface="Calibri"/>
            </a:endParaRPr>
          </a:p>
        </p:txBody>
      </p:sp>
      <p:sp>
        <p:nvSpPr>
          <p:cNvPr id="141" name="Google Shape;141;p33"/>
          <p:cNvSpPr/>
          <p:nvPr/>
        </p:nvSpPr>
        <p:spPr>
          <a:xfrm>
            <a:off x="10494433" y="2"/>
            <a:ext cx="849328" cy="357668"/>
          </a:xfrm>
          <a:custGeom>
            <a:rect b="b" l="l" r="r" t="t"/>
            <a:pathLst>
              <a:path extrusionOk="0" h="477997" w="1135066">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u avec légende" type="objTx">
  <p:cSld name="OBJECT_WITH_CAPTION_TEXT">
    <p:spTree>
      <p:nvGrpSpPr>
        <p:cNvPr id="142" name="Shape 142"/>
        <p:cNvGrpSpPr/>
        <p:nvPr/>
      </p:nvGrpSpPr>
      <p:grpSpPr>
        <a:xfrm>
          <a:off x="0" y="0"/>
          <a:ext cx="0" cy="0"/>
          <a:chOff x="0" y="0"/>
          <a:chExt cx="0" cy="0"/>
        </a:xfrm>
      </p:grpSpPr>
      <p:sp>
        <p:nvSpPr>
          <p:cNvPr id="143" name="Google Shape;143;p3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4" name="Google Shape;144;p34"/>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145" name="Google Shape;145;p34"/>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46" name="Google Shape;146;p3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atin typeface="Avenir"/>
                <a:ea typeface="Avenir"/>
                <a:cs typeface="Avenir"/>
                <a:sym typeface="Avenir"/>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7" name="Google Shape;147;p3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atin typeface="Avenir"/>
                <a:ea typeface="Avenir"/>
                <a:cs typeface="Avenir"/>
                <a:sym typeface="Avenir"/>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8" name="Google Shape;148;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sz="1200" cap="none">
                <a:solidFill>
                  <a:srgbClr val="888888"/>
                </a:solidFill>
                <a:latin typeface="Avenir"/>
                <a:ea typeface="Avenir"/>
                <a:cs typeface="Avenir"/>
                <a:sym typeface="Avenir"/>
              </a:defRPr>
            </a:lvl1pPr>
            <a:lvl2pPr indent="0" lvl="1" marL="0" marR="0" algn="r">
              <a:spcBef>
                <a:spcPts val="0"/>
              </a:spcBef>
              <a:buNone/>
              <a:defRPr sz="1200" cap="none">
                <a:solidFill>
                  <a:srgbClr val="888888"/>
                </a:solidFill>
                <a:latin typeface="Avenir"/>
                <a:ea typeface="Avenir"/>
                <a:cs typeface="Avenir"/>
                <a:sym typeface="Avenir"/>
              </a:defRPr>
            </a:lvl2pPr>
            <a:lvl3pPr indent="0" lvl="2" marL="0" marR="0" algn="r">
              <a:spcBef>
                <a:spcPts val="0"/>
              </a:spcBef>
              <a:buNone/>
              <a:defRPr sz="1200" cap="none">
                <a:solidFill>
                  <a:srgbClr val="888888"/>
                </a:solidFill>
                <a:latin typeface="Avenir"/>
                <a:ea typeface="Avenir"/>
                <a:cs typeface="Avenir"/>
                <a:sym typeface="Avenir"/>
              </a:defRPr>
            </a:lvl3pPr>
            <a:lvl4pPr indent="0" lvl="3" marL="0" marR="0" algn="r">
              <a:spcBef>
                <a:spcPts val="0"/>
              </a:spcBef>
              <a:buNone/>
              <a:defRPr sz="1200" cap="none">
                <a:solidFill>
                  <a:srgbClr val="888888"/>
                </a:solidFill>
                <a:latin typeface="Avenir"/>
                <a:ea typeface="Avenir"/>
                <a:cs typeface="Avenir"/>
                <a:sym typeface="Avenir"/>
              </a:defRPr>
            </a:lvl4pPr>
            <a:lvl5pPr indent="0" lvl="4" marL="0" marR="0" algn="r">
              <a:spcBef>
                <a:spcPts val="0"/>
              </a:spcBef>
              <a:buNone/>
              <a:defRPr sz="1200" cap="none">
                <a:solidFill>
                  <a:srgbClr val="888888"/>
                </a:solidFill>
                <a:latin typeface="Avenir"/>
                <a:ea typeface="Avenir"/>
                <a:cs typeface="Avenir"/>
                <a:sym typeface="Avenir"/>
              </a:defRPr>
            </a:lvl5pPr>
            <a:lvl6pPr indent="0" lvl="5" marL="0" marR="0" algn="r">
              <a:spcBef>
                <a:spcPts val="0"/>
              </a:spcBef>
              <a:buNone/>
              <a:defRPr sz="1200" cap="none">
                <a:solidFill>
                  <a:srgbClr val="888888"/>
                </a:solidFill>
                <a:latin typeface="Avenir"/>
                <a:ea typeface="Avenir"/>
                <a:cs typeface="Avenir"/>
                <a:sym typeface="Avenir"/>
              </a:defRPr>
            </a:lvl6pPr>
            <a:lvl7pPr indent="0" lvl="6" marL="0" marR="0" algn="r">
              <a:spcBef>
                <a:spcPts val="0"/>
              </a:spcBef>
              <a:buNone/>
              <a:defRPr sz="1200" cap="none">
                <a:solidFill>
                  <a:srgbClr val="888888"/>
                </a:solidFill>
                <a:latin typeface="Avenir"/>
                <a:ea typeface="Avenir"/>
                <a:cs typeface="Avenir"/>
                <a:sym typeface="Avenir"/>
              </a:defRPr>
            </a:lvl7pPr>
            <a:lvl8pPr indent="0" lvl="7" marL="0" marR="0" algn="r">
              <a:spcBef>
                <a:spcPts val="0"/>
              </a:spcBef>
              <a:buNone/>
              <a:defRPr sz="1200" cap="none">
                <a:solidFill>
                  <a:srgbClr val="888888"/>
                </a:solidFill>
                <a:latin typeface="Avenir"/>
                <a:ea typeface="Avenir"/>
                <a:cs typeface="Avenir"/>
                <a:sym typeface="Avenir"/>
              </a:defRPr>
            </a:lvl8pPr>
            <a:lvl9pPr indent="0" lvl="8" marL="0" marR="0" algn="r">
              <a:spcBef>
                <a:spcPts val="0"/>
              </a:spcBef>
              <a:buNone/>
              <a:defRPr sz="1200" cap="none">
                <a:solidFill>
                  <a:srgbClr val="888888"/>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fr-FR"/>
              <a:t>‹#›</a:t>
            </a:fld>
            <a:endParaRPr/>
          </a:p>
        </p:txBody>
      </p:sp>
      <p:sp>
        <p:nvSpPr>
          <p:cNvPr id="149" name="Google Shape;149;p34"/>
          <p:cNvSpPr/>
          <p:nvPr/>
        </p:nvSpPr>
        <p:spPr>
          <a:xfrm rot="-5400000">
            <a:off x="-388933" y="4841194"/>
            <a:ext cx="1737401" cy="959536"/>
          </a:xfrm>
          <a:custGeom>
            <a:rect b="b" l="l" r="r" t="t"/>
            <a:pathLst>
              <a:path extrusionOk="0" h="959536" w="1737401">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venir"/>
              <a:buNone/>
            </a:pPr>
            <a:r>
              <a:t/>
            </a:r>
            <a:endParaRPr b="0" i="0" sz="1800" u="none" cap="none" strike="noStrike">
              <a:solidFill>
                <a:srgbClr val="000000"/>
              </a:solidFill>
              <a:latin typeface="Calibri"/>
              <a:ea typeface="Calibri"/>
              <a:cs typeface="Calibri"/>
              <a:sym typeface="Calibri"/>
            </a:endParaRPr>
          </a:p>
        </p:txBody>
      </p:sp>
      <p:sp>
        <p:nvSpPr>
          <p:cNvPr id="150" name="Google Shape;150;p34"/>
          <p:cNvSpPr/>
          <p:nvPr/>
        </p:nvSpPr>
        <p:spPr>
          <a:xfrm>
            <a:off x="10494433" y="2"/>
            <a:ext cx="849328" cy="357668"/>
          </a:xfrm>
          <a:custGeom>
            <a:rect b="b" l="l" r="r" t="t"/>
            <a:pathLst>
              <a:path extrusionOk="0" h="477997" w="1135066">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avec légende" type="picTx">
  <p:cSld name="PICTURE_WITH_CAPTION_TEXT">
    <p:spTree>
      <p:nvGrpSpPr>
        <p:cNvPr id="151" name="Shape 151"/>
        <p:cNvGrpSpPr/>
        <p:nvPr/>
      </p:nvGrpSpPr>
      <p:grpSpPr>
        <a:xfrm>
          <a:off x="0" y="0"/>
          <a:ext cx="0" cy="0"/>
          <a:chOff x="0" y="0"/>
          <a:chExt cx="0" cy="0"/>
        </a:xfrm>
      </p:grpSpPr>
      <p:sp>
        <p:nvSpPr>
          <p:cNvPr id="152" name="Google Shape;152;p35"/>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3" name="Google Shape;153;p35"/>
          <p:cNvSpPr/>
          <p:nvPr>
            <p:ph idx="2" type="pic"/>
          </p:nvPr>
        </p:nvSpPr>
        <p:spPr>
          <a:xfrm>
            <a:off x="5183188" y="987425"/>
            <a:ext cx="6172200" cy="4873625"/>
          </a:xfrm>
          <a:prstGeom prst="rect">
            <a:avLst/>
          </a:prstGeom>
          <a:noFill/>
          <a:ln>
            <a:noFill/>
          </a:ln>
        </p:spPr>
      </p:sp>
      <p:sp>
        <p:nvSpPr>
          <p:cNvPr id="154" name="Google Shape;154;p35"/>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55" name="Google Shape;155;p3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atin typeface="Avenir"/>
                <a:ea typeface="Avenir"/>
                <a:cs typeface="Avenir"/>
                <a:sym typeface="Avenir"/>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6" name="Google Shape;156;p3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atin typeface="Avenir"/>
                <a:ea typeface="Avenir"/>
                <a:cs typeface="Avenir"/>
                <a:sym typeface="Avenir"/>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7" name="Google Shape;157;p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sz="1200" cap="none">
                <a:solidFill>
                  <a:srgbClr val="888888"/>
                </a:solidFill>
                <a:latin typeface="Avenir"/>
                <a:ea typeface="Avenir"/>
                <a:cs typeface="Avenir"/>
                <a:sym typeface="Avenir"/>
              </a:defRPr>
            </a:lvl1pPr>
            <a:lvl2pPr indent="0" lvl="1" marL="0" marR="0" algn="r">
              <a:spcBef>
                <a:spcPts val="0"/>
              </a:spcBef>
              <a:buNone/>
              <a:defRPr sz="1200" cap="none">
                <a:solidFill>
                  <a:srgbClr val="888888"/>
                </a:solidFill>
                <a:latin typeface="Avenir"/>
                <a:ea typeface="Avenir"/>
                <a:cs typeface="Avenir"/>
                <a:sym typeface="Avenir"/>
              </a:defRPr>
            </a:lvl2pPr>
            <a:lvl3pPr indent="0" lvl="2" marL="0" marR="0" algn="r">
              <a:spcBef>
                <a:spcPts val="0"/>
              </a:spcBef>
              <a:buNone/>
              <a:defRPr sz="1200" cap="none">
                <a:solidFill>
                  <a:srgbClr val="888888"/>
                </a:solidFill>
                <a:latin typeface="Avenir"/>
                <a:ea typeface="Avenir"/>
                <a:cs typeface="Avenir"/>
                <a:sym typeface="Avenir"/>
              </a:defRPr>
            </a:lvl3pPr>
            <a:lvl4pPr indent="0" lvl="3" marL="0" marR="0" algn="r">
              <a:spcBef>
                <a:spcPts val="0"/>
              </a:spcBef>
              <a:buNone/>
              <a:defRPr sz="1200" cap="none">
                <a:solidFill>
                  <a:srgbClr val="888888"/>
                </a:solidFill>
                <a:latin typeface="Avenir"/>
                <a:ea typeface="Avenir"/>
                <a:cs typeface="Avenir"/>
                <a:sym typeface="Avenir"/>
              </a:defRPr>
            </a:lvl4pPr>
            <a:lvl5pPr indent="0" lvl="4" marL="0" marR="0" algn="r">
              <a:spcBef>
                <a:spcPts val="0"/>
              </a:spcBef>
              <a:buNone/>
              <a:defRPr sz="1200" cap="none">
                <a:solidFill>
                  <a:srgbClr val="888888"/>
                </a:solidFill>
                <a:latin typeface="Avenir"/>
                <a:ea typeface="Avenir"/>
                <a:cs typeface="Avenir"/>
                <a:sym typeface="Avenir"/>
              </a:defRPr>
            </a:lvl5pPr>
            <a:lvl6pPr indent="0" lvl="5" marL="0" marR="0" algn="r">
              <a:spcBef>
                <a:spcPts val="0"/>
              </a:spcBef>
              <a:buNone/>
              <a:defRPr sz="1200" cap="none">
                <a:solidFill>
                  <a:srgbClr val="888888"/>
                </a:solidFill>
                <a:latin typeface="Avenir"/>
                <a:ea typeface="Avenir"/>
                <a:cs typeface="Avenir"/>
                <a:sym typeface="Avenir"/>
              </a:defRPr>
            </a:lvl6pPr>
            <a:lvl7pPr indent="0" lvl="6" marL="0" marR="0" algn="r">
              <a:spcBef>
                <a:spcPts val="0"/>
              </a:spcBef>
              <a:buNone/>
              <a:defRPr sz="1200" cap="none">
                <a:solidFill>
                  <a:srgbClr val="888888"/>
                </a:solidFill>
                <a:latin typeface="Avenir"/>
                <a:ea typeface="Avenir"/>
                <a:cs typeface="Avenir"/>
                <a:sym typeface="Avenir"/>
              </a:defRPr>
            </a:lvl7pPr>
            <a:lvl8pPr indent="0" lvl="7" marL="0" marR="0" algn="r">
              <a:spcBef>
                <a:spcPts val="0"/>
              </a:spcBef>
              <a:buNone/>
              <a:defRPr sz="1200" cap="none">
                <a:solidFill>
                  <a:srgbClr val="888888"/>
                </a:solidFill>
                <a:latin typeface="Avenir"/>
                <a:ea typeface="Avenir"/>
                <a:cs typeface="Avenir"/>
                <a:sym typeface="Avenir"/>
              </a:defRPr>
            </a:lvl8pPr>
            <a:lvl9pPr indent="0" lvl="8" marL="0" marR="0" algn="r">
              <a:spcBef>
                <a:spcPts val="0"/>
              </a:spcBef>
              <a:buNone/>
              <a:defRPr sz="1200" cap="none">
                <a:solidFill>
                  <a:srgbClr val="888888"/>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fr-FR"/>
              <a:t>‹#›</a:t>
            </a:fld>
            <a:endParaRPr/>
          </a:p>
        </p:txBody>
      </p:sp>
      <p:sp>
        <p:nvSpPr>
          <p:cNvPr id="158" name="Google Shape;158;p35"/>
          <p:cNvSpPr/>
          <p:nvPr/>
        </p:nvSpPr>
        <p:spPr>
          <a:xfrm rot="-5400000">
            <a:off x="-388933" y="4841194"/>
            <a:ext cx="1737401" cy="959536"/>
          </a:xfrm>
          <a:custGeom>
            <a:rect b="b" l="l" r="r" t="t"/>
            <a:pathLst>
              <a:path extrusionOk="0" h="959536" w="1737401">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venir"/>
              <a:buNone/>
            </a:pPr>
            <a:r>
              <a:t/>
            </a:r>
            <a:endParaRPr b="0" i="0" sz="1800" u="none" cap="none" strike="noStrike">
              <a:solidFill>
                <a:srgbClr val="000000"/>
              </a:solidFill>
              <a:latin typeface="Calibri"/>
              <a:ea typeface="Calibri"/>
              <a:cs typeface="Calibri"/>
              <a:sym typeface="Calibri"/>
            </a:endParaRPr>
          </a:p>
        </p:txBody>
      </p:sp>
      <p:sp>
        <p:nvSpPr>
          <p:cNvPr id="159" name="Google Shape;159;p35"/>
          <p:cNvSpPr/>
          <p:nvPr/>
        </p:nvSpPr>
        <p:spPr>
          <a:xfrm>
            <a:off x="10494433" y="2"/>
            <a:ext cx="849328" cy="357668"/>
          </a:xfrm>
          <a:custGeom>
            <a:rect b="b" l="l" r="r" t="t"/>
            <a:pathLst>
              <a:path extrusionOk="0" h="477997" w="1135066">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uniquement">
  <p:cSld name="Titre uniquement">
    <p:spTree>
      <p:nvGrpSpPr>
        <p:cNvPr id="25" name="Shape 25"/>
        <p:cNvGrpSpPr/>
        <p:nvPr/>
      </p:nvGrpSpPr>
      <p:grpSpPr>
        <a:xfrm>
          <a:off x="0" y="0"/>
          <a:ext cx="0" cy="0"/>
          <a:chOff x="0" y="0"/>
          <a:chExt cx="0" cy="0"/>
        </a:xfrm>
      </p:grpSpPr>
      <p:sp>
        <p:nvSpPr>
          <p:cNvPr id="26" name="Google Shape;26;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atin typeface="Avenir"/>
                <a:ea typeface="Avenir"/>
                <a:cs typeface="Avenir"/>
                <a:sym typeface="Avenir"/>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atin typeface="Avenir"/>
                <a:ea typeface="Avenir"/>
                <a:cs typeface="Avenir"/>
                <a:sym typeface="Avenir"/>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b="0" i="0" sz="1200" u="none" cap="none" strike="noStrike">
                <a:solidFill>
                  <a:srgbClr val="888888"/>
                </a:solidFill>
                <a:latin typeface="Avenir"/>
                <a:ea typeface="Avenir"/>
                <a:cs typeface="Avenir"/>
                <a:sym typeface="Avenir"/>
              </a:defRPr>
            </a:lvl1pPr>
            <a:lvl2pPr indent="0" lvl="1" marL="0" marR="0" algn="r">
              <a:spcBef>
                <a:spcPts val="0"/>
              </a:spcBef>
              <a:buNone/>
              <a:defRPr b="0" i="0" sz="1200" u="none" cap="none" strike="noStrike">
                <a:solidFill>
                  <a:srgbClr val="888888"/>
                </a:solidFill>
                <a:latin typeface="Avenir"/>
                <a:ea typeface="Avenir"/>
                <a:cs typeface="Avenir"/>
                <a:sym typeface="Avenir"/>
              </a:defRPr>
            </a:lvl2pPr>
            <a:lvl3pPr indent="0" lvl="2" marL="0" marR="0" algn="r">
              <a:spcBef>
                <a:spcPts val="0"/>
              </a:spcBef>
              <a:buNone/>
              <a:defRPr b="0" i="0" sz="1200" u="none" cap="none" strike="noStrike">
                <a:solidFill>
                  <a:srgbClr val="888888"/>
                </a:solidFill>
                <a:latin typeface="Avenir"/>
                <a:ea typeface="Avenir"/>
                <a:cs typeface="Avenir"/>
                <a:sym typeface="Avenir"/>
              </a:defRPr>
            </a:lvl3pPr>
            <a:lvl4pPr indent="0" lvl="3" marL="0" marR="0" algn="r">
              <a:spcBef>
                <a:spcPts val="0"/>
              </a:spcBef>
              <a:buNone/>
              <a:defRPr b="0" i="0" sz="1200" u="none" cap="none" strike="noStrike">
                <a:solidFill>
                  <a:srgbClr val="888888"/>
                </a:solidFill>
                <a:latin typeface="Avenir"/>
                <a:ea typeface="Avenir"/>
                <a:cs typeface="Avenir"/>
                <a:sym typeface="Avenir"/>
              </a:defRPr>
            </a:lvl4pPr>
            <a:lvl5pPr indent="0" lvl="4" marL="0" marR="0" algn="r">
              <a:spcBef>
                <a:spcPts val="0"/>
              </a:spcBef>
              <a:buNone/>
              <a:defRPr b="0" i="0" sz="1200" u="none" cap="none" strike="noStrike">
                <a:solidFill>
                  <a:srgbClr val="888888"/>
                </a:solidFill>
                <a:latin typeface="Avenir"/>
                <a:ea typeface="Avenir"/>
                <a:cs typeface="Avenir"/>
                <a:sym typeface="Avenir"/>
              </a:defRPr>
            </a:lvl5pPr>
            <a:lvl6pPr indent="0" lvl="5" marL="0" marR="0" algn="r">
              <a:spcBef>
                <a:spcPts val="0"/>
              </a:spcBef>
              <a:buNone/>
              <a:defRPr b="0" i="0" sz="1200" u="none" cap="none" strike="noStrike">
                <a:solidFill>
                  <a:srgbClr val="888888"/>
                </a:solidFill>
                <a:latin typeface="Avenir"/>
                <a:ea typeface="Avenir"/>
                <a:cs typeface="Avenir"/>
                <a:sym typeface="Avenir"/>
              </a:defRPr>
            </a:lvl6pPr>
            <a:lvl7pPr indent="0" lvl="6" marL="0" marR="0" algn="r">
              <a:spcBef>
                <a:spcPts val="0"/>
              </a:spcBef>
              <a:buNone/>
              <a:defRPr b="0" i="0" sz="1200" u="none" cap="none" strike="noStrike">
                <a:solidFill>
                  <a:srgbClr val="888888"/>
                </a:solidFill>
                <a:latin typeface="Avenir"/>
                <a:ea typeface="Avenir"/>
                <a:cs typeface="Avenir"/>
                <a:sym typeface="Avenir"/>
              </a:defRPr>
            </a:lvl7pPr>
            <a:lvl8pPr indent="0" lvl="7" marL="0" marR="0" algn="r">
              <a:spcBef>
                <a:spcPts val="0"/>
              </a:spcBef>
              <a:buNone/>
              <a:defRPr b="0" i="0" sz="1200" u="none" cap="none" strike="noStrike">
                <a:solidFill>
                  <a:srgbClr val="888888"/>
                </a:solidFill>
                <a:latin typeface="Avenir"/>
                <a:ea typeface="Avenir"/>
                <a:cs typeface="Avenir"/>
                <a:sym typeface="Avenir"/>
              </a:defRPr>
            </a:lvl8pPr>
            <a:lvl9pPr indent="0" lvl="8" marL="0" marR="0" algn="r">
              <a:spcBef>
                <a:spcPts val="0"/>
              </a:spcBef>
              <a:buNone/>
              <a:defRPr b="0" i="0" sz="1200" u="none" cap="none" strike="noStrike">
                <a:solidFill>
                  <a:srgbClr val="888888"/>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fr-FR"/>
              <a:t>‹#›</a:t>
            </a:fld>
            <a:endParaRPr/>
          </a:p>
        </p:txBody>
      </p:sp>
      <p:sp>
        <p:nvSpPr>
          <p:cNvPr id="29" name="Google Shape;29;p21"/>
          <p:cNvSpPr/>
          <p:nvPr/>
        </p:nvSpPr>
        <p:spPr>
          <a:xfrm rot="-5400000">
            <a:off x="-388933" y="4841194"/>
            <a:ext cx="1737401" cy="959536"/>
          </a:xfrm>
          <a:custGeom>
            <a:rect b="b" l="l" r="r" t="t"/>
            <a:pathLst>
              <a:path extrusionOk="0" h="959536" w="1737401">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venir"/>
              <a:buNone/>
            </a:pPr>
            <a:r>
              <a:t/>
            </a:r>
            <a:endParaRPr b="0" i="0" sz="1800" u="none" cap="none" strike="noStrike">
              <a:solidFill>
                <a:srgbClr val="000000"/>
              </a:solidFill>
              <a:latin typeface="Calibri"/>
              <a:ea typeface="Calibri"/>
              <a:cs typeface="Calibri"/>
              <a:sym typeface="Calibri"/>
            </a:endParaRPr>
          </a:p>
        </p:txBody>
      </p:sp>
      <p:sp>
        <p:nvSpPr>
          <p:cNvPr id="30" name="Google Shape;30;p21"/>
          <p:cNvSpPr/>
          <p:nvPr/>
        </p:nvSpPr>
        <p:spPr>
          <a:xfrm>
            <a:off x="10494433" y="2"/>
            <a:ext cx="849328" cy="357668"/>
          </a:xfrm>
          <a:custGeom>
            <a:rect b="b" l="l" r="r" t="t"/>
            <a:pathLst>
              <a:path extrusionOk="0" h="477997" w="1135066">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31" name="Google Shape;31;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rdre du jour" type="obj">
  <p:cSld name="OBJECT">
    <p:spTree>
      <p:nvGrpSpPr>
        <p:cNvPr id="32" name="Shape 32"/>
        <p:cNvGrpSpPr/>
        <p:nvPr/>
      </p:nvGrpSpPr>
      <p:grpSpPr>
        <a:xfrm>
          <a:off x="0" y="0"/>
          <a:ext cx="0" cy="0"/>
          <a:chOff x="0" y="0"/>
          <a:chExt cx="0" cy="0"/>
        </a:xfrm>
      </p:grpSpPr>
      <p:sp>
        <p:nvSpPr>
          <p:cNvPr id="33" name="Google Shape;33;p22"/>
          <p:cNvSpPr/>
          <p:nvPr/>
        </p:nvSpPr>
        <p:spPr>
          <a:xfrm>
            <a:off x="489189" y="1119031"/>
            <a:ext cx="4619938" cy="4619938"/>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34" name="Google Shape;34;p22"/>
          <p:cNvSpPr/>
          <p:nvPr/>
        </p:nvSpPr>
        <p:spPr>
          <a:xfrm rot="-1790889">
            <a:off x="8683720" y="941148"/>
            <a:ext cx="2987899" cy="2987899"/>
          </a:xfrm>
          <a:prstGeom prst="arc">
            <a:avLst>
              <a:gd fmla="val 15817365" name="adj1"/>
              <a:gd fmla="val 1781380" name="adj2"/>
            </a:avLst>
          </a:prstGeom>
          <a:noFill/>
          <a:ln cap="rnd" cmpd="sng" w="127000">
            <a:solidFill>
              <a:schemeClr val="accent4"/>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venir"/>
              <a:buNone/>
            </a:pPr>
            <a:r>
              <a:t/>
            </a:r>
            <a:endParaRPr b="0" i="0" sz="1800" u="none" cap="none" strike="noStrike">
              <a:solidFill>
                <a:srgbClr val="000000"/>
              </a:solidFill>
              <a:latin typeface="Calibri"/>
              <a:ea typeface="Calibri"/>
              <a:cs typeface="Calibri"/>
              <a:sym typeface="Calibri"/>
            </a:endParaRPr>
          </a:p>
        </p:txBody>
      </p:sp>
      <p:sp>
        <p:nvSpPr>
          <p:cNvPr id="35" name="Google Shape;35;p22"/>
          <p:cNvSpPr/>
          <p:nvPr/>
        </p:nvSpPr>
        <p:spPr>
          <a:xfrm>
            <a:off x="910048" y="4780992"/>
            <a:ext cx="546100" cy="546100"/>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36" name="Google Shape;36;p22"/>
          <p:cNvSpPr txBox="1"/>
          <p:nvPr>
            <p:ph type="title"/>
          </p:nvPr>
        </p:nvSpPr>
        <p:spPr>
          <a:xfrm>
            <a:off x="1170432" y="1399032"/>
            <a:ext cx="3236976" cy="4069080"/>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lt1"/>
              </a:buClr>
              <a:buSzPts val="4400"/>
              <a:buFont typeface="Twentieth Century"/>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22"/>
          <p:cNvSpPr txBox="1"/>
          <p:nvPr>
            <p:ph idx="1" type="body"/>
          </p:nvPr>
        </p:nvSpPr>
        <p:spPr>
          <a:xfrm>
            <a:off x="5788152" y="1527048"/>
            <a:ext cx="5111496" cy="3931920"/>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800"/>
              <a:buNone/>
              <a:defRPr/>
            </a:lvl1pPr>
            <a:lvl2pPr indent="-381000" lvl="1" marL="914400" algn="l">
              <a:lnSpc>
                <a:spcPct val="90000"/>
              </a:lnSpc>
              <a:spcBef>
                <a:spcPts val="500"/>
              </a:spcBef>
              <a:spcAft>
                <a:spcPts val="0"/>
              </a:spcAft>
              <a:buClr>
                <a:schemeClr val="dk1"/>
              </a:buClr>
              <a:buSzPts val="2400"/>
              <a:buChar char="•"/>
              <a:defRPr/>
            </a:lvl2pPr>
            <a:lvl3pPr indent="-355600" lvl="2" marL="1371600" algn="l">
              <a:lnSpc>
                <a:spcPct val="90000"/>
              </a:lnSpc>
              <a:spcBef>
                <a:spcPts val="500"/>
              </a:spcBef>
              <a:spcAft>
                <a:spcPts val="0"/>
              </a:spcAft>
              <a:buClr>
                <a:schemeClr val="dk1"/>
              </a:buClr>
              <a:buSzPts val="2000"/>
              <a:buChar char="•"/>
              <a:defRPr/>
            </a:lvl3pPr>
            <a:lvl4pPr indent="-228600" lvl="3" marL="1828800" algn="l">
              <a:lnSpc>
                <a:spcPct val="90000"/>
              </a:lnSpc>
              <a:spcBef>
                <a:spcPts val="500"/>
              </a:spcBef>
              <a:spcAft>
                <a:spcPts val="0"/>
              </a:spcAft>
              <a:buClr>
                <a:schemeClr val="dk1"/>
              </a:buClr>
              <a:buSzPts val="1800"/>
              <a:buNone/>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 name="Google Shape;38;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atin typeface="Avenir"/>
                <a:ea typeface="Avenir"/>
                <a:cs typeface="Avenir"/>
                <a:sym typeface="Avenir"/>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atin typeface="Avenir"/>
                <a:ea typeface="Avenir"/>
                <a:cs typeface="Avenir"/>
                <a:sym typeface="Avenir"/>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b="0" i="0" sz="1200" u="none" cap="none" strike="noStrike">
                <a:solidFill>
                  <a:srgbClr val="888888"/>
                </a:solidFill>
                <a:latin typeface="Avenir"/>
                <a:ea typeface="Avenir"/>
                <a:cs typeface="Avenir"/>
                <a:sym typeface="Avenir"/>
              </a:defRPr>
            </a:lvl1pPr>
            <a:lvl2pPr indent="0" lvl="1" marL="0" marR="0" algn="r">
              <a:spcBef>
                <a:spcPts val="0"/>
              </a:spcBef>
              <a:buNone/>
              <a:defRPr b="0" i="0" sz="1200" u="none" cap="none" strike="noStrike">
                <a:solidFill>
                  <a:srgbClr val="888888"/>
                </a:solidFill>
                <a:latin typeface="Avenir"/>
                <a:ea typeface="Avenir"/>
                <a:cs typeface="Avenir"/>
                <a:sym typeface="Avenir"/>
              </a:defRPr>
            </a:lvl2pPr>
            <a:lvl3pPr indent="0" lvl="2" marL="0" marR="0" algn="r">
              <a:spcBef>
                <a:spcPts val="0"/>
              </a:spcBef>
              <a:buNone/>
              <a:defRPr b="0" i="0" sz="1200" u="none" cap="none" strike="noStrike">
                <a:solidFill>
                  <a:srgbClr val="888888"/>
                </a:solidFill>
                <a:latin typeface="Avenir"/>
                <a:ea typeface="Avenir"/>
                <a:cs typeface="Avenir"/>
                <a:sym typeface="Avenir"/>
              </a:defRPr>
            </a:lvl3pPr>
            <a:lvl4pPr indent="0" lvl="3" marL="0" marR="0" algn="r">
              <a:spcBef>
                <a:spcPts val="0"/>
              </a:spcBef>
              <a:buNone/>
              <a:defRPr b="0" i="0" sz="1200" u="none" cap="none" strike="noStrike">
                <a:solidFill>
                  <a:srgbClr val="888888"/>
                </a:solidFill>
                <a:latin typeface="Avenir"/>
                <a:ea typeface="Avenir"/>
                <a:cs typeface="Avenir"/>
                <a:sym typeface="Avenir"/>
              </a:defRPr>
            </a:lvl4pPr>
            <a:lvl5pPr indent="0" lvl="4" marL="0" marR="0" algn="r">
              <a:spcBef>
                <a:spcPts val="0"/>
              </a:spcBef>
              <a:buNone/>
              <a:defRPr b="0" i="0" sz="1200" u="none" cap="none" strike="noStrike">
                <a:solidFill>
                  <a:srgbClr val="888888"/>
                </a:solidFill>
                <a:latin typeface="Avenir"/>
                <a:ea typeface="Avenir"/>
                <a:cs typeface="Avenir"/>
                <a:sym typeface="Avenir"/>
              </a:defRPr>
            </a:lvl5pPr>
            <a:lvl6pPr indent="0" lvl="5" marL="0" marR="0" algn="r">
              <a:spcBef>
                <a:spcPts val="0"/>
              </a:spcBef>
              <a:buNone/>
              <a:defRPr b="0" i="0" sz="1200" u="none" cap="none" strike="noStrike">
                <a:solidFill>
                  <a:srgbClr val="888888"/>
                </a:solidFill>
                <a:latin typeface="Avenir"/>
                <a:ea typeface="Avenir"/>
                <a:cs typeface="Avenir"/>
                <a:sym typeface="Avenir"/>
              </a:defRPr>
            </a:lvl6pPr>
            <a:lvl7pPr indent="0" lvl="6" marL="0" marR="0" algn="r">
              <a:spcBef>
                <a:spcPts val="0"/>
              </a:spcBef>
              <a:buNone/>
              <a:defRPr b="0" i="0" sz="1200" u="none" cap="none" strike="noStrike">
                <a:solidFill>
                  <a:srgbClr val="888888"/>
                </a:solidFill>
                <a:latin typeface="Avenir"/>
                <a:ea typeface="Avenir"/>
                <a:cs typeface="Avenir"/>
                <a:sym typeface="Avenir"/>
              </a:defRPr>
            </a:lvl7pPr>
            <a:lvl8pPr indent="0" lvl="7" marL="0" marR="0" algn="r">
              <a:spcBef>
                <a:spcPts val="0"/>
              </a:spcBef>
              <a:buNone/>
              <a:defRPr b="0" i="0" sz="1200" u="none" cap="none" strike="noStrike">
                <a:solidFill>
                  <a:srgbClr val="888888"/>
                </a:solidFill>
                <a:latin typeface="Avenir"/>
                <a:ea typeface="Avenir"/>
                <a:cs typeface="Avenir"/>
                <a:sym typeface="Avenir"/>
              </a:defRPr>
            </a:lvl8pPr>
            <a:lvl9pPr indent="0" lvl="8" marL="0" marR="0" algn="r">
              <a:spcBef>
                <a:spcPts val="0"/>
              </a:spcBef>
              <a:buNone/>
              <a:defRPr b="0" i="0" sz="1200" u="none" cap="none" strike="noStrike">
                <a:solidFill>
                  <a:srgbClr val="888888"/>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contenu 2 petites images">
  <p:cSld name="Titre et contenu 2 petites images">
    <p:spTree>
      <p:nvGrpSpPr>
        <p:cNvPr id="41" name="Shape 41"/>
        <p:cNvGrpSpPr/>
        <p:nvPr/>
      </p:nvGrpSpPr>
      <p:grpSpPr>
        <a:xfrm>
          <a:off x="0" y="0"/>
          <a:ext cx="0" cy="0"/>
          <a:chOff x="0" y="0"/>
          <a:chExt cx="0" cy="0"/>
        </a:xfrm>
      </p:grpSpPr>
      <p:sp>
        <p:nvSpPr>
          <p:cNvPr id="42" name="Google Shape;42;p23"/>
          <p:cNvSpPr/>
          <p:nvPr>
            <p:ph idx="2" type="pic"/>
          </p:nvPr>
        </p:nvSpPr>
        <p:spPr>
          <a:xfrm>
            <a:off x="7200479" y="1150210"/>
            <a:ext cx="2207046" cy="2204178"/>
          </a:xfrm>
          <a:prstGeom prst="rect">
            <a:avLst/>
          </a:prstGeom>
          <a:noFill/>
          <a:ln>
            <a:noFill/>
          </a:ln>
        </p:spPr>
      </p:sp>
      <p:sp>
        <p:nvSpPr>
          <p:cNvPr id="43" name="Google Shape;43;p23"/>
          <p:cNvSpPr/>
          <p:nvPr>
            <p:ph idx="3" type="pic"/>
          </p:nvPr>
        </p:nvSpPr>
        <p:spPr>
          <a:xfrm>
            <a:off x="8444632" y="2579683"/>
            <a:ext cx="3096807" cy="3096807"/>
          </a:xfrm>
          <a:prstGeom prst="rect">
            <a:avLst/>
          </a:prstGeom>
          <a:noFill/>
          <a:ln>
            <a:noFill/>
          </a:ln>
        </p:spPr>
      </p:sp>
      <p:sp>
        <p:nvSpPr>
          <p:cNvPr id="44" name="Google Shape;44;p23"/>
          <p:cNvSpPr txBox="1"/>
          <p:nvPr>
            <p:ph type="title"/>
          </p:nvPr>
        </p:nvSpPr>
        <p:spPr>
          <a:xfrm>
            <a:off x="539496" y="365124"/>
            <a:ext cx="5806440" cy="132588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5" name="Google Shape;45;p23"/>
          <p:cNvSpPr txBox="1"/>
          <p:nvPr>
            <p:ph idx="1" type="body"/>
          </p:nvPr>
        </p:nvSpPr>
        <p:spPr>
          <a:xfrm>
            <a:off x="539496" y="1825625"/>
            <a:ext cx="5806440" cy="4352544"/>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1000"/>
              </a:spcBef>
              <a:spcAft>
                <a:spcPts val="0"/>
              </a:spcAft>
              <a:buClr>
                <a:schemeClr val="dk1"/>
              </a:buClr>
              <a:buSzPts val="2400"/>
              <a:buNone/>
              <a:defRPr sz="2400"/>
            </a:lvl1pPr>
            <a:lvl2pPr indent="-355600" lvl="1" marL="914400" algn="l">
              <a:lnSpc>
                <a:spcPct val="110000"/>
              </a:lnSpc>
              <a:spcBef>
                <a:spcPts val="500"/>
              </a:spcBef>
              <a:spcAft>
                <a:spcPts val="0"/>
              </a:spcAft>
              <a:buClr>
                <a:schemeClr val="dk1"/>
              </a:buClr>
              <a:buSzPts val="2000"/>
              <a:buChar char="•"/>
              <a:defRPr sz="2000"/>
            </a:lvl2pPr>
            <a:lvl3pPr indent="-342900" lvl="2" marL="1371600" algn="l">
              <a:lnSpc>
                <a:spcPct val="110000"/>
              </a:lnSpc>
              <a:spcBef>
                <a:spcPts val="500"/>
              </a:spcBef>
              <a:spcAft>
                <a:spcPts val="0"/>
              </a:spcAft>
              <a:buClr>
                <a:schemeClr val="dk1"/>
              </a:buClr>
              <a:buSzPts val="1800"/>
              <a:buChar char="•"/>
              <a:defRPr sz="1800"/>
            </a:lvl3pPr>
            <a:lvl4pPr indent="-330200" lvl="3" marL="1828800" algn="l">
              <a:lnSpc>
                <a:spcPct val="110000"/>
              </a:lnSpc>
              <a:spcBef>
                <a:spcPts val="500"/>
              </a:spcBef>
              <a:spcAft>
                <a:spcPts val="0"/>
              </a:spcAft>
              <a:buClr>
                <a:schemeClr val="dk1"/>
              </a:buClr>
              <a:buSzPts val="1600"/>
              <a:buChar char="•"/>
              <a:defRPr sz="1600"/>
            </a:lvl4pPr>
            <a:lvl5pPr indent="-342900" lvl="4" marL="2286000" algn="l">
              <a:lnSpc>
                <a:spcPct val="11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atin typeface="Avenir"/>
                <a:ea typeface="Avenir"/>
                <a:cs typeface="Avenir"/>
                <a:sym typeface="Avenir"/>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atin typeface="Avenir"/>
                <a:ea typeface="Avenir"/>
                <a:cs typeface="Avenir"/>
                <a:sym typeface="Avenir"/>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b="0" i="0" sz="1200" u="none" cap="none" strike="noStrike">
                <a:solidFill>
                  <a:srgbClr val="888888"/>
                </a:solidFill>
                <a:latin typeface="Avenir"/>
                <a:ea typeface="Avenir"/>
                <a:cs typeface="Avenir"/>
                <a:sym typeface="Avenir"/>
              </a:defRPr>
            </a:lvl1pPr>
            <a:lvl2pPr indent="0" lvl="1" marL="0" marR="0" algn="r">
              <a:spcBef>
                <a:spcPts val="0"/>
              </a:spcBef>
              <a:buNone/>
              <a:defRPr b="0" i="0" sz="1200" u="none" cap="none" strike="noStrike">
                <a:solidFill>
                  <a:srgbClr val="888888"/>
                </a:solidFill>
                <a:latin typeface="Avenir"/>
                <a:ea typeface="Avenir"/>
                <a:cs typeface="Avenir"/>
                <a:sym typeface="Avenir"/>
              </a:defRPr>
            </a:lvl2pPr>
            <a:lvl3pPr indent="0" lvl="2" marL="0" marR="0" algn="r">
              <a:spcBef>
                <a:spcPts val="0"/>
              </a:spcBef>
              <a:buNone/>
              <a:defRPr b="0" i="0" sz="1200" u="none" cap="none" strike="noStrike">
                <a:solidFill>
                  <a:srgbClr val="888888"/>
                </a:solidFill>
                <a:latin typeface="Avenir"/>
                <a:ea typeface="Avenir"/>
                <a:cs typeface="Avenir"/>
                <a:sym typeface="Avenir"/>
              </a:defRPr>
            </a:lvl3pPr>
            <a:lvl4pPr indent="0" lvl="3" marL="0" marR="0" algn="r">
              <a:spcBef>
                <a:spcPts val="0"/>
              </a:spcBef>
              <a:buNone/>
              <a:defRPr b="0" i="0" sz="1200" u="none" cap="none" strike="noStrike">
                <a:solidFill>
                  <a:srgbClr val="888888"/>
                </a:solidFill>
                <a:latin typeface="Avenir"/>
                <a:ea typeface="Avenir"/>
                <a:cs typeface="Avenir"/>
                <a:sym typeface="Avenir"/>
              </a:defRPr>
            </a:lvl4pPr>
            <a:lvl5pPr indent="0" lvl="4" marL="0" marR="0" algn="r">
              <a:spcBef>
                <a:spcPts val="0"/>
              </a:spcBef>
              <a:buNone/>
              <a:defRPr b="0" i="0" sz="1200" u="none" cap="none" strike="noStrike">
                <a:solidFill>
                  <a:srgbClr val="888888"/>
                </a:solidFill>
                <a:latin typeface="Avenir"/>
                <a:ea typeface="Avenir"/>
                <a:cs typeface="Avenir"/>
                <a:sym typeface="Avenir"/>
              </a:defRPr>
            </a:lvl5pPr>
            <a:lvl6pPr indent="0" lvl="5" marL="0" marR="0" algn="r">
              <a:spcBef>
                <a:spcPts val="0"/>
              </a:spcBef>
              <a:buNone/>
              <a:defRPr b="0" i="0" sz="1200" u="none" cap="none" strike="noStrike">
                <a:solidFill>
                  <a:srgbClr val="888888"/>
                </a:solidFill>
                <a:latin typeface="Avenir"/>
                <a:ea typeface="Avenir"/>
                <a:cs typeface="Avenir"/>
                <a:sym typeface="Avenir"/>
              </a:defRPr>
            </a:lvl6pPr>
            <a:lvl7pPr indent="0" lvl="6" marL="0" marR="0" algn="r">
              <a:spcBef>
                <a:spcPts val="0"/>
              </a:spcBef>
              <a:buNone/>
              <a:defRPr b="0" i="0" sz="1200" u="none" cap="none" strike="noStrike">
                <a:solidFill>
                  <a:srgbClr val="888888"/>
                </a:solidFill>
                <a:latin typeface="Avenir"/>
                <a:ea typeface="Avenir"/>
                <a:cs typeface="Avenir"/>
                <a:sym typeface="Avenir"/>
              </a:defRPr>
            </a:lvl7pPr>
            <a:lvl8pPr indent="0" lvl="7" marL="0" marR="0" algn="r">
              <a:spcBef>
                <a:spcPts val="0"/>
              </a:spcBef>
              <a:buNone/>
              <a:defRPr b="0" i="0" sz="1200" u="none" cap="none" strike="noStrike">
                <a:solidFill>
                  <a:srgbClr val="888888"/>
                </a:solidFill>
                <a:latin typeface="Avenir"/>
                <a:ea typeface="Avenir"/>
                <a:cs typeface="Avenir"/>
                <a:sym typeface="Avenir"/>
              </a:defRPr>
            </a:lvl8pPr>
            <a:lvl9pPr indent="0" lvl="8" marL="0" marR="0" algn="r">
              <a:spcBef>
                <a:spcPts val="0"/>
              </a:spcBef>
              <a:buNone/>
              <a:defRPr b="0" i="0" sz="1200" u="none" cap="none" strike="noStrike">
                <a:solidFill>
                  <a:srgbClr val="888888"/>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fr-FR"/>
              <a:t>‹#›</a:t>
            </a:fld>
            <a:endParaRPr/>
          </a:p>
        </p:txBody>
      </p:sp>
      <p:sp>
        <p:nvSpPr>
          <p:cNvPr id="49" name="Google Shape;49;p23"/>
          <p:cNvSpPr/>
          <p:nvPr/>
        </p:nvSpPr>
        <p:spPr>
          <a:xfrm>
            <a:off x="10249620" y="1555068"/>
            <a:ext cx="819303" cy="797078"/>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50" name="Google Shape;50;p23"/>
          <p:cNvSpPr/>
          <p:nvPr/>
        </p:nvSpPr>
        <p:spPr>
          <a:xfrm>
            <a:off x="7590089" y="4034393"/>
            <a:ext cx="876704" cy="876704"/>
          </a:xfrm>
          <a:prstGeom prst="rect">
            <a:avLst/>
          </a:prstGeom>
          <a:noFill/>
          <a:ln cap="flat" cmpd="sng" w="1270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contenu avec 2 images moyennes">
  <p:cSld name="Titre et contenu avec 2 images moyennes">
    <p:spTree>
      <p:nvGrpSpPr>
        <p:cNvPr id="51" name="Shape 51"/>
        <p:cNvGrpSpPr/>
        <p:nvPr/>
      </p:nvGrpSpPr>
      <p:grpSpPr>
        <a:xfrm>
          <a:off x="0" y="0"/>
          <a:ext cx="0" cy="0"/>
          <a:chOff x="0" y="0"/>
          <a:chExt cx="0" cy="0"/>
        </a:xfrm>
      </p:grpSpPr>
      <p:sp>
        <p:nvSpPr>
          <p:cNvPr id="52" name="Google Shape;52;p24"/>
          <p:cNvSpPr/>
          <p:nvPr>
            <p:ph idx="2" type="pic"/>
          </p:nvPr>
        </p:nvSpPr>
        <p:spPr>
          <a:xfrm>
            <a:off x="7901259" y="2727729"/>
            <a:ext cx="4290740" cy="4130271"/>
          </a:xfrm>
          <a:prstGeom prst="rect">
            <a:avLst/>
          </a:prstGeom>
          <a:noFill/>
          <a:ln>
            <a:noFill/>
          </a:ln>
        </p:spPr>
      </p:sp>
      <p:sp>
        <p:nvSpPr>
          <p:cNvPr id="53" name="Google Shape;53;p24"/>
          <p:cNvSpPr/>
          <p:nvPr>
            <p:ph idx="3" type="pic"/>
          </p:nvPr>
        </p:nvSpPr>
        <p:spPr>
          <a:xfrm>
            <a:off x="6261609" y="0"/>
            <a:ext cx="3519311" cy="3007909"/>
          </a:xfrm>
          <a:prstGeom prst="rect">
            <a:avLst/>
          </a:prstGeom>
          <a:noFill/>
          <a:ln>
            <a:noFill/>
          </a:ln>
        </p:spPr>
      </p:sp>
      <p:sp>
        <p:nvSpPr>
          <p:cNvPr id="54" name="Google Shape;54;p24"/>
          <p:cNvSpPr/>
          <p:nvPr/>
        </p:nvSpPr>
        <p:spPr>
          <a:xfrm>
            <a:off x="10420569" y="1364732"/>
            <a:ext cx="947488" cy="921785"/>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55" name="Google Shape;55;p24"/>
          <p:cNvSpPr/>
          <p:nvPr/>
        </p:nvSpPr>
        <p:spPr>
          <a:xfrm flipH="1" rot="-6040930">
            <a:off x="6034138" y="-673140"/>
            <a:ext cx="4021193" cy="4021193"/>
          </a:xfrm>
          <a:prstGeom prst="arc">
            <a:avLst>
              <a:gd fmla="val 16200000" name="adj1"/>
              <a:gd fmla="val 20093138" name="adj2"/>
            </a:avLst>
          </a:prstGeom>
          <a:noFill/>
          <a:ln cap="rnd" cmpd="sng" w="127000">
            <a:solidFill>
              <a:schemeClr val="accent4"/>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venir"/>
              <a:buNone/>
            </a:pPr>
            <a:r>
              <a:t/>
            </a:r>
            <a:endParaRPr b="0" i="0" sz="1800" u="none" cap="none" strike="noStrike">
              <a:solidFill>
                <a:srgbClr val="000000"/>
              </a:solidFill>
              <a:latin typeface="Calibri"/>
              <a:ea typeface="Calibri"/>
              <a:cs typeface="Calibri"/>
              <a:sym typeface="Calibri"/>
            </a:endParaRPr>
          </a:p>
        </p:txBody>
      </p:sp>
      <p:sp>
        <p:nvSpPr>
          <p:cNvPr id="56" name="Google Shape;56;p24"/>
          <p:cNvSpPr txBox="1"/>
          <p:nvPr>
            <p:ph type="title"/>
          </p:nvPr>
        </p:nvSpPr>
        <p:spPr>
          <a:xfrm>
            <a:off x="841248" y="365760"/>
            <a:ext cx="5120640" cy="132588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7" name="Google Shape;57;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atin typeface="Avenir"/>
                <a:ea typeface="Avenir"/>
                <a:cs typeface="Avenir"/>
                <a:sym typeface="Avenir"/>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atin typeface="Avenir"/>
                <a:ea typeface="Avenir"/>
                <a:cs typeface="Avenir"/>
                <a:sym typeface="Avenir"/>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b="0" i="0" sz="1200" u="none" cap="none" strike="noStrike">
                <a:solidFill>
                  <a:srgbClr val="888888"/>
                </a:solidFill>
                <a:latin typeface="Avenir"/>
                <a:ea typeface="Avenir"/>
                <a:cs typeface="Avenir"/>
                <a:sym typeface="Avenir"/>
              </a:defRPr>
            </a:lvl1pPr>
            <a:lvl2pPr indent="0" lvl="1" marL="0" marR="0" algn="r">
              <a:spcBef>
                <a:spcPts val="0"/>
              </a:spcBef>
              <a:buNone/>
              <a:defRPr b="0" i="0" sz="1200" u="none" cap="none" strike="noStrike">
                <a:solidFill>
                  <a:srgbClr val="888888"/>
                </a:solidFill>
                <a:latin typeface="Avenir"/>
                <a:ea typeface="Avenir"/>
                <a:cs typeface="Avenir"/>
                <a:sym typeface="Avenir"/>
              </a:defRPr>
            </a:lvl2pPr>
            <a:lvl3pPr indent="0" lvl="2" marL="0" marR="0" algn="r">
              <a:spcBef>
                <a:spcPts val="0"/>
              </a:spcBef>
              <a:buNone/>
              <a:defRPr b="0" i="0" sz="1200" u="none" cap="none" strike="noStrike">
                <a:solidFill>
                  <a:srgbClr val="888888"/>
                </a:solidFill>
                <a:latin typeface="Avenir"/>
                <a:ea typeface="Avenir"/>
                <a:cs typeface="Avenir"/>
                <a:sym typeface="Avenir"/>
              </a:defRPr>
            </a:lvl3pPr>
            <a:lvl4pPr indent="0" lvl="3" marL="0" marR="0" algn="r">
              <a:spcBef>
                <a:spcPts val="0"/>
              </a:spcBef>
              <a:buNone/>
              <a:defRPr b="0" i="0" sz="1200" u="none" cap="none" strike="noStrike">
                <a:solidFill>
                  <a:srgbClr val="888888"/>
                </a:solidFill>
                <a:latin typeface="Avenir"/>
                <a:ea typeface="Avenir"/>
                <a:cs typeface="Avenir"/>
                <a:sym typeface="Avenir"/>
              </a:defRPr>
            </a:lvl4pPr>
            <a:lvl5pPr indent="0" lvl="4" marL="0" marR="0" algn="r">
              <a:spcBef>
                <a:spcPts val="0"/>
              </a:spcBef>
              <a:buNone/>
              <a:defRPr b="0" i="0" sz="1200" u="none" cap="none" strike="noStrike">
                <a:solidFill>
                  <a:srgbClr val="888888"/>
                </a:solidFill>
                <a:latin typeface="Avenir"/>
                <a:ea typeface="Avenir"/>
                <a:cs typeface="Avenir"/>
                <a:sym typeface="Avenir"/>
              </a:defRPr>
            </a:lvl5pPr>
            <a:lvl6pPr indent="0" lvl="5" marL="0" marR="0" algn="r">
              <a:spcBef>
                <a:spcPts val="0"/>
              </a:spcBef>
              <a:buNone/>
              <a:defRPr b="0" i="0" sz="1200" u="none" cap="none" strike="noStrike">
                <a:solidFill>
                  <a:srgbClr val="888888"/>
                </a:solidFill>
                <a:latin typeface="Avenir"/>
                <a:ea typeface="Avenir"/>
                <a:cs typeface="Avenir"/>
                <a:sym typeface="Avenir"/>
              </a:defRPr>
            </a:lvl6pPr>
            <a:lvl7pPr indent="0" lvl="6" marL="0" marR="0" algn="r">
              <a:spcBef>
                <a:spcPts val="0"/>
              </a:spcBef>
              <a:buNone/>
              <a:defRPr b="0" i="0" sz="1200" u="none" cap="none" strike="noStrike">
                <a:solidFill>
                  <a:srgbClr val="888888"/>
                </a:solidFill>
                <a:latin typeface="Avenir"/>
                <a:ea typeface="Avenir"/>
                <a:cs typeface="Avenir"/>
                <a:sym typeface="Avenir"/>
              </a:defRPr>
            </a:lvl7pPr>
            <a:lvl8pPr indent="0" lvl="7" marL="0" marR="0" algn="r">
              <a:spcBef>
                <a:spcPts val="0"/>
              </a:spcBef>
              <a:buNone/>
              <a:defRPr b="0" i="0" sz="1200" u="none" cap="none" strike="noStrike">
                <a:solidFill>
                  <a:srgbClr val="888888"/>
                </a:solidFill>
                <a:latin typeface="Avenir"/>
                <a:ea typeface="Avenir"/>
                <a:cs typeface="Avenir"/>
                <a:sym typeface="Avenir"/>
              </a:defRPr>
            </a:lvl8pPr>
            <a:lvl9pPr indent="0" lvl="8" marL="0" marR="0" algn="r">
              <a:spcBef>
                <a:spcPts val="0"/>
              </a:spcBef>
              <a:buNone/>
              <a:defRPr b="0" i="0" sz="1200" u="none" cap="none" strike="noStrike">
                <a:solidFill>
                  <a:srgbClr val="888888"/>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fr-FR"/>
              <a:t>‹#›</a:t>
            </a:fld>
            <a:endParaRPr/>
          </a:p>
        </p:txBody>
      </p:sp>
      <p:sp>
        <p:nvSpPr>
          <p:cNvPr id="60" name="Google Shape;60;p24"/>
          <p:cNvSpPr txBox="1"/>
          <p:nvPr>
            <p:ph idx="1" type="body"/>
          </p:nvPr>
        </p:nvSpPr>
        <p:spPr>
          <a:xfrm>
            <a:off x="841248" y="1828800"/>
            <a:ext cx="5093208" cy="435254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sz="2400"/>
            </a:lvl1pPr>
            <a:lvl2pPr indent="-381000" lvl="1" marL="914400" algn="l">
              <a:lnSpc>
                <a:spcPct val="90000"/>
              </a:lnSpc>
              <a:spcBef>
                <a:spcPts val="500"/>
              </a:spcBef>
              <a:spcAft>
                <a:spcPts val="0"/>
              </a:spcAft>
              <a:buClr>
                <a:schemeClr val="dk1"/>
              </a:buClr>
              <a:buSzPts val="2400"/>
              <a:buChar char="•"/>
              <a:defRPr/>
            </a:lvl2pPr>
            <a:lvl3pPr indent="-355600" lvl="2" marL="1371600" algn="l">
              <a:lnSpc>
                <a:spcPct val="90000"/>
              </a:lnSpc>
              <a:spcBef>
                <a:spcPts val="500"/>
              </a:spcBef>
              <a:spcAft>
                <a:spcPts val="0"/>
              </a:spcAft>
              <a:buClr>
                <a:schemeClr val="dk1"/>
              </a:buClr>
              <a:buSzPts val="20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contenu">
  <p:cSld name="Titre et contenu">
    <p:spTree>
      <p:nvGrpSpPr>
        <p:cNvPr id="61" name="Shape 61"/>
        <p:cNvGrpSpPr/>
        <p:nvPr/>
      </p:nvGrpSpPr>
      <p:grpSpPr>
        <a:xfrm>
          <a:off x="0" y="0"/>
          <a:ext cx="0" cy="0"/>
          <a:chOff x="0" y="0"/>
          <a:chExt cx="0" cy="0"/>
        </a:xfrm>
      </p:grpSpPr>
      <p:sp>
        <p:nvSpPr>
          <p:cNvPr id="62" name="Google Shape;62;p25"/>
          <p:cNvSpPr txBox="1"/>
          <p:nvPr>
            <p:ph type="title"/>
          </p:nvPr>
        </p:nvSpPr>
        <p:spPr>
          <a:xfrm>
            <a:off x="539496"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25"/>
          <p:cNvSpPr txBox="1"/>
          <p:nvPr>
            <p:ph idx="1" type="body"/>
          </p:nvPr>
        </p:nvSpPr>
        <p:spPr>
          <a:xfrm>
            <a:off x="1179576" y="1911096"/>
            <a:ext cx="9829800" cy="3859742"/>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4" name="Google Shape;64;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atin typeface="Avenir"/>
                <a:ea typeface="Avenir"/>
                <a:cs typeface="Avenir"/>
                <a:sym typeface="Avenir"/>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atin typeface="Avenir"/>
                <a:ea typeface="Avenir"/>
                <a:cs typeface="Avenir"/>
                <a:sym typeface="Avenir"/>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sz="1200" cap="none">
                <a:solidFill>
                  <a:srgbClr val="888888"/>
                </a:solidFill>
                <a:latin typeface="Avenir"/>
                <a:ea typeface="Avenir"/>
                <a:cs typeface="Avenir"/>
                <a:sym typeface="Avenir"/>
              </a:defRPr>
            </a:lvl1pPr>
            <a:lvl2pPr indent="0" lvl="1" marL="0" marR="0" algn="r">
              <a:spcBef>
                <a:spcPts val="0"/>
              </a:spcBef>
              <a:buNone/>
              <a:defRPr sz="1200" cap="none">
                <a:solidFill>
                  <a:srgbClr val="888888"/>
                </a:solidFill>
                <a:latin typeface="Avenir"/>
                <a:ea typeface="Avenir"/>
                <a:cs typeface="Avenir"/>
                <a:sym typeface="Avenir"/>
              </a:defRPr>
            </a:lvl2pPr>
            <a:lvl3pPr indent="0" lvl="2" marL="0" marR="0" algn="r">
              <a:spcBef>
                <a:spcPts val="0"/>
              </a:spcBef>
              <a:buNone/>
              <a:defRPr sz="1200" cap="none">
                <a:solidFill>
                  <a:srgbClr val="888888"/>
                </a:solidFill>
                <a:latin typeface="Avenir"/>
                <a:ea typeface="Avenir"/>
                <a:cs typeface="Avenir"/>
                <a:sym typeface="Avenir"/>
              </a:defRPr>
            </a:lvl3pPr>
            <a:lvl4pPr indent="0" lvl="3" marL="0" marR="0" algn="r">
              <a:spcBef>
                <a:spcPts val="0"/>
              </a:spcBef>
              <a:buNone/>
              <a:defRPr sz="1200" cap="none">
                <a:solidFill>
                  <a:srgbClr val="888888"/>
                </a:solidFill>
                <a:latin typeface="Avenir"/>
                <a:ea typeface="Avenir"/>
                <a:cs typeface="Avenir"/>
                <a:sym typeface="Avenir"/>
              </a:defRPr>
            </a:lvl4pPr>
            <a:lvl5pPr indent="0" lvl="4" marL="0" marR="0" algn="r">
              <a:spcBef>
                <a:spcPts val="0"/>
              </a:spcBef>
              <a:buNone/>
              <a:defRPr sz="1200" cap="none">
                <a:solidFill>
                  <a:srgbClr val="888888"/>
                </a:solidFill>
                <a:latin typeface="Avenir"/>
                <a:ea typeface="Avenir"/>
                <a:cs typeface="Avenir"/>
                <a:sym typeface="Avenir"/>
              </a:defRPr>
            </a:lvl5pPr>
            <a:lvl6pPr indent="0" lvl="5" marL="0" marR="0" algn="r">
              <a:spcBef>
                <a:spcPts val="0"/>
              </a:spcBef>
              <a:buNone/>
              <a:defRPr sz="1200" cap="none">
                <a:solidFill>
                  <a:srgbClr val="888888"/>
                </a:solidFill>
                <a:latin typeface="Avenir"/>
                <a:ea typeface="Avenir"/>
                <a:cs typeface="Avenir"/>
                <a:sym typeface="Avenir"/>
              </a:defRPr>
            </a:lvl6pPr>
            <a:lvl7pPr indent="0" lvl="6" marL="0" marR="0" algn="r">
              <a:spcBef>
                <a:spcPts val="0"/>
              </a:spcBef>
              <a:buNone/>
              <a:defRPr sz="1200" cap="none">
                <a:solidFill>
                  <a:srgbClr val="888888"/>
                </a:solidFill>
                <a:latin typeface="Avenir"/>
                <a:ea typeface="Avenir"/>
                <a:cs typeface="Avenir"/>
                <a:sym typeface="Avenir"/>
              </a:defRPr>
            </a:lvl7pPr>
            <a:lvl8pPr indent="0" lvl="7" marL="0" marR="0" algn="r">
              <a:spcBef>
                <a:spcPts val="0"/>
              </a:spcBef>
              <a:buNone/>
              <a:defRPr sz="1200" cap="none">
                <a:solidFill>
                  <a:srgbClr val="888888"/>
                </a:solidFill>
                <a:latin typeface="Avenir"/>
                <a:ea typeface="Avenir"/>
                <a:cs typeface="Avenir"/>
                <a:sym typeface="Avenir"/>
              </a:defRPr>
            </a:lvl8pPr>
            <a:lvl9pPr indent="0" lvl="8" marL="0" marR="0" algn="r">
              <a:spcBef>
                <a:spcPts val="0"/>
              </a:spcBef>
              <a:buNone/>
              <a:defRPr sz="1200" cap="none">
                <a:solidFill>
                  <a:srgbClr val="888888"/>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fr-FR"/>
              <a:t>‹#›</a:t>
            </a:fld>
            <a:endParaRPr/>
          </a:p>
        </p:txBody>
      </p:sp>
      <p:sp>
        <p:nvSpPr>
          <p:cNvPr id="67" name="Google Shape;67;p25"/>
          <p:cNvSpPr/>
          <p:nvPr/>
        </p:nvSpPr>
        <p:spPr>
          <a:xfrm>
            <a:off x="10494433" y="2"/>
            <a:ext cx="849328" cy="357668"/>
          </a:xfrm>
          <a:custGeom>
            <a:rect b="b" l="l" r="r" t="t"/>
            <a:pathLst>
              <a:path extrusionOk="0" h="477997" w="1135066">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68" name="Google Shape;68;p25"/>
          <p:cNvSpPr/>
          <p:nvPr/>
        </p:nvSpPr>
        <p:spPr>
          <a:xfrm flipH="1">
            <a:off x="123536" y="5717905"/>
            <a:ext cx="1771609" cy="1140095"/>
          </a:xfrm>
          <a:custGeom>
            <a:rect b="b" l="l" r="r" t="t"/>
            <a:pathLst>
              <a:path extrusionOk="0" h="1140095" w="1771609">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venir"/>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ison 3 colonne" type="twoTxTwoObj">
  <p:cSld name="TWO_OBJECTS_WITH_TEXT">
    <p:spTree>
      <p:nvGrpSpPr>
        <p:cNvPr id="69" name="Shape 69"/>
        <p:cNvGrpSpPr/>
        <p:nvPr/>
      </p:nvGrpSpPr>
      <p:grpSpPr>
        <a:xfrm>
          <a:off x="0" y="0"/>
          <a:ext cx="0" cy="0"/>
          <a:chOff x="0" y="0"/>
          <a:chExt cx="0" cy="0"/>
        </a:xfrm>
      </p:grpSpPr>
      <p:sp>
        <p:nvSpPr>
          <p:cNvPr id="70" name="Google Shape;70;p2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1" name="Google Shape;71;p26"/>
          <p:cNvSpPr txBox="1"/>
          <p:nvPr>
            <p:ph idx="1" type="body"/>
          </p:nvPr>
        </p:nvSpPr>
        <p:spPr>
          <a:xfrm>
            <a:off x="839788" y="1681163"/>
            <a:ext cx="3291840"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72" name="Google Shape;72;p26"/>
          <p:cNvSpPr txBox="1"/>
          <p:nvPr>
            <p:ph idx="2" type="body"/>
          </p:nvPr>
        </p:nvSpPr>
        <p:spPr>
          <a:xfrm>
            <a:off x="839788" y="2505075"/>
            <a:ext cx="3291840" cy="3684588"/>
          </a:xfrm>
          <a:prstGeom prst="rect">
            <a:avLst/>
          </a:prstGeom>
          <a:noFill/>
          <a:ln>
            <a:noFill/>
          </a:ln>
        </p:spPr>
        <p:txBody>
          <a:bodyPr anchorCtr="0" anchor="t" bIns="45700" lIns="91425" spcFirstLastPara="1" rIns="91425" wrap="square" tIns="45700">
            <a:normAutofit/>
          </a:bodyPr>
          <a:lstStyle>
            <a:lvl1pPr indent="-355600" lvl="0" marL="457200" algn="l">
              <a:lnSpc>
                <a:spcPct val="90000"/>
              </a:lnSpc>
              <a:spcBef>
                <a:spcPts val="1000"/>
              </a:spcBef>
              <a:spcAft>
                <a:spcPts val="0"/>
              </a:spcAft>
              <a:buClr>
                <a:schemeClr val="dk1"/>
              </a:buClr>
              <a:buSzPts val="2000"/>
              <a:buChar char="•"/>
              <a:defRPr sz="2000"/>
            </a:lvl1pPr>
            <a:lvl2pPr indent="-342900" lvl="1" marL="914400" algn="l">
              <a:lnSpc>
                <a:spcPct val="90000"/>
              </a:lnSpc>
              <a:spcBef>
                <a:spcPts val="500"/>
              </a:spcBef>
              <a:spcAft>
                <a:spcPts val="0"/>
              </a:spcAft>
              <a:buClr>
                <a:schemeClr val="dk1"/>
              </a:buClr>
              <a:buSzPts val="1800"/>
              <a:buChar char="•"/>
              <a:defRPr sz="1800"/>
            </a:lvl2pPr>
            <a:lvl3pPr indent="-330200" lvl="2" marL="1371600" algn="l">
              <a:lnSpc>
                <a:spcPct val="90000"/>
              </a:lnSpc>
              <a:spcBef>
                <a:spcPts val="500"/>
              </a:spcBef>
              <a:spcAft>
                <a:spcPts val="0"/>
              </a:spcAft>
              <a:buClr>
                <a:schemeClr val="dk1"/>
              </a:buClr>
              <a:buSzPts val="1600"/>
              <a:buChar char="•"/>
              <a:defRPr sz="1600"/>
            </a:lvl3pPr>
            <a:lvl4pPr indent="-317500" lvl="3" marL="1828800" algn="l">
              <a:lnSpc>
                <a:spcPct val="90000"/>
              </a:lnSpc>
              <a:spcBef>
                <a:spcPts val="500"/>
              </a:spcBef>
              <a:spcAft>
                <a:spcPts val="0"/>
              </a:spcAft>
              <a:buClr>
                <a:schemeClr val="dk1"/>
              </a:buClr>
              <a:buSzPts val="1400"/>
              <a:buChar char="•"/>
              <a:defRPr sz="1400"/>
            </a:lvl4pPr>
            <a:lvl5pPr indent="-317500" lvl="4" marL="2286000" algn="l">
              <a:lnSpc>
                <a:spcPct val="90000"/>
              </a:lnSpc>
              <a:spcBef>
                <a:spcPts val="500"/>
              </a:spcBef>
              <a:spcAft>
                <a:spcPts val="0"/>
              </a:spcAft>
              <a:buClr>
                <a:schemeClr val="dk1"/>
              </a:buClr>
              <a:buSzPts val="1400"/>
              <a:buChar char="•"/>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3" name="Google Shape;73;p26"/>
          <p:cNvSpPr txBox="1"/>
          <p:nvPr>
            <p:ph idx="3" type="body"/>
          </p:nvPr>
        </p:nvSpPr>
        <p:spPr>
          <a:xfrm>
            <a:off x="4453128" y="1681163"/>
            <a:ext cx="3291840"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74" name="Google Shape;74;p26"/>
          <p:cNvSpPr txBox="1"/>
          <p:nvPr>
            <p:ph idx="4" type="body"/>
          </p:nvPr>
        </p:nvSpPr>
        <p:spPr>
          <a:xfrm>
            <a:off x="4453128" y="2505075"/>
            <a:ext cx="3291840" cy="3684588"/>
          </a:xfrm>
          <a:prstGeom prst="rect">
            <a:avLst/>
          </a:prstGeom>
          <a:noFill/>
          <a:ln>
            <a:noFill/>
          </a:ln>
        </p:spPr>
        <p:txBody>
          <a:bodyPr anchorCtr="0" anchor="t" bIns="45700" lIns="91425" spcFirstLastPara="1" rIns="91425" wrap="square" tIns="45700">
            <a:normAutofit/>
          </a:bodyPr>
          <a:lstStyle>
            <a:lvl1pPr indent="-355600" lvl="0" marL="457200" algn="l">
              <a:lnSpc>
                <a:spcPct val="90000"/>
              </a:lnSpc>
              <a:spcBef>
                <a:spcPts val="1000"/>
              </a:spcBef>
              <a:spcAft>
                <a:spcPts val="0"/>
              </a:spcAft>
              <a:buClr>
                <a:schemeClr val="dk1"/>
              </a:buClr>
              <a:buSzPts val="2000"/>
              <a:buChar char="•"/>
              <a:defRPr sz="2000"/>
            </a:lvl1pPr>
            <a:lvl2pPr indent="-342900" lvl="1" marL="914400" algn="l">
              <a:lnSpc>
                <a:spcPct val="90000"/>
              </a:lnSpc>
              <a:spcBef>
                <a:spcPts val="500"/>
              </a:spcBef>
              <a:spcAft>
                <a:spcPts val="0"/>
              </a:spcAft>
              <a:buClr>
                <a:schemeClr val="dk1"/>
              </a:buClr>
              <a:buSzPts val="1800"/>
              <a:buChar char="•"/>
              <a:defRPr sz="1800"/>
            </a:lvl2pPr>
            <a:lvl3pPr indent="-330200" lvl="2" marL="1371600" algn="l">
              <a:lnSpc>
                <a:spcPct val="90000"/>
              </a:lnSpc>
              <a:spcBef>
                <a:spcPts val="500"/>
              </a:spcBef>
              <a:spcAft>
                <a:spcPts val="0"/>
              </a:spcAft>
              <a:buClr>
                <a:schemeClr val="dk1"/>
              </a:buClr>
              <a:buSzPts val="1600"/>
              <a:buChar char="•"/>
              <a:defRPr sz="1600"/>
            </a:lvl3pPr>
            <a:lvl4pPr indent="-317500" lvl="3" marL="1828800" algn="l">
              <a:lnSpc>
                <a:spcPct val="90000"/>
              </a:lnSpc>
              <a:spcBef>
                <a:spcPts val="500"/>
              </a:spcBef>
              <a:spcAft>
                <a:spcPts val="0"/>
              </a:spcAft>
              <a:buClr>
                <a:schemeClr val="dk1"/>
              </a:buClr>
              <a:buSzPts val="1400"/>
              <a:buChar char="•"/>
              <a:defRPr sz="1400"/>
            </a:lvl4pPr>
            <a:lvl5pPr indent="-317500" lvl="4" marL="2286000" algn="l">
              <a:lnSpc>
                <a:spcPct val="90000"/>
              </a:lnSpc>
              <a:spcBef>
                <a:spcPts val="500"/>
              </a:spcBef>
              <a:spcAft>
                <a:spcPts val="0"/>
              </a:spcAft>
              <a:buClr>
                <a:schemeClr val="dk1"/>
              </a:buClr>
              <a:buSzPts val="1400"/>
              <a:buChar char="•"/>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atin typeface="Avenir"/>
                <a:ea typeface="Avenir"/>
                <a:cs typeface="Avenir"/>
                <a:sym typeface="Avenir"/>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atin typeface="Avenir"/>
                <a:ea typeface="Avenir"/>
                <a:cs typeface="Avenir"/>
                <a:sym typeface="Avenir"/>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sz="1200" cap="none">
                <a:solidFill>
                  <a:srgbClr val="888888"/>
                </a:solidFill>
                <a:latin typeface="Avenir"/>
                <a:ea typeface="Avenir"/>
                <a:cs typeface="Avenir"/>
                <a:sym typeface="Avenir"/>
              </a:defRPr>
            </a:lvl1pPr>
            <a:lvl2pPr indent="0" lvl="1" marL="0" marR="0" algn="r">
              <a:spcBef>
                <a:spcPts val="0"/>
              </a:spcBef>
              <a:buNone/>
              <a:defRPr sz="1200" cap="none">
                <a:solidFill>
                  <a:srgbClr val="888888"/>
                </a:solidFill>
                <a:latin typeface="Avenir"/>
                <a:ea typeface="Avenir"/>
                <a:cs typeface="Avenir"/>
                <a:sym typeface="Avenir"/>
              </a:defRPr>
            </a:lvl2pPr>
            <a:lvl3pPr indent="0" lvl="2" marL="0" marR="0" algn="r">
              <a:spcBef>
                <a:spcPts val="0"/>
              </a:spcBef>
              <a:buNone/>
              <a:defRPr sz="1200" cap="none">
                <a:solidFill>
                  <a:srgbClr val="888888"/>
                </a:solidFill>
                <a:latin typeface="Avenir"/>
                <a:ea typeface="Avenir"/>
                <a:cs typeface="Avenir"/>
                <a:sym typeface="Avenir"/>
              </a:defRPr>
            </a:lvl3pPr>
            <a:lvl4pPr indent="0" lvl="3" marL="0" marR="0" algn="r">
              <a:spcBef>
                <a:spcPts val="0"/>
              </a:spcBef>
              <a:buNone/>
              <a:defRPr sz="1200" cap="none">
                <a:solidFill>
                  <a:srgbClr val="888888"/>
                </a:solidFill>
                <a:latin typeface="Avenir"/>
                <a:ea typeface="Avenir"/>
                <a:cs typeface="Avenir"/>
                <a:sym typeface="Avenir"/>
              </a:defRPr>
            </a:lvl4pPr>
            <a:lvl5pPr indent="0" lvl="4" marL="0" marR="0" algn="r">
              <a:spcBef>
                <a:spcPts val="0"/>
              </a:spcBef>
              <a:buNone/>
              <a:defRPr sz="1200" cap="none">
                <a:solidFill>
                  <a:srgbClr val="888888"/>
                </a:solidFill>
                <a:latin typeface="Avenir"/>
                <a:ea typeface="Avenir"/>
                <a:cs typeface="Avenir"/>
                <a:sym typeface="Avenir"/>
              </a:defRPr>
            </a:lvl5pPr>
            <a:lvl6pPr indent="0" lvl="5" marL="0" marR="0" algn="r">
              <a:spcBef>
                <a:spcPts val="0"/>
              </a:spcBef>
              <a:buNone/>
              <a:defRPr sz="1200" cap="none">
                <a:solidFill>
                  <a:srgbClr val="888888"/>
                </a:solidFill>
                <a:latin typeface="Avenir"/>
                <a:ea typeface="Avenir"/>
                <a:cs typeface="Avenir"/>
                <a:sym typeface="Avenir"/>
              </a:defRPr>
            </a:lvl6pPr>
            <a:lvl7pPr indent="0" lvl="6" marL="0" marR="0" algn="r">
              <a:spcBef>
                <a:spcPts val="0"/>
              </a:spcBef>
              <a:buNone/>
              <a:defRPr sz="1200" cap="none">
                <a:solidFill>
                  <a:srgbClr val="888888"/>
                </a:solidFill>
                <a:latin typeface="Avenir"/>
                <a:ea typeface="Avenir"/>
                <a:cs typeface="Avenir"/>
                <a:sym typeface="Avenir"/>
              </a:defRPr>
            </a:lvl7pPr>
            <a:lvl8pPr indent="0" lvl="7" marL="0" marR="0" algn="r">
              <a:spcBef>
                <a:spcPts val="0"/>
              </a:spcBef>
              <a:buNone/>
              <a:defRPr sz="1200" cap="none">
                <a:solidFill>
                  <a:srgbClr val="888888"/>
                </a:solidFill>
                <a:latin typeface="Avenir"/>
                <a:ea typeface="Avenir"/>
                <a:cs typeface="Avenir"/>
                <a:sym typeface="Avenir"/>
              </a:defRPr>
            </a:lvl8pPr>
            <a:lvl9pPr indent="0" lvl="8" marL="0" marR="0" algn="r">
              <a:spcBef>
                <a:spcPts val="0"/>
              </a:spcBef>
              <a:buNone/>
              <a:defRPr sz="1200" cap="none">
                <a:solidFill>
                  <a:srgbClr val="888888"/>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fr-FR"/>
              <a:t>‹#›</a:t>
            </a:fld>
            <a:endParaRPr/>
          </a:p>
        </p:txBody>
      </p:sp>
      <p:sp>
        <p:nvSpPr>
          <p:cNvPr id="78" name="Google Shape;78;p26"/>
          <p:cNvSpPr/>
          <p:nvPr/>
        </p:nvSpPr>
        <p:spPr>
          <a:xfrm rot="-5400000">
            <a:off x="-388933" y="4841194"/>
            <a:ext cx="1737401" cy="959536"/>
          </a:xfrm>
          <a:custGeom>
            <a:rect b="b" l="l" r="r" t="t"/>
            <a:pathLst>
              <a:path extrusionOk="0" h="959536" w="1737401">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venir"/>
              <a:buNone/>
            </a:pPr>
            <a:r>
              <a:t/>
            </a:r>
            <a:endParaRPr b="0" i="0" sz="1800" u="none" cap="none" strike="noStrike">
              <a:solidFill>
                <a:srgbClr val="000000"/>
              </a:solidFill>
              <a:latin typeface="Calibri"/>
              <a:ea typeface="Calibri"/>
              <a:cs typeface="Calibri"/>
              <a:sym typeface="Calibri"/>
            </a:endParaRPr>
          </a:p>
        </p:txBody>
      </p:sp>
      <p:sp>
        <p:nvSpPr>
          <p:cNvPr id="79" name="Google Shape;79;p26"/>
          <p:cNvSpPr/>
          <p:nvPr/>
        </p:nvSpPr>
        <p:spPr>
          <a:xfrm>
            <a:off x="10494433" y="2"/>
            <a:ext cx="849328" cy="357668"/>
          </a:xfrm>
          <a:custGeom>
            <a:rect b="b" l="l" r="r" t="t"/>
            <a:pathLst>
              <a:path extrusionOk="0" h="477997" w="1135066">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80" name="Google Shape;80;p26"/>
          <p:cNvSpPr txBox="1"/>
          <p:nvPr>
            <p:ph idx="5" type="body"/>
          </p:nvPr>
        </p:nvSpPr>
        <p:spPr>
          <a:xfrm>
            <a:off x="8065008" y="1681163"/>
            <a:ext cx="3291840"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81" name="Google Shape;81;p26"/>
          <p:cNvSpPr txBox="1"/>
          <p:nvPr>
            <p:ph idx="6" type="body"/>
          </p:nvPr>
        </p:nvSpPr>
        <p:spPr>
          <a:xfrm>
            <a:off x="8065008" y="2505075"/>
            <a:ext cx="3291840" cy="3684588"/>
          </a:xfrm>
          <a:prstGeom prst="rect">
            <a:avLst/>
          </a:prstGeom>
          <a:noFill/>
          <a:ln>
            <a:noFill/>
          </a:ln>
        </p:spPr>
        <p:txBody>
          <a:bodyPr anchorCtr="0" anchor="t" bIns="45700" lIns="91425" spcFirstLastPara="1" rIns="91425" wrap="square" tIns="45700">
            <a:normAutofit/>
          </a:bodyPr>
          <a:lstStyle>
            <a:lvl1pPr indent="-355600" lvl="0" marL="457200" algn="l">
              <a:lnSpc>
                <a:spcPct val="90000"/>
              </a:lnSpc>
              <a:spcBef>
                <a:spcPts val="1000"/>
              </a:spcBef>
              <a:spcAft>
                <a:spcPts val="0"/>
              </a:spcAft>
              <a:buClr>
                <a:schemeClr val="dk1"/>
              </a:buClr>
              <a:buSzPts val="2000"/>
              <a:buChar char="•"/>
              <a:defRPr sz="2000"/>
            </a:lvl1pPr>
            <a:lvl2pPr indent="-342900" lvl="1" marL="914400" algn="l">
              <a:lnSpc>
                <a:spcPct val="90000"/>
              </a:lnSpc>
              <a:spcBef>
                <a:spcPts val="500"/>
              </a:spcBef>
              <a:spcAft>
                <a:spcPts val="0"/>
              </a:spcAft>
              <a:buClr>
                <a:schemeClr val="dk1"/>
              </a:buClr>
              <a:buSzPts val="1800"/>
              <a:buChar char="•"/>
              <a:defRPr sz="1800"/>
            </a:lvl2pPr>
            <a:lvl3pPr indent="-330200" lvl="2" marL="1371600" algn="l">
              <a:lnSpc>
                <a:spcPct val="90000"/>
              </a:lnSpc>
              <a:spcBef>
                <a:spcPts val="500"/>
              </a:spcBef>
              <a:spcAft>
                <a:spcPts val="0"/>
              </a:spcAft>
              <a:buClr>
                <a:schemeClr val="dk1"/>
              </a:buClr>
              <a:buSzPts val="1600"/>
              <a:buChar char="•"/>
              <a:defRPr sz="1600"/>
            </a:lvl3pPr>
            <a:lvl4pPr indent="-317500" lvl="3" marL="1828800" algn="l">
              <a:lnSpc>
                <a:spcPct val="90000"/>
              </a:lnSpc>
              <a:spcBef>
                <a:spcPts val="500"/>
              </a:spcBef>
              <a:spcAft>
                <a:spcPts val="0"/>
              </a:spcAft>
              <a:buClr>
                <a:schemeClr val="dk1"/>
              </a:buClr>
              <a:buSzPts val="1400"/>
              <a:buChar char="•"/>
              <a:defRPr sz="1400"/>
            </a:lvl4pPr>
            <a:lvl5pPr indent="-317500" lvl="4" marL="2286000" algn="l">
              <a:lnSpc>
                <a:spcPct val="90000"/>
              </a:lnSpc>
              <a:spcBef>
                <a:spcPts val="500"/>
              </a:spcBef>
              <a:spcAft>
                <a:spcPts val="0"/>
              </a:spcAft>
              <a:buClr>
                <a:schemeClr val="dk1"/>
              </a:buClr>
              <a:buSzPts val="1400"/>
              <a:buChar char="•"/>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ison">
  <p:cSld name="Comparaison">
    <p:spTree>
      <p:nvGrpSpPr>
        <p:cNvPr id="82" name="Shape 82"/>
        <p:cNvGrpSpPr/>
        <p:nvPr/>
      </p:nvGrpSpPr>
      <p:grpSpPr>
        <a:xfrm>
          <a:off x="0" y="0"/>
          <a:ext cx="0" cy="0"/>
          <a:chOff x="0" y="0"/>
          <a:chExt cx="0" cy="0"/>
        </a:xfrm>
      </p:grpSpPr>
      <p:sp>
        <p:nvSpPr>
          <p:cNvPr id="83" name="Google Shape;83;p2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4" name="Google Shape;84;p2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85" name="Google Shape;85;p2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81000" lvl="0" marL="457200" algn="l">
              <a:lnSpc>
                <a:spcPct val="90000"/>
              </a:lnSpc>
              <a:spcBef>
                <a:spcPts val="1000"/>
              </a:spcBef>
              <a:spcAft>
                <a:spcPts val="0"/>
              </a:spcAft>
              <a:buClr>
                <a:schemeClr val="dk1"/>
              </a:buClr>
              <a:buSzPts val="2400"/>
              <a:buChar char="•"/>
              <a:defRPr sz="2400"/>
            </a:lvl1pPr>
            <a:lvl2pPr indent="-355600" lvl="1" marL="914400" algn="l">
              <a:lnSpc>
                <a:spcPct val="90000"/>
              </a:lnSpc>
              <a:spcBef>
                <a:spcPts val="500"/>
              </a:spcBef>
              <a:spcAft>
                <a:spcPts val="0"/>
              </a:spcAft>
              <a:buClr>
                <a:schemeClr val="dk1"/>
              </a:buClr>
              <a:buSzPts val="2000"/>
              <a:buChar char="•"/>
              <a:defRPr sz="2000"/>
            </a:lvl2pPr>
            <a:lvl3pPr indent="-342900" lvl="2" marL="1371600" algn="l">
              <a:lnSpc>
                <a:spcPct val="90000"/>
              </a:lnSpc>
              <a:spcBef>
                <a:spcPts val="500"/>
              </a:spcBef>
              <a:spcAft>
                <a:spcPts val="0"/>
              </a:spcAft>
              <a:buClr>
                <a:schemeClr val="dk1"/>
              </a:buClr>
              <a:buSzPts val="1800"/>
              <a:buChar char="•"/>
              <a:defRPr sz="1800"/>
            </a:lvl3pPr>
            <a:lvl4pPr indent="-330200" lvl="3" marL="1828800" algn="l">
              <a:lnSpc>
                <a:spcPct val="90000"/>
              </a:lnSpc>
              <a:spcBef>
                <a:spcPts val="500"/>
              </a:spcBef>
              <a:spcAft>
                <a:spcPts val="0"/>
              </a:spcAft>
              <a:buClr>
                <a:schemeClr val="dk1"/>
              </a:buClr>
              <a:buSzPts val="1600"/>
              <a:buChar char="•"/>
              <a:defRPr sz="1600"/>
            </a:lvl4pPr>
            <a:lvl5pPr indent="-330200" lvl="4" marL="2286000" algn="l">
              <a:lnSpc>
                <a:spcPct val="90000"/>
              </a:lnSpc>
              <a:spcBef>
                <a:spcPts val="500"/>
              </a:spcBef>
              <a:spcAft>
                <a:spcPts val="0"/>
              </a:spcAft>
              <a:buClr>
                <a:schemeClr val="dk1"/>
              </a:buClr>
              <a:buSzPts val="1600"/>
              <a:buChar char="•"/>
              <a:defRPr sz="16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6" name="Google Shape;86;p2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87" name="Google Shape;87;p2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81000" lvl="0" marL="457200" algn="l">
              <a:lnSpc>
                <a:spcPct val="90000"/>
              </a:lnSpc>
              <a:spcBef>
                <a:spcPts val="1000"/>
              </a:spcBef>
              <a:spcAft>
                <a:spcPts val="0"/>
              </a:spcAft>
              <a:buClr>
                <a:schemeClr val="dk1"/>
              </a:buClr>
              <a:buSzPts val="2400"/>
              <a:buChar char="•"/>
              <a:defRPr sz="2400"/>
            </a:lvl1pPr>
            <a:lvl2pPr indent="-355600" lvl="1" marL="914400" algn="l">
              <a:lnSpc>
                <a:spcPct val="90000"/>
              </a:lnSpc>
              <a:spcBef>
                <a:spcPts val="500"/>
              </a:spcBef>
              <a:spcAft>
                <a:spcPts val="0"/>
              </a:spcAft>
              <a:buClr>
                <a:schemeClr val="dk1"/>
              </a:buClr>
              <a:buSzPts val="2000"/>
              <a:buChar char="•"/>
              <a:defRPr sz="2000"/>
            </a:lvl2pPr>
            <a:lvl3pPr indent="-342900" lvl="2" marL="1371600" algn="l">
              <a:lnSpc>
                <a:spcPct val="90000"/>
              </a:lnSpc>
              <a:spcBef>
                <a:spcPts val="500"/>
              </a:spcBef>
              <a:spcAft>
                <a:spcPts val="0"/>
              </a:spcAft>
              <a:buClr>
                <a:schemeClr val="dk1"/>
              </a:buClr>
              <a:buSzPts val="1800"/>
              <a:buChar char="•"/>
              <a:defRPr sz="1800"/>
            </a:lvl3pPr>
            <a:lvl4pPr indent="-330200" lvl="3" marL="1828800" algn="l">
              <a:lnSpc>
                <a:spcPct val="90000"/>
              </a:lnSpc>
              <a:spcBef>
                <a:spcPts val="500"/>
              </a:spcBef>
              <a:spcAft>
                <a:spcPts val="0"/>
              </a:spcAft>
              <a:buClr>
                <a:schemeClr val="dk1"/>
              </a:buClr>
              <a:buSzPts val="1600"/>
              <a:buChar char="•"/>
              <a:defRPr sz="1600"/>
            </a:lvl4pPr>
            <a:lvl5pPr indent="-330200" lvl="4" marL="2286000" algn="l">
              <a:lnSpc>
                <a:spcPct val="90000"/>
              </a:lnSpc>
              <a:spcBef>
                <a:spcPts val="500"/>
              </a:spcBef>
              <a:spcAft>
                <a:spcPts val="0"/>
              </a:spcAft>
              <a:buClr>
                <a:schemeClr val="dk1"/>
              </a:buClr>
              <a:buSzPts val="1600"/>
              <a:buChar char="•"/>
              <a:defRPr sz="16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8" name="Google Shape;88;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atin typeface="Avenir"/>
                <a:ea typeface="Avenir"/>
                <a:cs typeface="Avenir"/>
                <a:sym typeface="Avenir"/>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atin typeface="Avenir"/>
                <a:ea typeface="Avenir"/>
                <a:cs typeface="Avenir"/>
                <a:sym typeface="Avenir"/>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sz="1200" cap="none">
                <a:solidFill>
                  <a:srgbClr val="888888"/>
                </a:solidFill>
                <a:latin typeface="Avenir"/>
                <a:ea typeface="Avenir"/>
                <a:cs typeface="Avenir"/>
                <a:sym typeface="Avenir"/>
              </a:defRPr>
            </a:lvl1pPr>
            <a:lvl2pPr indent="0" lvl="1" marL="0" marR="0" algn="r">
              <a:spcBef>
                <a:spcPts val="0"/>
              </a:spcBef>
              <a:buNone/>
              <a:defRPr sz="1200" cap="none">
                <a:solidFill>
                  <a:srgbClr val="888888"/>
                </a:solidFill>
                <a:latin typeface="Avenir"/>
                <a:ea typeface="Avenir"/>
                <a:cs typeface="Avenir"/>
                <a:sym typeface="Avenir"/>
              </a:defRPr>
            </a:lvl2pPr>
            <a:lvl3pPr indent="0" lvl="2" marL="0" marR="0" algn="r">
              <a:spcBef>
                <a:spcPts val="0"/>
              </a:spcBef>
              <a:buNone/>
              <a:defRPr sz="1200" cap="none">
                <a:solidFill>
                  <a:srgbClr val="888888"/>
                </a:solidFill>
                <a:latin typeface="Avenir"/>
                <a:ea typeface="Avenir"/>
                <a:cs typeface="Avenir"/>
                <a:sym typeface="Avenir"/>
              </a:defRPr>
            </a:lvl3pPr>
            <a:lvl4pPr indent="0" lvl="3" marL="0" marR="0" algn="r">
              <a:spcBef>
                <a:spcPts val="0"/>
              </a:spcBef>
              <a:buNone/>
              <a:defRPr sz="1200" cap="none">
                <a:solidFill>
                  <a:srgbClr val="888888"/>
                </a:solidFill>
                <a:latin typeface="Avenir"/>
                <a:ea typeface="Avenir"/>
                <a:cs typeface="Avenir"/>
                <a:sym typeface="Avenir"/>
              </a:defRPr>
            </a:lvl4pPr>
            <a:lvl5pPr indent="0" lvl="4" marL="0" marR="0" algn="r">
              <a:spcBef>
                <a:spcPts val="0"/>
              </a:spcBef>
              <a:buNone/>
              <a:defRPr sz="1200" cap="none">
                <a:solidFill>
                  <a:srgbClr val="888888"/>
                </a:solidFill>
                <a:latin typeface="Avenir"/>
                <a:ea typeface="Avenir"/>
                <a:cs typeface="Avenir"/>
                <a:sym typeface="Avenir"/>
              </a:defRPr>
            </a:lvl5pPr>
            <a:lvl6pPr indent="0" lvl="5" marL="0" marR="0" algn="r">
              <a:spcBef>
                <a:spcPts val="0"/>
              </a:spcBef>
              <a:buNone/>
              <a:defRPr sz="1200" cap="none">
                <a:solidFill>
                  <a:srgbClr val="888888"/>
                </a:solidFill>
                <a:latin typeface="Avenir"/>
                <a:ea typeface="Avenir"/>
                <a:cs typeface="Avenir"/>
                <a:sym typeface="Avenir"/>
              </a:defRPr>
            </a:lvl6pPr>
            <a:lvl7pPr indent="0" lvl="6" marL="0" marR="0" algn="r">
              <a:spcBef>
                <a:spcPts val="0"/>
              </a:spcBef>
              <a:buNone/>
              <a:defRPr sz="1200" cap="none">
                <a:solidFill>
                  <a:srgbClr val="888888"/>
                </a:solidFill>
                <a:latin typeface="Avenir"/>
                <a:ea typeface="Avenir"/>
                <a:cs typeface="Avenir"/>
                <a:sym typeface="Avenir"/>
              </a:defRPr>
            </a:lvl7pPr>
            <a:lvl8pPr indent="0" lvl="7" marL="0" marR="0" algn="r">
              <a:spcBef>
                <a:spcPts val="0"/>
              </a:spcBef>
              <a:buNone/>
              <a:defRPr sz="1200" cap="none">
                <a:solidFill>
                  <a:srgbClr val="888888"/>
                </a:solidFill>
                <a:latin typeface="Avenir"/>
                <a:ea typeface="Avenir"/>
                <a:cs typeface="Avenir"/>
                <a:sym typeface="Avenir"/>
              </a:defRPr>
            </a:lvl8pPr>
            <a:lvl9pPr indent="0" lvl="8" marL="0" marR="0" algn="r">
              <a:spcBef>
                <a:spcPts val="0"/>
              </a:spcBef>
              <a:buNone/>
              <a:defRPr sz="1200" cap="none">
                <a:solidFill>
                  <a:srgbClr val="888888"/>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fr-FR"/>
              <a:t>‹#›</a:t>
            </a:fld>
            <a:endParaRPr/>
          </a:p>
        </p:txBody>
      </p:sp>
      <p:sp>
        <p:nvSpPr>
          <p:cNvPr id="91" name="Google Shape;91;p27"/>
          <p:cNvSpPr/>
          <p:nvPr/>
        </p:nvSpPr>
        <p:spPr>
          <a:xfrm rot="-5400000">
            <a:off x="-388933" y="4841194"/>
            <a:ext cx="1737401" cy="959536"/>
          </a:xfrm>
          <a:custGeom>
            <a:rect b="b" l="l" r="r" t="t"/>
            <a:pathLst>
              <a:path extrusionOk="0" h="959536" w="1737401">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venir"/>
              <a:buNone/>
            </a:pPr>
            <a:r>
              <a:t/>
            </a:r>
            <a:endParaRPr b="0" i="0" sz="1800" u="none" cap="none" strike="noStrike">
              <a:solidFill>
                <a:srgbClr val="000000"/>
              </a:solidFill>
              <a:latin typeface="Calibri"/>
              <a:ea typeface="Calibri"/>
              <a:cs typeface="Calibri"/>
              <a:sym typeface="Calibri"/>
            </a:endParaRPr>
          </a:p>
        </p:txBody>
      </p:sp>
      <p:sp>
        <p:nvSpPr>
          <p:cNvPr id="92" name="Google Shape;92;p27"/>
          <p:cNvSpPr/>
          <p:nvPr/>
        </p:nvSpPr>
        <p:spPr>
          <a:xfrm>
            <a:off x="10494433" y="2"/>
            <a:ext cx="849328" cy="357668"/>
          </a:xfrm>
          <a:custGeom>
            <a:rect b="b" l="l" r="r" t="t"/>
            <a:pathLst>
              <a:path extrusionOk="0" h="477997" w="1135066">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ermeture">
  <p:cSld name="Fermeture">
    <p:spTree>
      <p:nvGrpSpPr>
        <p:cNvPr id="93" name="Shape 93"/>
        <p:cNvGrpSpPr/>
        <p:nvPr/>
      </p:nvGrpSpPr>
      <p:grpSpPr>
        <a:xfrm>
          <a:off x="0" y="0"/>
          <a:ext cx="0" cy="0"/>
          <a:chOff x="0" y="0"/>
          <a:chExt cx="0" cy="0"/>
        </a:xfrm>
      </p:grpSpPr>
      <p:sp>
        <p:nvSpPr>
          <p:cNvPr id="94" name="Google Shape;94;p28"/>
          <p:cNvSpPr/>
          <p:nvPr/>
        </p:nvSpPr>
        <p:spPr>
          <a:xfrm>
            <a:off x="707393" y="847600"/>
            <a:ext cx="4619938" cy="4619938"/>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95" name="Google Shape;95;p28"/>
          <p:cNvSpPr/>
          <p:nvPr/>
        </p:nvSpPr>
        <p:spPr>
          <a:xfrm flipH="1">
            <a:off x="530529" y="0"/>
            <a:ext cx="1155142" cy="591009"/>
          </a:xfrm>
          <a:custGeom>
            <a:rect b="b" l="l" r="r" t="t"/>
            <a:pathLst>
              <a:path extrusionOk="0" h="591009" w="1155142">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96" name="Google Shape;96;p28"/>
          <p:cNvSpPr/>
          <p:nvPr/>
        </p:nvSpPr>
        <p:spPr>
          <a:xfrm flipH="1">
            <a:off x="3961511" y="-1"/>
            <a:ext cx="1737401" cy="959536"/>
          </a:xfrm>
          <a:custGeom>
            <a:rect b="b" l="l" r="r" t="t"/>
            <a:pathLst>
              <a:path extrusionOk="0" h="959536" w="1737401">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venir"/>
              <a:buNone/>
            </a:pPr>
            <a:r>
              <a:t/>
            </a:r>
            <a:endParaRPr b="0" i="0" sz="1800" u="none" cap="none" strike="noStrike">
              <a:solidFill>
                <a:srgbClr val="000000"/>
              </a:solidFill>
              <a:latin typeface="Calibri"/>
              <a:ea typeface="Calibri"/>
              <a:cs typeface="Calibri"/>
              <a:sym typeface="Calibri"/>
            </a:endParaRPr>
          </a:p>
        </p:txBody>
      </p:sp>
      <p:sp>
        <p:nvSpPr>
          <p:cNvPr id="97" name="Google Shape;97;p28"/>
          <p:cNvSpPr/>
          <p:nvPr/>
        </p:nvSpPr>
        <p:spPr>
          <a:xfrm flipH="1">
            <a:off x="0" y="2936831"/>
            <a:ext cx="159741" cy="552996"/>
          </a:xfrm>
          <a:custGeom>
            <a:rect b="b" l="l" r="r" t="t"/>
            <a:pathLst>
              <a:path extrusionOk="0" h="552996" w="159741">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98" name="Google Shape;98;p28"/>
          <p:cNvSpPr/>
          <p:nvPr/>
        </p:nvSpPr>
        <p:spPr>
          <a:xfrm flipH="1">
            <a:off x="0" y="5835649"/>
            <a:ext cx="1548180" cy="1022351"/>
          </a:xfrm>
          <a:custGeom>
            <a:rect b="b" l="l" r="r" t="t"/>
            <a:pathLst>
              <a:path extrusionOk="0" h="1022351" w="1548180">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venir"/>
              <a:buNone/>
            </a:pPr>
            <a:r>
              <a:t/>
            </a:r>
            <a:endParaRPr b="0" i="0" sz="1800" u="none" cap="none" strike="noStrike">
              <a:solidFill>
                <a:srgbClr val="000000"/>
              </a:solidFill>
              <a:latin typeface="Calibri"/>
              <a:ea typeface="Calibri"/>
              <a:cs typeface="Calibri"/>
              <a:sym typeface="Calibri"/>
            </a:endParaRPr>
          </a:p>
        </p:txBody>
      </p:sp>
      <p:sp>
        <p:nvSpPr>
          <p:cNvPr id="99" name="Google Shape;99;p28"/>
          <p:cNvSpPr/>
          <p:nvPr/>
        </p:nvSpPr>
        <p:spPr>
          <a:xfrm flipH="1">
            <a:off x="3405056" y="5717905"/>
            <a:ext cx="1771609" cy="1140095"/>
          </a:xfrm>
          <a:custGeom>
            <a:rect b="b" l="l" r="r" t="t"/>
            <a:pathLst>
              <a:path extrusionOk="0" h="1140095" w="1771609">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venir"/>
              <a:buNone/>
            </a:pPr>
            <a:r>
              <a:t/>
            </a:r>
            <a:endParaRPr b="0" i="0" sz="1800" u="none" cap="none" strike="noStrike">
              <a:solidFill>
                <a:srgbClr val="000000"/>
              </a:solidFill>
              <a:latin typeface="Calibri"/>
              <a:ea typeface="Calibri"/>
              <a:cs typeface="Calibri"/>
              <a:sym typeface="Calibri"/>
            </a:endParaRPr>
          </a:p>
        </p:txBody>
      </p:sp>
      <p:sp>
        <p:nvSpPr>
          <p:cNvPr id="100" name="Google Shape;100;p28"/>
          <p:cNvSpPr/>
          <p:nvPr/>
        </p:nvSpPr>
        <p:spPr>
          <a:xfrm flipH="1">
            <a:off x="4132972" y="6258755"/>
            <a:ext cx="1565940" cy="599245"/>
          </a:xfrm>
          <a:custGeom>
            <a:rect b="b" l="l" r="r" t="t"/>
            <a:pathLst>
              <a:path extrusionOk="0" h="599245" w="1565940">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101" name="Google Shape;101;p28"/>
          <p:cNvSpPr txBox="1"/>
          <p:nvPr>
            <p:ph type="title"/>
          </p:nvPr>
        </p:nvSpPr>
        <p:spPr>
          <a:xfrm>
            <a:off x="1389888" y="1234440"/>
            <a:ext cx="3236976" cy="4069080"/>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lt1"/>
              </a:buClr>
              <a:buSzPts val="4400"/>
              <a:buFont typeface="Twentieth Century"/>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2" name="Google Shape;102;p28"/>
          <p:cNvSpPr txBox="1"/>
          <p:nvPr>
            <p:ph idx="10" type="dt"/>
          </p:nvPr>
        </p:nvSpPr>
        <p:spPr>
          <a:xfrm>
            <a:off x="1682496" y="6356350"/>
            <a:ext cx="1545336"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atin typeface="Avenir"/>
                <a:ea typeface="Avenir"/>
                <a:cs typeface="Avenir"/>
                <a:sym typeface="Avenir"/>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28"/>
          <p:cNvSpPr txBox="1"/>
          <p:nvPr>
            <p:ph idx="11" type="ftr"/>
          </p:nvPr>
        </p:nvSpPr>
        <p:spPr>
          <a:xfrm>
            <a:off x="6099048" y="6356350"/>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atin typeface="Avenir"/>
                <a:ea typeface="Avenir"/>
                <a:cs typeface="Avenir"/>
                <a:sym typeface="Avenir"/>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28"/>
          <p:cNvSpPr txBox="1"/>
          <p:nvPr>
            <p:ph idx="12" type="sldNum"/>
          </p:nvPr>
        </p:nvSpPr>
        <p:spPr>
          <a:xfrm>
            <a:off x="10506456" y="6356350"/>
            <a:ext cx="850392"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sz="1200" cap="none">
                <a:solidFill>
                  <a:srgbClr val="888888"/>
                </a:solidFill>
                <a:latin typeface="Avenir"/>
                <a:ea typeface="Avenir"/>
                <a:cs typeface="Avenir"/>
                <a:sym typeface="Avenir"/>
              </a:defRPr>
            </a:lvl1pPr>
            <a:lvl2pPr indent="0" lvl="1" marL="0" marR="0" algn="r">
              <a:spcBef>
                <a:spcPts val="0"/>
              </a:spcBef>
              <a:buNone/>
              <a:defRPr sz="1200" cap="none">
                <a:solidFill>
                  <a:srgbClr val="888888"/>
                </a:solidFill>
                <a:latin typeface="Avenir"/>
                <a:ea typeface="Avenir"/>
                <a:cs typeface="Avenir"/>
                <a:sym typeface="Avenir"/>
              </a:defRPr>
            </a:lvl2pPr>
            <a:lvl3pPr indent="0" lvl="2" marL="0" marR="0" algn="r">
              <a:spcBef>
                <a:spcPts val="0"/>
              </a:spcBef>
              <a:buNone/>
              <a:defRPr sz="1200" cap="none">
                <a:solidFill>
                  <a:srgbClr val="888888"/>
                </a:solidFill>
                <a:latin typeface="Avenir"/>
                <a:ea typeface="Avenir"/>
                <a:cs typeface="Avenir"/>
                <a:sym typeface="Avenir"/>
              </a:defRPr>
            </a:lvl3pPr>
            <a:lvl4pPr indent="0" lvl="3" marL="0" marR="0" algn="r">
              <a:spcBef>
                <a:spcPts val="0"/>
              </a:spcBef>
              <a:buNone/>
              <a:defRPr sz="1200" cap="none">
                <a:solidFill>
                  <a:srgbClr val="888888"/>
                </a:solidFill>
                <a:latin typeface="Avenir"/>
                <a:ea typeface="Avenir"/>
                <a:cs typeface="Avenir"/>
                <a:sym typeface="Avenir"/>
              </a:defRPr>
            </a:lvl4pPr>
            <a:lvl5pPr indent="0" lvl="4" marL="0" marR="0" algn="r">
              <a:spcBef>
                <a:spcPts val="0"/>
              </a:spcBef>
              <a:buNone/>
              <a:defRPr sz="1200" cap="none">
                <a:solidFill>
                  <a:srgbClr val="888888"/>
                </a:solidFill>
                <a:latin typeface="Avenir"/>
                <a:ea typeface="Avenir"/>
                <a:cs typeface="Avenir"/>
                <a:sym typeface="Avenir"/>
              </a:defRPr>
            </a:lvl5pPr>
            <a:lvl6pPr indent="0" lvl="5" marL="0" marR="0" algn="r">
              <a:spcBef>
                <a:spcPts val="0"/>
              </a:spcBef>
              <a:buNone/>
              <a:defRPr sz="1200" cap="none">
                <a:solidFill>
                  <a:srgbClr val="888888"/>
                </a:solidFill>
                <a:latin typeface="Avenir"/>
                <a:ea typeface="Avenir"/>
                <a:cs typeface="Avenir"/>
                <a:sym typeface="Avenir"/>
              </a:defRPr>
            </a:lvl6pPr>
            <a:lvl7pPr indent="0" lvl="6" marL="0" marR="0" algn="r">
              <a:spcBef>
                <a:spcPts val="0"/>
              </a:spcBef>
              <a:buNone/>
              <a:defRPr sz="1200" cap="none">
                <a:solidFill>
                  <a:srgbClr val="888888"/>
                </a:solidFill>
                <a:latin typeface="Avenir"/>
                <a:ea typeface="Avenir"/>
                <a:cs typeface="Avenir"/>
                <a:sym typeface="Avenir"/>
              </a:defRPr>
            </a:lvl7pPr>
            <a:lvl8pPr indent="0" lvl="7" marL="0" marR="0" algn="r">
              <a:spcBef>
                <a:spcPts val="0"/>
              </a:spcBef>
              <a:buNone/>
              <a:defRPr sz="1200" cap="none">
                <a:solidFill>
                  <a:srgbClr val="888888"/>
                </a:solidFill>
                <a:latin typeface="Avenir"/>
                <a:ea typeface="Avenir"/>
                <a:cs typeface="Avenir"/>
                <a:sym typeface="Avenir"/>
              </a:defRPr>
            </a:lvl8pPr>
            <a:lvl9pPr indent="0" lvl="8" marL="0" marR="0" algn="r">
              <a:spcBef>
                <a:spcPts val="0"/>
              </a:spcBef>
              <a:buNone/>
              <a:defRPr sz="1200" cap="none">
                <a:solidFill>
                  <a:srgbClr val="888888"/>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fr-FR"/>
              <a:t>‹#›</a:t>
            </a:fld>
            <a:endParaRPr/>
          </a:p>
        </p:txBody>
      </p:sp>
      <p:sp>
        <p:nvSpPr>
          <p:cNvPr id="105" name="Google Shape;105;p28"/>
          <p:cNvSpPr txBox="1"/>
          <p:nvPr>
            <p:ph idx="1" type="body"/>
          </p:nvPr>
        </p:nvSpPr>
        <p:spPr>
          <a:xfrm>
            <a:off x="6665976" y="2551176"/>
            <a:ext cx="4709160" cy="175564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sz="2400"/>
            </a:lvl1pPr>
            <a:lvl2pPr indent="-342900" lvl="1" marL="914400" algn="l">
              <a:lnSpc>
                <a:spcPct val="90000"/>
              </a:lnSpc>
              <a:spcBef>
                <a:spcPts val="500"/>
              </a:spcBef>
              <a:spcAft>
                <a:spcPts val="0"/>
              </a:spcAft>
              <a:buClr>
                <a:schemeClr val="dk1"/>
              </a:buClr>
              <a:buSzPts val="1800"/>
              <a:buChar char="•"/>
              <a:defRPr sz="1800"/>
            </a:lvl2pPr>
            <a:lvl3pPr indent="-342900" lvl="2" marL="1371600" algn="l">
              <a:lnSpc>
                <a:spcPct val="90000"/>
              </a:lnSpc>
              <a:spcBef>
                <a:spcPts val="500"/>
              </a:spcBef>
              <a:spcAft>
                <a:spcPts val="0"/>
              </a:spcAft>
              <a:buClr>
                <a:schemeClr val="dk1"/>
              </a:buClr>
              <a:buSzPts val="1800"/>
              <a:buChar char="•"/>
              <a:defRPr sz="1800"/>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1.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Twentieth Century"/>
              <a:buNone/>
              <a:defRPr b="0" i="0" sz="4400" u="none" cap="none" strike="noStrike">
                <a:solidFill>
                  <a:schemeClr val="dk1"/>
                </a:solidFill>
                <a:latin typeface="Twentieth Century"/>
                <a:ea typeface="Twentieth Century"/>
                <a:cs typeface="Twentieth Century"/>
                <a:sym typeface="Twentieth Centur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venir"/>
                <a:ea typeface="Avenir"/>
                <a:cs typeface="Avenir"/>
                <a:sym typeface="Avenir"/>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venir"/>
                <a:ea typeface="Avenir"/>
                <a:cs typeface="Avenir"/>
                <a:sym typeface="Avenir"/>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venir"/>
                <a:ea typeface="Avenir"/>
                <a:cs typeface="Avenir"/>
                <a:sym typeface="Avenir"/>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9pPr>
          </a:lstStyle>
          <a:p/>
        </p:txBody>
      </p:sp>
      <p:sp>
        <p:nvSpPr>
          <p:cNvPr id="12" name="Google Shape;12;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Avenir"/>
                <a:ea typeface="Avenir"/>
                <a:cs typeface="Avenir"/>
                <a:sym typeface="Avenir"/>
              </a:defRPr>
            </a:lvl1pPr>
            <a:lvl2pPr lvl="1"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2pPr>
            <a:lvl3pPr lvl="2"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3pPr>
            <a:lvl4pPr lvl="3"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4pPr>
            <a:lvl5pPr lvl="4"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5pPr>
            <a:lvl6pPr lvl="5"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6pPr>
            <a:lvl7pPr lvl="6"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7pPr>
            <a:lvl8pPr lvl="7"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8pPr>
            <a:lvl9pPr lvl="8"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9pPr>
          </a:lstStyle>
          <a:p/>
        </p:txBody>
      </p:sp>
      <p:sp>
        <p:nvSpPr>
          <p:cNvPr id="13" name="Google Shape;13;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Avenir"/>
                <a:ea typeface="Avenir"/>
                <a:cs typeface="Avenir"/>
                <a:sym typeface="Avenir"/>
              </a:defRPr>
            </a:lvl1pPr>
            <a:lvl2pPr lvl="1"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2pPr>
            <a:lvl3pPr lvl="2"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3pPr>
            <a:lvl4pPr lvl="3"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4pPr>
            <a:lvl5pPr lvl="4"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5pPr>
            <a:lvl6pPr lvl="5"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6pPr>
            <a:lvl7pPr lvl="6"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7pPr>
            <a:lvl8pPr lvl="7"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8pPr>
            <a:lvl9pPr lvl="8"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9pPr>
          </a:lstStyle>
          <a:p/>
        </p:txBody>
      </p:sp>
      <p:sp>
        <p:nvSpPr>
          <p:cNvPr id="14" name="Google Shape;14;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Avenir"/>
                <a:ea typeface="Avenir"/>
                <a:cs typeface="Avenir"/>
                <a:sym typeface="Avenir"/>
              </a:defRPr>
            </a:lvl1pPr>
            <a:lvl2pPr indent="0" lvl="1" marL="0" marR="0" rtl="0" algn="r">
              <a:spcBef>
                <a:spcPts val="0"/>
              </a:spcBef>
              <a:buNone/>
              <a:defRPr b="0" i="0" sz="1200" u="none" cap="none" strike="noStrike">
                <a:solidFill>
                  <a:srgbClr val="888888"/>
                </a:solidFill>
                <a:latin typeface="Avenir"/>
                <a:ea typeface="Avenir"/>
                <a:cs typeface="Avenir"/>
                <a:sym typeface="Avenir"/>
              </a:defRPr>
            </a:lvl2pPr>
            <a:lvl3pPr indent="0" lvl="2" marL="0" marR="0" rtl="0" algn="r">
              <a:spcBef>
                <a:spcPts val="0"/>
              </a:spcBef>
              <a:buNone/>
              <a:defRPr b="0" i="0" sz="1200" u="none" cap="none" strike="noStrike">
                <a:solidFill>
                  <a:srgbClr val="888888"/>
                </a:solidFill>
                <a:latin typeface="Avenir"/>
                <a:ea typeface="Avenir"/>
                <a:cs typeface="Avenir"/>
                <a:sym typeface="Avenir"/>
              </a:defRPr>
            </a:lvl3pPr>
            <a:lvl4pPr indent="0" lvl="3" marL="0" marR="0" rtl="0" algn="r">
              <a:spcBef>
                <a:spcPts val="0"/>
              </a:spcBef>
              <a:buNone/>
              <a:defRPr b="0" i="0" sz="1200" u="none" cap="none" strike="noStrike">
                <a:solidFill>
                  <a:srgbClr val="888888"/>
                </a:solidFill>
                <a:latin typeface="Avenir"/>
                <a:ea typeface="Avenir"/>
                <a:cs typeface="Avenir"/>
                <a:sym typeface="Avenir"/>
              </a:defRPr>
            </a:lvl4pPr>
            <a:lvl5pPr indent="0" lvl="4" marL="0" marR="0" rtl="0" algn="r">
              <a:spcBef>
                <a:spcPts val="0"/>
              </a:spcBef>
              <a:buNone/>
              <a:defRPr b="0" i="0" sz="1200" u="none" cap="none" strike="noStrike">
                <a:solidFill>
                  <a:srgbClr val="888888"/>
                </a:solidFill>
                <a:latin typeface="Avenir"/>
                <a:ea typeface="Avenir"/>
                <a:cs typeface="Avenir"/>
                <a:sym typeface="Avenir"/>
              </a:defRPr>
            </a:lvl5pPr>
            <a:lvl6pPr indent="0" lvl="5" marL="0" marR="0" rtl="0" algn="r">
              <a:spcBef>
                <a:spcPts val="0"/>
              </a:spcBef>
              <a:buNone/>
              <a:defRPr b="0" i="0" sz="1200" u="none" cap="none" strike="noStrike">
                <a:solidFill>
                  <a:srgbClr val="888888"/>
                </a:solidFill>
                <a:latin typeface="Avenir"/>
                <a:ea typeface="Avenir"/>
                <a:cs typeface="Avenir"/>
                <a:sym typeface="Avenir"/>
              </a:defRPr>
            </a:lvl6pPr>
            <a:lvl7pPr indent="0" lvl="6" marL="0" marR="0" rtl="0" algn="r">
              <a:spcBef>
                <a:spcPts val="0"/>
              </a:spcBef>
              <a:buNone/>
              <a:defRPr b="0" i="0" sz="1200" u="none" cap="none" strike="noStrike">
                <a:solidFill>
                  <a:srgbClr val="888888"/>
                </a:solidFill>
                <a:latin typeface="Avenir"/>
                <a:ea typeface="Avenir"/>
                <a:cs typeface="Avenir"/>
                <a:sym typeface="Avenir"/>
              </a:defRPr>
            </a:lvl7pPr>
            <a:lvl8pPr indent="0" lvl="7" marL="0" marR="0" rtl="0" algn="r">
              <a:spcBef>
                <a:spcPts val="0"/>
              </a:spcBef>
              <a:buNone/>
              <a:defRPr b="0" i="0" sz="1200" u="none" cap="none" strike="noStrike">
                <a:solidFill>
                  <a:srgbClr val="888888"/>
                </a:solidFill>
                <a:latin typeface="Avenir"/>
                <a:ea typeface="Avenir"/>
                <a:cs typeface="Avenir"/>
                <a:sym typeface="Avenir"/>
              </a:defRPr>
            </a:lvl8pPr>
            <a:lvl9pPr indent="0" lvl="8" marL="0" marR="0" rtl="0" algn="r">
              <a:spcBef>
                <a:spcPts val="0"/>
              </a:spcBef>
              <a:buNone/>
              <a:defRPr b="0" i="0" sz="1200" u="none" cap="none" strike="noStrike">
                <a:solidFill>
                  <a:srgbClr val="888888"/>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fr-FR"/>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14.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 Id="rId3" Type="http://schemas.openxmlformats.org/officeDocument/2006/relationships/image" Target="../media/image11.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 Id="rId3" Type="http://schemas.openxmlformats.org/officeDocument/2006/relationships/image" Target="../media/image20.png"/><Relationship Id="rId4" Type="http://schemas.openxmlformats.org/officeDocument/2006/relationships/image" Target="../media/image19.png"/><Relationship Id="rId5"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 Id="rId3" Type="http://schemas.openxmlformats.org/officeDocument/2006/relationships/image" Target="../media/image31.png"/><Relationship Id="rId4" Type="http://schemas.openxmlformats.org/officeDocument/2006/relationships/image" Target="../media/image21.png"/><Relationship Id="rId5" Type="http://schemas.openxmlformats.org/officeDocument/2006/relationships/image" Target="../media/image2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 Id="rId3" Type="http://schemas.openxmlformats.org/officeDocument/2006/relationships/image" Target="../media/image30.png"/><Relationship Id="rId4" Type="http://schemas.openxmlformats.org/officeDocument/2006/relationships/image" Target="../media/image22.png"/><Relationship Id="rId5" Type="http://schemas.openxmlformats.org/officeDocument/2006/relationships/image" Target="../media/image2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 Id="rId3" Type="http://schemas.openxmlformats.org/officeDocument/2006/relationships/image" Target="../media/image2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 Id="rId3" Type="http://schemas.openxmlformats.org/officeDocument/2006/relationships/image" Target="../media/image27.png"/><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5.jpg"/><Relationship Id="rId4" Type="http://schemas.openxmlformats.org/officeDocument/2006/relationships/image" Target="../media/image16.jpg"/><Relationship Id="rId5" Type="http://schemas.openxmlformats.org/officeDocument/2006/relationships/image" Target="../media/image4.jpg"/><Relationship Id="rId6" Type="http://schemas.openxmlformats.org/officeDocument/2006/relationships/image" Target="../media/image13.png"/><Relationship Id="rId7" Type="http://schemas.openxmlformats.org/officeDocument/2006/relationships/image" Target="../media/image2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 Id="rId3" Type="http://schemas.openxmlformats.org/officeDocument/2006/relationships/image" Target="../media/image32.png"/><Relationship Id="rId4" Type="http://schemas.openxmlformats.org/officeDocument/2006/relationships/image" Target="../media/image2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 Id="rId3" Type="http://schemas.openxmlformats.org/officeDocument/2006/relationships/image" Target="../media/image34.png"/><Relationship Id="rId4" Type="http://schemas.openxmlformats.org/officeDocument/2006/relationships/image" Target="../media/image3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 Id="rId3" Type="http://schemas.openxmlformats.org/officeDocument/2006/relationships/image" Target="../media/image38.png"/><Relationship Id="rId4" Type="http://schemas.openxmlformats.org/officeDocument/2006/relationships/image" Target="../media/image3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6.xml"/><Relationship Id="rId3" Type="http://schemas.openxmlformats.org/officeDocument/2006/relationships/image" Target="../media/image10.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1.jpg"/><Relationship Id="rId4" Type="http://schemas.openxmlformats.org/officeDocument/2006/relationships/image" Target="../media/image10.jpg"/><Relationship Id="rId5"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3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2.png"/><Relationship Id="rId4" Type="http://schemas.openxmlformats.org/officeDocument/2006/relationships/image" Target="../media/image6.png"/><Relationship Id="rId5" Type="http://schemas.openxmlformats.org/officeDocument/2006/relationships/image" Target="../media/image9.png"/><Relationship Id="rId6" Type="http://schemas.openxmlformats.org/officeDocument/2006/relationships/image" Target="../media/image7.png"/><Relationship Id="rId7" Type="http://schemas.openxmlformats.org/officeDocument/2006/relationships/image" Target="../media/image3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
          <p:cNvSpPr txBox="1"/>
          <p:nvPr>
            <p:ph type="ctrTitle"/>
          </p:nvPr>
        </p:nvSpPr>
        <p:spPr>
          <a:xfrm>
            <a:off x="5093208" y="2743200"/>
            <a:ext cx="6592824" cy="2386584"/>
          </a:xfrm>
          <a:prstGeom prst="rect">
            <a:avLst/>
          </a:prstGeom>
          <a:noFill/>
          <a:ln>
            <a:noFill/>
          </a:ln>
        </p:spPr>
        <p:txBody>
          <a:bodyPr anchorCtr="0" anchor="b" bIns="45700" lIns="91425" spcFirstLastPara="1" rIns="91425" wrap="square" tIns="45700">
            <a:normAutofit/>
          </a:bodyPr>
          <a:lstStyle/>
          <a:p>
            <a:pPr indent="0" lvl="0" marL="0" rtl="0" algn="r">
              <a:lnSpc>
                <a:spcPct val="90000"/>
              </a:lnSpc>
              <a:spcBef>
                <a:spcPts val="0"/>
              </a:spcBef>
              <a:spcAft>
                <a:spcPts val="0"/>
              </a:spcAft>
              <a:buClr>
                <a:srgbClr val="FFFFFF"/>
              </a:buClr>
              <a:buSzPts val="6000"/>
              <a:buFont typeface="Twentieth Century"/>
              <a:buNone/>
            </a:pPr>
            <a:r>
              <a:rPr lang="fr-FR">
                <a:solidFill>
                  <a:srgbClr val="FFFFFF"/>
                </a:solidFill>
              </a:rPr>
              <a:t>Projet Final</a:t>
            </a:r>
            <a:endParaRPr/>
          </a:p>
        </p:txBody>
      </p:sp>
      <p:sp>
        <p:nvSpPr>
          <p:cNvPr id="166" name="Google Shape;166;p1"/>
          <p:cNvSpPr txBox="1"/>
          <p:nvPr>
            <p:ph idx="1" type="subTitle"/>
          </p:nvPr>
        </p:nvSpPr>
        <p:spPr>
          <a:xfrm>
            <a:off x="5093208" y="5221224"/>
            <a:ext cx="6592824" cy="996696"/>
          </a:xfrm>
          <a:prstGeom prst="rect">
            <a:avLst/>
          </a:prstGeom>
          <a:noFill/>
          <a:ln>
            <a:noFill/>
          </a:ln>
        </p:spPr>
        <p:txBody>
          <a:bodyPr anchorCtr="0" anchor="t" bIns="45700" lIns="91425" spcFirstLastPara="1" rIns="91425" wrap="square" tIns="45700">
            <a:normAutofit/>
          </a:bodyPr>
          <a:lstStyle/>
          <a:p>
            <a:pPr indent="0" lvl="0" marL="0" rtl="0" algn="r">
              <a:lnSpc>
                <a:spcPct val="90000"/>
              </a:lnSpc>
              <a:spcBef>
                <a:spcPts val="0"/>
              </a:spcBef>
              <a:spcAft>
                <a:spcPts val="0"/>
              </a:spcAft>
              <a:buClr>
                <a:srgbClr val="FFFFFF"/>
              </a:buClr>
              <a:buSzPts val="2400"/>
              <a:buNone/>
            </a:pPr>
            <a:r>
              <a:rPr lang="fr-FR">
                <a:solidFill>
                  <a:srgbClr val="FFFFFF"/>
                </a:solidFill>
              </a:rPr>
              <a:t>Data Bird – Part Time Batch #4</a:t>
            </a:r>
            <a:endParaRPr/>
          </a:p>
          <a:p>
            <a:pPr indent="0" lvl="0" marL="0" rtl="0" algn="r">
              <a:lnSpc>
                <a:spcPct val="90000"/>
              </a:lnSpc>
              <a:spcBef>
                <a:spcPts val="1000"/>
              </a:spcBef>
              <a:spcAft>
                <a:spcPts val="0"/>
              </a:spcAft>
              <a:buClr>
                <a:schemeClr val="lt1"/>
              </a:buClr>
              <a:buSzPts val="2400"/>
              <a:buNone/>
            </a:pPr>
            <a:r>
              <a:rPr lang="fr-FR"/>
              <a:t>Bank Loan et bank marketing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10"/>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4400"/>
              <a:buFont typeface="Twentieth Century"/>
              <a:buNone/>
            </a:pPr>
            <a:r>
              <a:rPr b="1" lang="fr-FR">
                <a:solidFill>
                  <a:schemeClr val="accent2"/>
                </a:solidFill>
              </a:rPr>
              <a:t>Data Cleaning Process</a:t>
            </a:r>
            <a:endParaRPr/>
          </a:p>
        </p:txBody>
      </p:sp>
      <p:sp>
        <p:nvSpPr>
          <p:cNvPr id="277" name="Google Shape;277;p10"/>
          <p:cNvSpPr txBox="1"/>
          <p:nvPr>
            <p:ph idx="1" type="body"/>
          </p:nvPr>
        </p:nvSpPr>
        <p:spPr>
          <a:xfrm>
            <a:off x="839788" y="1681163"/>
            <a:ext cx="3291840" cy="823912"/>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None/>
            </a:pPr>
            <a:r>
              <a:rPr lang="fr-FR"/>
              <a:t>Préparation du dataset</a:t>
            </a:r>
            <a:endParaRPr/>
          </a:p>
        </p:txBody>
      </p:sp>
      <p:sp>
        <p:nvSpPr>
          <p:cNvPr id="278" name="Google Shape;278;p10"/>
          <p:cNvSpPr txBox="1"/>
          <p:nvPr>
            <p:ph idx="2" type="body"/>
          </p:nvPr>
        </p:nvSpPr>
        <p:spPr>
          <a:xfrm>
            <a:off x="839788" y="2505075"/>
            <a:ext cx="3291840" cy="3684588"/>
          </a:xfrm>
          <a:prstGeom prst="rect">
            <a:avLst/>
          </a:prstGeom>
          <a:noFill/>
          <a:ln>
            <a:noFill/>
          </a:ln>
        </p:spPr>
        <p:txBody>
          <a:bodyPr anchorCtr="0" anchor="t" bIns="45700" lIns="91425" spcFirstLastPara="1" rIns="91425" wrap="square" tIns="45700">
            <a:normAutofit fontScale="92500" lnSpcReduction="10000"/>
          </a:bodyPr>
          <a:lstStyle/>
          <a:p>
            <a:pPr indent="0" lvl="0" marL="0" rtl="0" algn="l">
              <a:lnSpc>
                <a:spcPct val="90000"/>
              </a:lnSpc>
              <a:spcBef>
                <a:spcPts val="0"/>
              </a:spcBef>
              <a:spcAft>
                <a:spcPts val="0"/>
              </a:spcAft>
              <a:buClr>
                <a:schemeClr val="dk1"/>
              </a:buClr>
              <a:buSzPct val="100000"/>
              <a:buNone/>
            </a:pPr>
            <a:r>
              <a:t/>
            </a:r>
            <a:endParaRPr sz="1800"/>
          </a:p>
          <a:p>
            <a:pPr indent="-228600" lvl="0" marL="228600" rtl="0" algn="l">
              <a:lnSpc>
                <a:spcPct val="90000"/>
              </a:lnSpc>
              <a:spcBef>
                <a:spcPts val="1000"/>
              </a:spcBef>
              <a:spcAft>
                <a:spcPts val="0"/>
              </a:spcAft>
              <a:buClr>
                <a:schemeClr val="dk1"/>
              </a:buClr>
              <a:buSzPct val="100000"/>
              <a:buChar char="•"/>
            </a:pPr>
            <a:r>
              <a:rPr lang="fr-FR" sz="1800"/>
              <a:t>Fusion des datasets credit &amp; train</a:t>
            </a:r>
            <a:endParaRPr/>
          </a:p>
          <a:p>
            <a:pPr indent="-228600" lvl="0" marL="228600" rtl="0" algn="l">
              <a:lnSpc>
                <a:spcPct val="90000"/>
              </a:lnSpc>
              <a:spcBef>
                <a:spcPts val="1000"/>
              </a:spcBef>
              <a:spcAft>
                <a:spcPts val="0"/>
              </a:spcAft>
              <a:buClr>
                <a:schemeClr val="dk1"/>
              </a:buClr>
              <a:buSzPct val="100000"/>
              <a:buChar char="•"/>
            </a:pPr>
            <a:r>
              <a:rPr lang="fr-FR" sz="1800"/>
              <a:t>Remplacement des espaces par des « _ »</a:t>
            </a:r>
            <a:endParaRPr/>
          </a:p>
          <a:p>
            <a:pPr indent="-228600" lvl="0" marL="228600" rtl="0" algn="l">
              <a:lnSpc>
                <a:spcPct val="90000"/>
              </a:lnSpc>
              <a:spcBef>
                <a:spcPts val="1000"/>
              </a:spcBef>
              <a:spcAft>
                <a:spcPts val="0"/>
              </a:spcAft>
              <a:buClr>
                <a:schemeClr val="dk1"/>
              </a:buClr>
              <a:buSzPct val="100000"/>
              <a:buChar char="•"/>
            </a:pPr>
            <a:r>
              <a:rPr lang="fr-FR" sz="1800"/>
              <a:t>Suppression des doublons</a:t>
            </a:r>
            <a:endParaRPr/>
          </a:p>
          <a:p>
            <a:pPr indent="-228600" lvl="0" marL="228600" rtl="0" algn="l">
              <a:lnSpc>
                <a:spcPct val="90000"/>
              </a:lnSpc>
              <a:spcBef>
                <a:spcPts val="1000"/>
              </a:spcBef>
              <a:spcAft>
                <a:spcPts val="0"/>
              </a:spcAft>
              <a:buClr>
                <a:schemeClr val="dk1"/>
              </a:buClr>
              <a:buSzPct val="100000"/>
              <a:buChar char="•"/>
            </a:pPr>
            <a:r>
              <a:rPr lang="fr-FR" sz="1800"/>
              <a:t>Normalisation</a:t>
            </a:r>
            <a:endParaRPr/>
          </a:p>
          <a:p>
            <a:pPr indent="-228600" lvl="1" marL="685800" rtl="0" algn="l">
              <a:lnSpc>
                <a:spcPct val="90000"/>
              </a:lnSpc>
              <a:spcBef>
                <a:spcPts val="500"/>
              </a:spcBef>
              <a:spcAft>
                <a:spcPts val="0"/>
              </a:spcAft>
              <a:buClr>
                <a:schemeClr val="dk1"/>
              </a:buClr>
              <a:buSzPct val="100000"/>
              <a:buChar char="•"/>
            </a:pPr>
            <a:r>
              <a:rPr lang="fr-FR" sz="1600"/>
              <a:t>Champs (Home Mortgage / Have Mortgage</a:t>
            </a:r>
            <a:endParaRPr sz="1600"/>
          </a:p>
          <a:p>
            <a:pPr indent="-228600" lvl="1" marL="685800" rtl="0" algn="l">
              <a:lnSpc>
                <a:spcPct val="90000"/>
              </a:lnSpc>
              <a:spcBef>
                <a:spcPts val="500"/>
              </a:spcBef>
              <a:spcAft>
                <a:spcPts val="0"/>
              </a:spcAft>
              <a:buClr>
                <a:schemeClr val="dk1"/>
              </a:buClr>
              <a:buSzPct val="100000"/>
              <a:buChar char="•"/>
            </a:pPr>
            <a:r>
              <a:rPr lang="fr-FR" sz="1600"/>
              <a:t>Arrondis des décimaux</a:t>
            </a:r>
            <a:endParaRPr/>
          </a:p>
          <a:p>
            <a:pPr indent="-228600" lvl="1" marL="685800" rtl="0" algn="l">
              <a:lnSpc>
                <a:spcPct val="90000"/>
              </a:lnSpc>
              <a:spcBef>
                <a:spcPts val="500"/>
              </a:spcBef>
              <a:spcAft>
                <a:spcPts val="0"/>
              </a:spcAft>
              <a:buClr>
                <a:schemeClr val="dk1"/>
              </a:buClr>
              <a:buSzPct val="100000"/>
              <a:buChar char="•"/>
            </a:pPr>
            <a:r>
              <a:rPr lang="fr-FR" sz="1600"/>
              <a:t>Correction des anomalies (credit score &gt; 1000)</a:t>
            </a:r>
            <a:endParaRPr/>
          </a:p>
        </p:txBody>
      </p:sp>
      <p:sp>
        <p:nvSpPr>
          <p:cNvPr id="279" name="Google Shape;279;p10"/>
          <p:cNvSpPr txBox="1"/>
          <p:nvPr>
            <p:ph idx="3" type="body"/>
          </p:nvPr>
        </p:nvSpPr>
        <p:spPr>
          <a:xfrm>
            <a:off x="4453128" y="1681163"/>
            <a:ext cx="3291840" cy="823912"/>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None/>
            </a:pPr>
            <a:r>
              <a:rPr lang="fr-FR"/>
              <a:t>Choix de remplacement</a:t>
            </a:r>
            <a:endParaRPr/>
          </a:p>
        </p:txBody>
      </p:sp>
      <p:sp>
        <p:nvSpPr>
          <p:cNvPr id="280" name="Google Shape;280;p10"/>
          <p:cNvSpPr txBox="1"/>
          <p:nvPr>
            <p:ph idx="4" type="body"/>
          </p:nvPr>
        </p:nvSpPr>
        <p:spPr>
          <a:xfrm>
            <a:off x="4453128" y="2505075"/>
            <a:ext cx="3291840" cy="3684588"/>
          </a:xfrm>
          <a:prstGeom prst="rect">
            <a:avLst/>
          </a:prstGeom>
          <a:noFill/>
          <a:ln>
            <a:noFill/>
          </a:ln>
        </p:spPr>
        <p:txBody>
          <a:bodyPr anchorCtr="0" anchor="t" bIns="45700" lIns="91425" spcFirstLastPara="1" rIns="91425" wrap="square" tIns="45700">
            <a:normAutofit fontScale="92500" lnSpcReduction="10000"/>
          </a:bodyPr>
          <a:lstStyle/>
          <a:p>
            <a:pPr indent="-122872" lvl="0" marL="228600" rtl="0" algn="l">
              <a:lnSpc>
                <a:spcPct val="90000"/>
              </a:lnSpc>
              <a:spcBef>
                <a:spcPts val="0"/>
              </a:spcBef>
              <a:spcAft>
                <a:spcPts val="0"/>
              </a:spcAft>
              <a:buClr>
                <a:schemeClr val="dk1"/>
              </a:buClr>
              <a:buSzPct val="100000"/>
              <a:buNone/>
            </a:pPr>
            <a:r>
              <a:t/>
            </a:r>
            <a:endParaRPr sz="1800"/>
          </a:p>
          <a:p>
            <a:pPr indent="-228600" lvl="0" marL="228600" rtl="0" algn="l">
              <a:lnSpc>
                <a:spcPct val="90000"/>
              </a:lnSpc>
              <a:spcBef>
                <a:spcPts val="1000"/>
              </a:spcBef>
              <a:spcAft>
                <a:spcPts val="0"/>
              </a:spcAft>
              <a:buClr>
                <a:schemeClr val="dk1"/>
              </a:buClr>
              <a:buSzPct val="100000"/>
              <a:buChar char="•"/>
            </a:pPr>
            <a:r>
              <a:rPr lang="fr-FR" sz="1800"/>
              <a:t>Unknown</a:t>
            </a:r>
            <a:endParaRPr sz="1800"/>
          </a:p>
          <a:p>
            <a:pPr indent="-228600" lvl="1" marL="685800" rtl="0" algn="l">
              <a:lnSpc>
                <a:spcPct val="90000"/>
              </a:lnSpc>
              <a:spcBef>
                <a:spcPts val="500"/>
              </a:spcBef>
              <a:spcAft>
                <a:spcPts val="0"/>
              </a:spcAft>
              <a:buClr>
                <a:schemeClr val="dk1"/>
              </a:buClr>
              <a:buSzPct val="100000"/>
              <a:buChar char="•"/>
            </a:pPr>
            <a:r>
              <a:rPr lang="fr-FR" sz="1600"/>
              <a:t>Champs étude remplacé par l’occurrence lié à l’emploi</a:t>
            </a:r>
            <a:endParaRPr/>
          </a:p>
          <a:p>
            <a:pPr indent="-228600" lvl="0" marL="228600" rtl="0" algn="l">
              <a:lnSpc>
                <a:spcPct val="90000"/>
              </a:lnSpc>
              <a:spcBef>
                <a:spcPts val="1000"/>
              </a:spcBef>
              <a:spcAft>
                <a:spcPts val="0"/>
              </a:spcAft>
              <a:buClr>
                <a:schemeClr val="dk1"/>
              </a:buClr>
              <a:buSzPct val="100000"/>
              <a:buChar char="•"/>
            </a:pPr>
            <a:r>
              <a:rPr lang="fr-FR" sz="1800"/>
              <a:t>NaN</a:t>
            </a:r>
            <a:endParaRPr/>
          </a:p>
          <a:p>
            <a:pPr indent="-228600" lvl="1" marL="685800" rtl="0" algn="l">
              <a:lnSpc>
                <a:spcPct val="90000"/>
              </a:lnSpc>
              <a:spcBef>
                <a:spcPts val="500"/>
              </a:spcBef>
              <a:spcAft>
                <a:spcPts val="0"/>
              </a:spcAft>
              <a:buClr>
                <a:schemeClr val="dk1"/>
              </a:buClr>
              <a:buSzPct val="100000"/>
              <a:buChar char="•"/>
            </a:pPr>
            <a:r>
              <a:rPr lang="fr-FR" sz="1600"/>
              <a:t>Dernier delinquent en 0 </a:t>
            </a:r>
            <a:endParaRPr/>
          </a:p>
          <a:p>
            <a:pPr indent="-228600" lvl="1" marL="685800" rtl="0" algn="l">
              <a:lnSpc>
                <a:spcPct val="90000"/>
              </a:lnSpc>
              <a:spcBef>
                <a:spcPts val="500"/>
              </a:spcBef>
              <a:spcAft>
                <a:spcPts val="0"/>
              </a:spcAft>
              <a:buClr>
                <a:schemeClr val="dk1"/>
              </a:buClr>
              <a:buSzPct val="100000"/>
              <a:buChar char="•"/>
            </a:pPr>
            <a:r>
              <a:rPr lang="fr-FR" sz="1600"/>
              <a:t>Moyenne âge d’expérience</a:t>
            </a:r>
            <a:endParaRPr/>
          </a:p>
          <a:p>
            <a:pPr indent="-228600" lvl="1" marL="685800" rtl="0" algn="l">
              <a:lnSpc>
                <a:spcPct val="90000"/>
              </a:lnSpc>
              <a:spcBef>
                <a:spcPts val="500"/>
              </a:spcBef>
              <a:spcAft>
                <a:spcPts val="0"/>
              </a:spcAft>
              <a:buClr>
                <a:schemeClr val="dk1"/>
              </a:buClr>
              <a:buSzPct val="100000"/>
              <a:buChar char="•"/>
            </a:pPr>
            <a:r>
              <a:rPr lang="fr-FR" sz="1600"/>
              <a:t>Défaut de paiements de taxes en 0</a:t>
            </a:r>
            <a:endParaRPr/>
          </a:p>
          <a:p>
            <a:pPr indent="-228600" lvl="1" marL="685800" rtl="0" algn="l">
              <a:lnSpc>
                <a:spcPct val="90000"/>
              </a:lnSpc>
              <a:spcBef>
                <a:spcPts val="500"/>
              </a:spcBef>
              <a:spcAft>
                <a:spcPts val="0"/>
              </a:spcAft>
              <a:buClr>
                <a:schemeClr val="dk1"/>
              </a:buClr>
              <a:buSzPct val="100000"/>
              <a:buChar char="•"/>
            </a:pPr>
            <a:r>
              <a:rPr lang="fr-FR" sz="1600"/>
              <a:t>Suppression revenus annuel</a:t>
            </a:r>
            <a:endParaRPr/>
          </a:p>
          <a:p>
            <a:pPr indent="-228600" lvl="0" marL="228600" rtl="0" algn="l">
              <a:lnSpc>
                <a:spcPct val="90000"/>
              </a:lnSpc>
              <a:spcBef>
                <a:spcPts val="1000"/>
              </a:spcBef>
              <a:spcAft>
                <a:spcPts val="0"/>
              </a:spcAft>
              <a:buClr>
                <a:schemeClr val="dk1"/>
              </a:buClr>
              <a:buSzPct val="100000"/>
              <a:buChar char="•"/>
            </a:pPr>
            <a:r>
              <a:rPr lang="fr-FR" sz="1800"/>
              <a:t>Blank</a:t>
            </a:r>
            <a:endParaRPr/>
          </a:p>
          <a:p>
            <a:pPr indent="-228600" lvl="1" marL="685800" rtl="0" algn="l">
              <a:lnSpc>
                <a:spcPct val="90000"/>
              </a:lnSpc>
              <a:spcBef>
                <a:spcPts val="500"/>
              </a:spcBef>
              <a:spcAft>
                <a:spcPts val="0"/>
              </a:spcAft>
              <a:buClr>
                <a:schemeClr val="dk1"/>
              </a:buClr>
              <a:buSzPct val="100000"/>
              <a:buChar char="•"/>
            </a:pPr>
            <a:r>
              <a:rPr lang="fr-FR" sz="1600"/>
              <a:t>Suppression</a:t>
            </a:r>
            <a:endParaRPr/>
          </a:p>
          <a:p>
            <a:pPr indent="-122872" lvl="1" marL="685800" rtl="0" algn="l">
              <a:lnSpc>
                <a:spcPct val="90000"/>
              </a:lnSpc>
              <a:spcBef>
                <a:spcPts val="500"/>
              </a:spcBef>
              <a:spcAft>
                <a:spcPts val="0"/>
              </a:spcAft>
              <a:buClr>
                <a:schemeClr val="dk1"/>
              </a:buClr>
              <a:buSzPct val="100000"/>
              <a:buNone/>
            </a:pPr>
            <a:r>
              <a:t/>
            </a:r>
            <a:endParaRPr/>
          </a:p>
          <a:p>
            <a:pPr indent="-111125" lvl="0" marL="228600" rtl="0" algn="l">
              <a:lnSpc>
                <a:spcPct val="90000"/>
              </a:lnSpc>
              <a:spcBef>
                <a:spcPts val="1000"/>
              </a:spcBef>
              <a:spcAft>
                <a:spcPts val="0"/>
              </a:spcAft>
              <a:buClr>
                <a:schemeClr val="dk1"/>
              </a:buClr>
              <a:buSzPct val="100000"/>
              <a:buNone/>
            </a:pPr>
            <a:r>
              <a:t/>
            </a:r>
            <a:endParaRPr/>
          </a:p>
          <a:p>
            <a:pPr indent="-111125" lvl="0" marL="228600" rtl="0" algn="l">
              <a:lnSpc>
                <a:spcPct val="90000"/>
              </a:lnSpc>
              <a:spcBef>
                <a:spcPts val="1000"/>
              </a:spcBef>
              <a:spcAft>
                <a:spcPts val="0"/>
              </a:spcAft>
              <a:buClr>
                <a:schemeClr val="dk1"/>
              </a:buClr>
              <a:buSzPct val="100000"/>
              <a:buNone/>
            </a:pPr>
            <a:r>
              <a:t/>
            </a:r>
            <a:endParaRPr/>
          </a:p>
          <a:p>
            <a:pPr indent="-111125" lvl="0" marL="228600" rtl="0" algn="l">
              <a:lnSpc>
                <a:spcPct val="90000"/>
              </a:lnSpc>
              <a:spcBef>
                <a:spcPts val="1000"/>
              </a:spcBef>
              <a:spcAft>
                <a:spcPts val="0"/>
              </a:spcAft>
              <a:buClr>
                <a:schemeClr val="dk1"/>
              </a:buClr>
              <a:buSzPct val="100000"/>
              <a:buNone/>
            </a:pPr>
            <a:r>
              <a:t/>
            </a:r>
            <a:endParaRPr/>
          </a:p>
        </p:txBody>
      </p:sp>
      <p:sp>
        <p:nvSpPr>
          <p:cNvPr id="281" name="Google Shape;281;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fr-FR">
                <a:solidFill>
                  <a:srgbClr val="888888"/>
                </a:solidFill>
              </a:rPr>
              <a:t>03/09/20XX</a:t>
            </a:r>
            <a:endParaRPr/>
          </a:p>
        </p:txBody>
      </p:sp>
      <p:sp>
        <p:nvSpPr>
          <p:cNvPr id="282" name="Google Shape;282;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fr-FR">
                <a:solidFill>
                  <a:srgbClr val="888888"/>
                </a:solidFill>
              </a:rPr>
              <a:t>Titre de la présentation</a:t>
            </a:r>
            <a:endParaRPr/>
          </a:p>
        </p:txBody>
      </p:sp>
      <p:sp>
        <p:nvSpPr>
          <p:cNvPr id="283" name="Google Shape;283;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fr-FR">
                <a:solidFill>
                  <a:srgbClr val="888888"/>
                </a:solidFill>
              </a:rPr>
              <a:t>‹#›</a:t>
            </a:fld>
            <a:endParaRPr>
              <a:solidFill>
                <a:srgbClr val="888888"/>
              </a:solidFill>
            </a:endParaRPr>
          </a:p>
        </p:txBody>
      </p:sp>
      <p:sp>
        <p:nvSpPr>
          <p:cNvPr id="284" name="Google Shape;284;p10"/>
          <p:cNvSpPr txBox="1"/>
          <p:nvPr>
            <p:ph idx="5" type="body"/>
          </p:nvPr>
        </p:nvSpPr>
        <p:spPr>
          <a:xfrm>
            <a:off x="8060372" y="1269207"/>
            <a:ext cx="3291840" cy="823912"/>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rPr lang="fr-FR"/>
              <a:t>Visualisation rapide       </a:t>
            </a:r>
            <a:endParaRPr/>
          </a:p>
        </p:txBody>
      </p:sp>
      <p:sp>
        <p:nvSpPr>
          <p:cNvPr id="285" name="Google Shape;285;p10"/>
          <p:cNvSpPr txBox="1"/>
          <p:nvPr>
            <p:ph idx="6" type="body"/>
          </p:nvPr>
        </p:nvSpPr>
        <p:spPr>
          <a:xfrm>
            <a:off x="8065008" y="2505075"/>
            <a:ext cx="3291840" cy="3684588"/>
          </a:xfrm>
          <a:prstGeom prst="rect">
            <a:avLst/>
          </a:prstGeom>
          <a:noFill/>
          <a:ln>
            <a:noFill/>
          </a:ln>
        </p:spPr>
        <p:txBody>
          <a:bodyPr anchorCtr="0" anchor="t" bIns="45700" lIns="91425" spcFirstLastPara="1" rIns="91425" wrap="square" tIns="45700">
            <a:normAutofit/>
          </a:bodyPr>
          <a:lstStyle/>
          <a:p>
            <a:pPr indent="-114300" lvl="0" marL="228600" rtl="0" algn="l">
              <a:lnSpc>
                <a:spcPct val="90000"/>
              </a:lnSpc>
              <a:spcBef>
                <a:spcPts val="0"/>
              </a:spcBef>
              <a:spcAft>
                <a:spcPts val="0"/>
              </a:spcAft>
              <a:buClr>
                <a:schemeClr val="dk1"/>
              </a:buClr>
              <a:buSzPts val="1800"/>
              <a:buNone/>
            </a:pPr>
            <a:r>
              <a:t/>
            </a:r>
            <a:endParaRPr sz="1800"/>
          </a:p>
          <a:p>
            <a:pPr indent="-228600" lvl="0" marL="228600" rtl="0" algn="l">
              <a:lnSpc>
                <a:spcPct val="90000"/>
              </a:lnSpc>
              <a:spcBef>
                <a:spcPts val="1000"/>
              </a:spcBef>
              <a:spcAft>
                <a:spcPts val="0"/>
              </a:spcAft>
              <a:buClr>
                <a:schemeClr val="dk1"/>
              </a:buClr>
              <a:buSzPts val="1800"/>
              <a:buChar char="•"/>
            </a:pPr>
            <a:r>
              <a:rPr lang="fr-FR" sz="1800"/>
              <a:t>Group by </a:t>
            </a:r>
            <a:endParaRPr/>
          </a:p>
          <a:p>
            <a:pPr indent="-228600" lvl="0" marL="228600" rtl="0" algn="l">
              <a:lnSpc>
                <a:spcPct val="90000"/>
              </a:lnSpc>
              <a:spcBef>
                <a:spcPts val="1000"/>
              </a:spcBef>
              <a:spcAft>
                <a:spcPts val="0"/>
              </a:spcAft>
              <a:buClr>
                <a:schemeClr val="dk1"/>
              </a:buClr>
              <a:buSzPts val="1800"/>
              <a:buChar char="•"/>
            </a:pPr>
            <a:r>
              <a:rPr lang="fr-FR" sz="1800"/>
              <a:t>Graphique via pandas </a:t>
            </a:r>
            <a:endParaRPr/>
          </a:p>
          <a:p>
            <a:pPr indent="-228600" lvl="0" marL="228600" rtl="0" algn="l">
              <a:lnSpc>
                <a:spcPct val="90000"/>
              </a:lnSpc>
              <a:spcBef>
                <a:spcPts val="1000"/>
              </a:spcBef>
              <a:spcAft>
                <a:spcPts val="0"/>
              </a:spcAft>
              <a:buClr>
                <a:schemeClr val="dk1"/>
              </a:buClr>
              <a:buSzPts val="1800"/>
              <a:buChar char="•"/>
            </a:pPr>
            <a:r>
              <a:rPr lang="fr-FR" sz="1800"/>
              <a:t>Affichage du df pour vérifier des incohérence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11"/>
          <p:cNvSpPr txBox="1"/>
          <p:nvPr>
            <p:ph type="title"/>
          </p:nvPr>
        </p:nvSpPr>
        <p:spPr>
          <a:xfrm>
            <a:off x="841248" y="365760"/>
            <a:ext cx="5120640" cy="132588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4400"/>
              <a:buFont typeface="Twentieth Century"/>
              <a:buNone/>
            </a:pPr>
            <a:r>
              <a:rPr b="1" lang="fr-FR">
                <a:solidFill>
                  <a:schemeClr val="accent2"/>
                </a:solidFill>
              </a:rPr>
              <a:t>Data Transformation Process</a:t>
            </a:r>
            <a:endParaRPr/>
          </a:p>
        </p:txBody>
      </p:sp>
      <p:sp>
        <p:nvSpPr>
          <p:cNvPr id="291" name="Google Shape;291;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fr-FR">
                <a:solidFill>
                  <a:srgbClr val="888888"/>
                </a:solidFill>
              </a:rPr>
              <a:t>‹#›</a:t>
            </a:fld>
            <a:endParaRPr>
              <a:solidFill>
                <a:srgbClr val="888888"/>
              </a:solidFill>
            </a:endParaRPr>
          </a:p>
        </p:txBody>
      </p:sp>
      <p:sp>
        <p:nvSpPr>
          <p:cNvPr id="292" name="Google Shape;292;p11"/>
          <p:cNvSpPr txBox="1"/>
          <p:nvPr>
            <p:ph idx="1" type="body"/>
          </p:nvPr>
        </p:nvSpPr>
        <p:spPr>
          <a:xfrm>
            <a:off x="838200" y="2727729"/>
            <a:ext cx="5093208" cy="4352544"/>
          </a:xfrm>
          <a:prstGeom prst="rect">
            <a:avLst/>
          </a:prstGeom>
          <a:noFill/>
          <a:ln>
            <a:noFill/>
          </a:ln>
        </p:spPr>
        <p:txBody>
          <a:bodyPr anchorCtr="0" anchor="t" bIns="45700" lIns="91425" spcFirstLastPara="1" rIns="91425" wrap="square" tIns="45700">
            <a:normAutofit/>
          </a:bodyPr>
          <a:lstStyle/>
          <a:p>
            <a:pPr indent="-342900" lvl="1" marL="571500" rtl="0" algn="l">
              <a:lnSpc>
                <a:spcPct val="90000"/>
              </a:lnSpc>
              <a:spcBef>
                <a:spcPts val="0"/>
              </a:spcBef>
              <a:spcAft>
                <a:spcPts val="0"/>
              </a:spcAft>
              <a:buClr>
                <a:schemeClr val="dk1"/>
              </a:buClr>
              <a:buSzPts val="1800"/>
              <a:buChar char="•"/>
            </a:pPr>
            <a:r>
              <a:rPr b="1" lang="fr-FR" sz="1800"/>
              <a:t>Colonnes conditionnelles</a:t>
            </a:r>
            <a:endParaRPr/>
          </a:p>
          <a:p>
            <a:pPr indent="-342900" lvl="2" marL="800100" rtl="0" algn="l">
              <a:lnSpc>
                <a:spcPct val="90000"/>
              </a:lnSpc>
              <a:spcBef>
                <a:spcPts val="500"/>
              </a:spcBef>
              <a:spcAft>
                <a:spcPts val="0"/>
              </a:spcAft>
              <a:buClr>
                <a:schemeClr val="dk1"/>
              </a:buClr>
              <a:buSzPts val="1600"/>
              <a:buChar char="•"/>
            </a:pPr>
            <a:r>
              <a:rPr lang="fr-FR" sz="1600"/>
              <a:t>Rate credit score</a:t>
            </a:r>
            <a:endParaRPr/>
          </a:p>
          <a:p>
            <a:pPr indent="-342900" lvl="2" marL="800100" rtl="0" algn="l">
              <a:lnSpc>
                <a:spcPct val="90000"/>
              </a:lnSpc>
              <a:spcBef>
                <a:spcPts val="500"/>
              </a:spcBef>
              <a:spcAft>
                <a:spcPts val="0"/>
              </a:spcAft>
              <a:buClr>
                <a:schemeClr val="dk1"/>
              </a:buClr>
              <a:buSzPts val="1600"/>
              <a:buChar char="•"/>
            </a:pPr>
            <a:r>
              <a:rPr lang="fr-FR" sz="1600"/>
              <a:t>Rate Delinquent</a:t>
            </a:r>
            <a:endParaRPr sz="1600"/>
          </a:p>
          <a:p>
            <a:pPr indent="-342900" lvl="2" marL="800100" rtl="0" algn="l">
              <a:lnSpc>
                <a:spcPct val="90000"/>
              </a:lnSpc>
              <a:spcBef>
                <a:spcPts val="500"/>
              </a:spcBef>
              <a:spcAft>
                <a:spcPts val="0"/>
              </a:spcAft>
              <a:buClr>
                <a:schemeClr val="dk1"/>
              </a:buClr>
              <a:buSzPts val="1600"/>
              <a:buChar char="•"/>
            </a:pPr>
            <a:r>
              <a:rPr lang="fr-FR" sz="1600"/>
              <a:t>Etc..</a:t>
            </a:r>
            <a:endParaRPr/>
          </a:p>
          <a:p>
            <a:pPr indent="0" lvl="1" marL="228600" rtl="0" algn="l">
              <a:lnSpc>
                <a:spcPct val="90000"/>
              </a:lnSpc>
              <a:spcBef>
                <a:spcPts val="500"/>
              </a:spcBef>
              <a:spcAft>
                <a:spcPts val="0"/>
              </a:spcAft>
              <a:buClr>
                <a:schemeClr val="dk1"/>
              </a:buClr>
              <a:buSzPts val="2000"/>
              <a:buNone/>
            </a:pPr>
            <a:r>
              <a:t/>
            </a:r>
            <a:endParaRPr sz="2000"/>
          </a:p>
          <a:p>
            <a:pPr indent="-342900" lvl="1" marL="571500" rtl="0" algn="l">
              <a:lnSpc>
                <a:spcPct val="90000"/>
              </a:lnSpc>
              <a:spcBef>
                <a:spcPts val="500"/>
              </a:spcBef>
              <a:spcAft>
                <a:spcPts val="0"/>
              </a:spcAft>
              <a:buClr>
                <a:schemeClr val="dk1"/>
              </a:buClr>
              <a:buSzPts val="1800"/>
              <a:buChar char="•"/>
            </a:pPr>
            <a:r>
              <a:rPr b="1" lang="fr-FR" sz="1800"/>
              <a:t>Type de données</a:t>
            </a:r>
            <a:endParaRPr/>
          </a:p>
          <a:p>
            <a:pPr indent="-342900" lvl="2" marL="800100" rtl="0" algn="l">
              <a:lnSpc>
                <a:spcPct val="90000"/>
              </a:lnSpc>
              <a:spcBef>
                <a:spcPts val="500"/>
              </a:spcBef>
              <a:spcAft>
                <a:spcPts val="0"/>
              </a:spcAft>
              <a:buClr>
                <a:schemeClr val="dk1"/>
              </a:buClr>
              <a:buSzPts val="1600"/>
              <a:buChar char="•"/>
            </a:pPr>
            <a:r>
              <a:rPr lang="fr-FR" sz="1600"/>
              <a:t>Changement des types de données</a:t>
            </a:r>
            <a:endParaRPr/>
          </a:p>
          <a:p>
            <a:pPr indent="0" lvl="2" marL="457200" rtl="0" algn="l">
              <a:lnSpc>
                <a:spcPct val="90000"/>
              </a:lnSpc>
              <a:spcBef>
                <a:spcPts val="500"/>
              </a:spcBef>
              <a:spcAft>
                <a:spcPts val="0"/>
              </a:spcAft>
              <a:buClr>
                <a:schemeClr val="dk1"/>
              </a:buClr>
              <a:buSzPts val="1600"/>
              <a:buNone/>
            </a:pPr>
            <a:r>
              <a:t/>
            </a:r>
            <a:endParaRPr sz="1600"/>
          </a:p>
          <a:p>
            <a:pPr indent="-342900" lvl="1" marL="571500" rtl="0" algn="l">
              <a:lnSpc>
                <a:spcPct val="90000"/>
              </a:lnSpc>
              <a:spcBef>
                <a:spcPts val="500"/>
              </a:spcBef>
              <a:spcAft>
                <a:spcPts val="0"/>
              </a:spcAft>
              <a:buClr>
                <a:schemeClr val="dk1"/>
              </a:buClr>
              <a:buSzPts val="1800"/>
              <a:buChar char="•"/>
            </a:pPr>
            <a:r>
              <a:rPr b="1" lang="fr-FR" sz="1800"/>
              <a:t>Mesures</a:t>
            </a:r>
            <a:endParaRPr b="1" sz="2000"/>
          </a:p>
          <a:p>
            <a:pPr indent="-241300" lvl="2" marL="800100" rtl="0" algn="l">
              <a:lnSpc>
                <a:spcPct val="90000"/>
              </a:lnSpc>
              <a:spcBef>
                <a:spcPts val="500"/>
              </a:spcBef>
              <a:spcAft>
                <a:spcPts val="0"/>
              </a:spcAft>
              <a:buClr>
                <a:schemeClr val="dk1"/>
              </a:buClr>
              <a:buSzPts val="1600"/>
              <a:buNone/>
            </a:pPr>
            <a:r>
              <a:t/>
            </a:r>
            <a:endParaRPr sz="1600"/>
          </a:p>
        </p:txBody>
      </p:sp>
      <p:pic>
        <p:nvPicPr>
          <p:cNvPr id="293" name="Google Shape;293;p11"/>
          <p:cNvPicPr preferRelativeResize="0"/>
          <p:nvPr>
            <p:ph idx="3" type="pic"/>
          </p:nvPr>
        </p:nvPicPr>
        <p:blipFill rotWithShape="1">
          <a:blip r:embed="rId3">
            <a:alphaModFix/>
          </a:blip>
          <a:srcRect b="2069" l="6391" r="4023" t="2070"/>
          <a:stretch/>
        </p:blipFill>
        <p:spPr>
          <a:xfrm>
            <a:off x="6619876" y="133351"/>
            <a:ext cx="2857500" cy="2726202"/>
          </a:xfrm>
          <a:prstGeom prst="ellipse">
            <a:avLst/>
          </a:prstGeom>
          <a:noFill/>
          <a:ln cap="rnd" cmpd="sng" w="9525">
            <a:solidFill>
              <a:schemeClr val="accent1"/>
            </a:solidFill>
            <a:prstDash val="solid"/>
            <a:round/>
            <a:headEnd len="sm" w="sm" type="none"/>
            <a:tailEnd len="sm" w="sm" type="none"/>
          </a:ln>
        </p:spPr>
      </p:pic>
      <p:pic>
        <p:nvPicPr>
          <p:cNvPr descr="Une image contenant texte, ordinateur&#10;&#10;Description générée automatiquement" id="294" name="Google Shape;294;p11"/>
          <p:cNvPicPr preferRelativeResize="0"/>
          <p:nvPr>
            <p:ph idx="2" type="pic"/>
          </p:nvPr>
        </p:nvPicPr>
        <p:blipFill rotWithShape="1">
          <a:blip r:embed="rId4">
            <a:alphaModFix/>
          </a:blip>
          <a:srcRect b="0" l="9140" r="9140" t="0"/>
          <a:stretch/>
        </p:blipFill>
        <p:spPr>
          <a:xfrm>
            <a:off x="7901259" y="2727729"/>
            <a:ext cx="4290740" cy="413027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g13fb9f8ecd1_0_35"/>
          <p:cNvSpPr txBox="1"/>
          <p:nvPr>
            <p:ph type="title"/>
          </p:nvPr>
        </p:nvSpPr>
        <p:spPr>
          <a:xfrm>
            <a:off x="2763151" y="2342950"/>
            <a:ext cx="7302600" cy="13260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Clr>
                <a:schemeClr val="accent2"/>
              </a:buClr>
              <a:buSzPts val="4400"/>
              <a:buFont typeface="Twentieth Century"/>
              <a:buNone/>
            </a:pPr>
            <a:r>
              <a:rPr b="1" lang="fr-FR">
                <a:solidFill>
                  <a:schemeClr val="accent2"/>
                </a:solidFill>
              </a:rPr>
              <a:t>Analyse &amp; Data Visualisation</a:t>
            </a:r>
            <a:endParaRPr/>
          </a:p>
        </p:txBody>
      </p:sp>
      <p:sp>
        <p:nvSpPr>
          <p:cNvPr id="301" name="Google Shape;301;g13fb9f8ecd1_0_35"/>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fr-FR"/>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12"/>
          <p:cNvSpPr txBox="1"/>
          <p:nvPr>
            <p:ph type="title"/>
          </p:nvPr>
        </p:nvSpPr>
        <p:spPr>
          <a:xfrm>
            <a:off x="839800" y="365125"/>
            <a:ext cx="10515600" cy="11694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accent2"/>
              </a:buClr>
              <a:buSzPct val="133333"/>
              <a:buFont typeface="Twentieth Century"/>
              <a:buNone/>
            </a:pPr>
            <a:r>
              <a:rPr b="1" lang="fr-FR" sz="3300">
                <a:solidFill>
                  <a:srgbClr val="FF9900"/>
                </a:solidFill>
              </a:rPr>
              <a:t>Prêts bancaires</a:t>
            </a:r>
            <a:endParaRPr b="1" sz="3300">
              <a:solidFill>
                <a:srgbClr val="FF9900"/>
              </a:solidFill>
            </a:endParaRPr>
          </a:p>
          <a:p>
            <a:pPr indent="0" lvl="0" marL="0" rtl="0" algn="l">
              <a:lnSpc>
                <a:spcPct val="90000"/>
              </a:lnSpc>
              <a:spcBef>
                <a:spcPts val="0"/>
              </a:spcBef>
              <a:spcAft>
                <a:spcPts val="0"/>
              </a:spcAft>
              <a:buClr>
                <a:schemeClr val="accent2"/>
              </a:buClr>
              <a:buSzPct val="152895"/>
              <a:buFont typeface="Twentieth Century"/>
              <a:buNone/>
            </a:pPr>
            <a:r>
              <a:rPr b="1" lang="fr-FR" sz="2877">
                <a:solidFill>
                  <a:schemeClr val="accent1"/>
                </a:solidFill>
                <a:latin typeface="Century Gothic"/>
                <a:ea typeface="Century Gothic"/>
                <a:cs typeface="Century Gothic"/>
                <a:sym typeface="Century Gothic"/>
              </a:rPr>
              <a:t>Répartition des prêts par motifs et par statut de remboursement</a:t>
            </a:r>
            <a:endParaRPr sz="2877">
              <a:solidFill>
                <a:schemeClr val="accent1"/>
              </a:solidFill>
              <a:latin typeface="Century Gothic"/>
              <a:ea typeface="Century Gothic"/>
              <a:cs typeface="Century Gothic"/>
              <a:sym typeface="Century Gothic"/>
            </a:endParaRPr>
          </a:p>
        </p:txBody>
      </p:sp>
      <p:sp>
        <p:nvSpPr>
          <p:cNvPr id="307" name="Google Shape;307;p12"/>
          <p:cNvSpPr txBox="1"/>
          <p:nvPr/>
        </p:nvSpPr>
        <p:spPr>
          <a:xfrm>
            <a:off x="2595422" y="5328527"/>
            <a:ext cx="5695950"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fr-FR" sz="1600">
                <a:solidFill>
                  <a:schemeClr val="dk1"/>
                </a:solidFill>
                <a:latin typeface="Avenir"/>
                <a:ea typeface="Avenir"/>
                <a:cs typeface="Avenir"/>
                <a:sym typeface="Avenir"/>
              </a:rPr>
              <a:t>Les autres motifs sont presque insignifiants (&lt;1%) :</a:t>
            </a:r>
            <a:endParaRPr/>
          </a:p>
        </p:txBody>
      </p:sp>
      <p:sp>
        <p:nvSpPr>
          <p:cNvPr id="308" name="Google Shape;308;p12"/>
          <p:cNvSpPr txBox="1"/>
          <p:nvPr/>
        </p:nvSpPr>
        <p:spPr>
          <a:xfrm>
            <a:off x="2619049" y="5697859"/>
            <a:ext cx="2986273" cy="1169551"/>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400"/>
              <a:buFont typeface="Arial"/>
              <a:buChar char="•"/>
            </a:pPr>
            <a:r>
              <a:rPr lang="fr-FR" sz="1400">
                <a:solidFill>
                  <a:schemeClr val="dk1"/>
                </a:solidFill>
                <a:latin typeface="Avenir"/>
                <a:ea typeface="Avenir"/>
                <a:cs typeface="Avenir"/>
                <a:sym typeface="Avenir"/>
              </a:rPr>
              <a:t>Buy a House		</a:t>
            </a:r>
            <a:endParaRPr/>
          </a:p>
          <a:p>
            <a:pPr indent="-285750" lvl="0" marL="285750" marR="0" rtl="0" algn="l">
              <a:spcBef>
                <a:spcPts val="0"/>
              </a:spcBef>
              <a:spcAft>
                <a:spcPts val="0"/>
              </a:spcAft>
              <a:buClr>
                <a:schemeClr val="dk1"/>
              </a:buClr>
              <a:buSzPts val="1400"/>
              <a:buFont typeface="Arial"/>
              <a:buChar char="•"/>
            </a:pPr>
            <a:r>
              <a:rPr lang="fr-FR" sz="1400">
                <a:solidFill>
                  <a:schemeClr val="dk1"/>
                </a:solidFill>
                <a:latin typeface="Avenir"/>
                <a:ea typeface="Avenir"/>
                <a:cs typeface="Avenir"/>
                <a:sym typeface="Avenir"/>
              </a:rPr>
              <a:t>Educational Expenses</a:t>
            </a:r>
            <a:endParaRPr sz="1400">
              <a:solidFill>
                <a:schemeClr val="dk1"/>
              </a:solidFill>
              <a:latin typeface="Avenir"/>
              <a:ea typeface="Avenir"/>
              <a:cs typeface="Avenir"/>
              <a:sym typeface="Avenir"/>
            </a:endParaRPr>
          </a:p>
          <a:p>
            <a:pPr indent="-285750" lvl="0" marL="285750" marR="0" rtl="0" algn="l">
              <a:spcBef>
                <a:spcPts val="0"/>
              </a:spcBef>
              <a:spcAft>
                <a:spcPts val="0"/>
              </a:spcAft>
              <a:buClr>
                <a:schemeClr val="dk1"/>
              </a:buClr>
              <a:buSzPts val="1400"/>
              <a:buFont typeface="Arial"/>
              <a:buChar char="•"/>
            </a:pPr>
            <a:r>
              <a:rPr lang="fr-FR" sz="1400">
                <a:solidFill>
                  <a:schemeClr val="dk1"/>
                </a:solidFill>
                <a:latin typeface="Avenir"/>
                <a:ea typeface="Avenir"/>
                <a:cs typeface="Avenir"/>
                <a:sym typeface="Avenir"/>
              </a:rPr>
              <a:t>Major Purchases</a:t>
            </a:r>
            <a:endParaRPr sz="1400">
              <a:solidFill>
                <a:schemeClr val="dk1"/>
              </a:solidFill>
              <a:latin typeface="Avenir"/>
              <a:ea typeface="Avenir"/>
              <a:cs typeface="Avenir"/>
              <a:sym typeface="Avenir"/>
            </a:endParaRPr>
          </a:p>
          <a:p>
            <a:pPr indent="-285750" lvl="0" marL="285750" marR="0" rtl="0" algn="l">
              <a:spcBef>
                <a:spcPts val="0"/>
              </a:spcBef>
              <a:spcAft>
                <a:spcPts val="0"/>
              </a:spcAft>
              <a:buClr>
                <a:schemeClr val="dk1"/>
              </a:buClr>
              <a:buSzPts val="1400"/>
              <a:buFont typeface="Arial"/>
              <a:buChar char="•"/>
            </a:pPr>
            <a:r>
              <a:rPr lang="fr-FR" sz="1400">
                <a:solidFill>
                  <a:schemeClr val="dk1"/>
                </a:solidFill>
                <a:latin typeface="Avenir"/>
                <a:ea typeface="Avenir"/>
                <a:cs typeface="Avenir"/>
                <a:sym typeface="Avenir"/>
              </a:rPr>
              <a:t>Medical Bills</a:t>
            </a:r>
            <a:endParaRPr/>
          </a:p>
          <a:p>
            <a:pPr indent="-196850" lvl="0" marL="285750" marR="0" rtl="0" algn="l">
              <a:spcBef>
                <a:spcPts val="0"/>
              </a:spcBef>
              <a:spcAft>
                <a:spcPts val="0"/>
              </a:spcAft>
              <a:buClr>
                <a:schemeClr val="dk1"/>
              </a:buClr>
              <a:buSzPts val="1400"/>
              <a:buFont typeface="Arial"/>
              <a:buNone/>
            </a:pPr>
            <a:r>
              <a:t/>
            </a:r>
            <a:endParaRPr sz="1400">
              <a:solidFill>
                <a:schemeClr val="dk1"/>
              </a:solidFill>
              <a:latin typeface="Avenir"/>
              <a:ea typeface="Avenir"/>
              <a:cs typeface="Avenir"/>
              <a:sym typeface="Avenir"/>
            </a:endParaRPr>
          </a:p>
        </p:txBody>
      </p:sp>
      <p:sp>
        <p:nvSpPr>
          <p:cNvPr id="309" name="Google Shape;309;p12"/>
          <p:cNvSpPr txBox="1"/>
          <p:nvPr/>
        </p:nvSpPr>
        <p:spPr>
          <a:xfrm>
            <a:off x="5628949" y="5697859"/>
            <a:ext cx="2986273" cy="1231106"/>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400"/>
              <a:buFont typeface="Arial"/>
              <a:buChar char="•"/>
            </a:pPr>
            <a:r>
              <a:rPr lang="fr-FR" sz="1400">
                <a:solidFill>
                  <a:schemeClr val="dk1"/>
                </a:solidFill>
                <a:latin typeface="Avenir"/>
                <a:ea typeface="Avenir"/>
                <a:cs typeface="Avenir"/>
                <a:sym typeface="Avenir"/>
              </a:rPr>
              <a:t>Moving</a:t>
            </a:r>
            <a:endParaRPr/>
          </a:p>
          <a:p>
            <a:pPr indent="-285750" lvl="0" marL="285750" marR="0" rtl="0" algn="l">
              <a:spcBef>
                <a:spcPts val="0"/>
              </a:spcBef>
              <a:spcAft>
                <a:spcPts val="0"/>
              </a:spcAft>
              <a:buClr>
                <a:schemeClr val="dk1"/>
              </a:buClr>
              <a:buSzPts val="1400"/>
              <a:buFont typeface="Arial"/>
              <a:buChar char="•"/>
            </a:pPr>
            <a:r>
              <a:rPr lang="fr-FR" sz="1400">
                <a:solidFill>
                  <a:schemeClr val="dk1"/>
                </a:solidFill>
                <a:latin typeface="Avenir"/>
                <a:ea typeface="Avenir"/>
                <a:cs typeface="Avenir"/>
                <a:sym typeface="Avenir"/>
              </a:rPr>
              <a:t>Renewable Energy</a:t>
            </a:r>
            <a:endParaRPr/>
          </a:p>
          <a:p>
            <a:pPr indent="-285750" lvl="0" marL="285750" marR="0" rtl="0" algn="l">
              <a:spcBef>
                <a:spcPts val="0"/>
              </a:spcBef>
              <a:spcAft>
                <a:spcPts val="0"/>
              </a:spcAft>
              <a:buClr>
                <a:schemeClr val="dk1"/>
              </a:buClr>
              <a:buSzPts val="1400"/>
              <a:buFont typeface="Arial"/>
              <a:buChar char="•"/>
            </a:pPr>
            <a:r>
              <a:rPr lang="fr-FR" sz="1400">
                <a:solidFill>
                  <a:schemeClr val="dk1"/>
                </a:solidFill>
                <a:latin typeface="Avenir"/>
                <a:ea typeface="Avenir"/>
                <a:cs typeface="Avenir"/>
                <a:sym typeface="Avenir"/>
              </a:rPr>
              <a:t>Vacation</a:t>
            </a:r>
            <a:endParaRPr/>
          </a:p>
          <a:p>
            <a:pPr indent="-285750" lvl="0" marL="285750" marR="0" rtl="0" algn="l">
              <a:spcBef>
                <a:spcPts val="0"/>
              </a:spcBef>
              <a:spcAft>
                <a:spcPts val="0"/>
              </a:spcAft>
              <a:buClr>
                <a:schemeClr val="dk1"/>
              </a:buClr>
              <a:buSzPts val="1400"/>
              <a:buFont typeface="Arial"/>
              <a:buChar char="•"/>
            </a:pPr>
            <a:r>
              <a:rPr lang="fr-FR" sz="1400">
                <a:solidFill>
                  <a:schemeClr val="dk1"/>
                </a:solidFill>
                <a:latin typeface="Avenir"/>
                <a:ea typeface="Avenir"/>
                <a:cs typeface="Avenir"/>
                <a:sym typeface="Avenir"/>
              </a:rPr>
              <a:t>Wedding</a:t>
            </a:r>
            <a:endParaRPr sz="1400">
              <a:solidFill>
                <a:schemeClr val="dk1"/>
              </a:solidFill>
              <a:latin typeface="Avenir"/>
              <a:ea typeface="Avenir"/>
              <a:cs typeface="Avenir"/>
              <a:sym typeface="Avenir"/>
            </a:endParaRPr>
          </a:p>
          <a:p>
            <a:pPr indent="-184150" lvl="0" marL="285750" marR="0" rtl="0" algn="l">
              <a:spcBef>
                <a:spcPts val="0"/>
              </a:spcBef>
              <a:spcAft>
                <a:spcPts val="0"/>
              </a:spcAft>
              <a:buClr>
                <a:schemeClr val="dk1"/>
              </a:buClr>
              <a:buSzPts val="1600"/>
              <a:buFont typeface="Arial"/>
              <a:buNone/>
            </a:pPr>
            <a:r>
              <a:t/>
            </a:r>
            <a:endParaRPr sz="1600">
              <a:solidFill>
                <a:schemeClr val="dk1"/>
              </a:solidFill>
              <a:latin typeface="Avenir"/>
              <a:ea typeface="Avenir"/>
              <a:cs typeface="Avenir"/>
              <a:sym typeface="Avenir"/>
            </a:endParaRPr>
          </a:p>
        </p:txBody>
      </p:sp>
      <p:sp>
        <p:nvSpPr>
          <p:cNvPr id="310" name="Google Shape;310;p12"/>
          <p:cNvSpPr txBox="1"/>
          <p:nvPr/>
        </p:nvSpPr>
        <p:spPr>
          <a:xfrm>
            <a:off x="8115255" y="5697859"/>
            <a:ext cx="2986200" cy="954300"/>
          </a:xfrm>
          <a:prstGeom prst="rect">
            <a:avLst/>
          </a:prstGeom>
          <a:noFill/>
          <a:ln>
            <a:noFill/>
          </a:ln>
        </p:spPr>
        <p:txBody>
          <a:bodyPr anchorCtr="0" anchor="t" bIns="45700" lIns="91425" spcFirstLastPara="1" rIns="91425" wrap="square" tIns="45700">
            <a:spAutoFit/>
          </a:bodyPr>
          <a:lstStyle/>
          <a:p>
            <a:pPr indent="-273050" lvl="0" marL="285750" marR="0" rtl="0" algn="l">
              <a:spcBef>
                <a:spcPts val="0"/>
              </a:spcBef>
              <a:spcAft>
                <a:spcPts val="0"/>
              </a:spcAft>
              <a:buClr>
                <a:schemeClr val="dk1"/>
              </a:buClr>
              <a:buSzPts val="1400"/>
              <a:buFont typeface="Arial"/>
              <a:buChar char="•"/>
            </a:pPr>
            <a:r>
              <a:rPr lang="fr-FR">
                <a:solidFill>
                  <a:schemeClr val="dk1"/>
                </a:solidFill>
                <a:latin typeface="Avenir"/>
                <a:ea typeface="Avenir"/>
                <a:cs typeface="Avenir"/>
                <a:sym typeface="Avenir"/>
              </a:rPr>
              <a:t>Small Business</a:t>
            </a:r>
            <a:endParaRPr/>
          </a:p>
          <a:p>
            <a:pPr indent="-273050" lvl="0" marL="285750" marR="0" rtl="0" algn="l">
              <a:spcBef>
                <a:spcPts val="0"/>
              </a:spcBef>
              <a:spcAft>
                <a:spcPts val="0"/>
              </a:spcAft>
              <a:buClr>
                <a:schemeClr val="dk1"/>
              </a:buClr>
              <a:buSzPts val="1400"/>
              <a:buFont typeface="Arial"/>
              <a:buChar char="•"/>
            </a:pPr>
            <a:r>
              <a:rPr lang="fr-FR">
                <a:solidFill>
                  <a:schemeClr val="dk1"/>
                </a:solidFill>
                <a:latin typeface="Avenir"/>
                <a:ea typeface="Avenir"/>
                <a:cs typeface="Avenir"/>
                <a:sym typeface="Avenir"/>
              </a:rPr>
              <a:t>Take a trip</a:t>
            </a:r>
            <a:endParaRPr/>
          </a:p>
          <a:p>
            <a:pPr indent="-273050" lvl="0" marL="285750" marR="0" rtl="0" algn="l">
              <a:spcBef>
                <a:spcPts val="0"/>
              </a:spcBef>
              <a:spcAft>
                <a:spcPts val="0"/>
              </a:spcAft>
              <a:buClr>
                <a:schemeClr val="dk1"/>
              </a:buClr>
              <a:buSzPts val="1400"/>
              <a:buFont typeface="Arial"/>
              <a:buChar char="•"/>
            </a:pPr>
            <a:r>
              <a:rPr lang="fr-FR">
                <a:solidFill>
                  <a:schemeClr val="dk1"/>
                </a:solidFill>
                <a:latin typeface="Avenir"/>
                <a:ea typeface="Avenir"/>
                <a:cs typeface="Avenir"/>
                <a:sym typeface="Avenir"/>
              </a:rPr>
              <a:t>Business Loan</a:t>
            </a:r>
            <a:endParaRPr/>
          </a:p>
          <a:p>
            <a:pPr indent="-273050" lvl="0" marL="285750" marR="0" rtl="0" algn="l">
              <a:spcBef>
                <a:spcPts val="0"/>
              </a:spcBef>
              <a:spcAft>
                <a:spcPts val="0"/>
              </a:spcAft>
              <a:buClr>
                <a:schemeClr val="dk1"/>
              </a:buClr>
              <a:buSzPts val="1400"/>
              <a:buFont typeface="Arial"/>
              <a:buChar char="•"/>
            </a:pPr>
            <a:r>
              <a:rPr lang="fr-FR">
                <a:solidFill>
                  <a:schemeClr val="dk1"/>
                </a:solidFill>
                <a:latin typeface="Avenir"/>
                <a:ea typeface="Avenir"/>
                <a:cs typeface="Avenir"/>
                <a:sym typeface="Avenir"/>
              </a:rPr>
              <a:t>Buy a Car</a:t>
            </a:r>
            <a:endParaRPr/>
          </a:p>
        </p:txBody>
      </p:sp>
      <p:sp>
        <p:nvSpPr>
          <p:cNvPr id="311" name="Google Shape;311;p12"/>
          <p:cNvSpPr txBox="1"/>
          <p:nvPr/>
        </p:nvSpPr>
        <p:spPr>
          <a:xfrm>
            <a:off x="7803449" y="1438143"/>
            <a:ext cx="3386400" cy="3231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fr-FR" sz="1500">
                <a:solidFill>
                  <a:schemeClr val="accent1"/>
                </a:solidFill>
                <a:latin typeface="Avenir"/>
                <a:ea typeface="Avenir"/>
                <a:cs typeface="Avenir"/>
                <a:sym typeface="Avenir"/>
              </a:rPr>
              <a:t>Pourcentage de prêt par Loan Status</a:t>
            </a:r>
            <a:endParaRPr b="1" sz="1500">
              <a:solidFill>
                <a:schemeClr val="accent1"/>
              </a:solidFill>
              <a:latin typeface="Avenir"/>
              <a:ea typeface="Avenir"/>
              <a:cs typeface="Avenir"/>
              <a:sym typeface="Avenir"/>
            </a:endParaRPr>
          </a:p>
        </p:txBody>
      </p:sp>
      <p:sp>
        <p:nvSpPr>
          <p:cNvPr id="312" name="Google Shape;312;p12"/>
          <p:cNvSpPr txBox="1"/>
          <p:nvPr/>
        </p:nvSpPr>
        <p:spPr>
          <a:xfrm>
            <a:off x="2579753" y="1438143"/>
            <a:ext cx="3386400" cy="3231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fr-FR" sz="1500">
                <a:solidFill>
                  <a:schemeClr val="accent1"/>
                </a:solidFill>
                <a:latin typeface="Avenir"/>
                <a:ea typeface="Avenir"/>
                <a:cs typeface="Avenir"/>
                <a:sym typeface="Avenir"/>
              </a:rPr>
              <a:t>Nombre de prêt par motifs</a:t>
            </a:r>
            <a:endParaRPr b="1" sz="1500">
              <a:solidFill>
                <a:schemeClr val="accent1"/>
              </a:solidFill>
              <a:latin typeface="Avenir"/>
              <a:ea typeface="Avenir"/>
              <a:cs typeface="Avenir"/>
              <a:sym typeface="Avenir"/>
            </a:endParaRPr>
          </a:p>
        </p:txBody>
      </p:sp>
      <p:pic>
        <p:nvPicPr>
          <p:cNvPr id="313" name="Google Shape;313;p12"/>
          <p:cNvPicPr preferRelativeResize="0"/>
          <p:nvPr/>
        </p:nvPicPr>
        <p:blipFill rotWithShape="1">
          <a:blip r:embed="rId3">
            <a:alphaModFix/>
          </a:blip>
          <a:srcRect b="361" l="0" r="0" t="0"/>
          <a:stretch/>
        </p:blipFill>
        <p:spPr>
          <a:xfrm>
            <a:off x="1784009" y="1714747"/>
            <a:ext cx="4579727" cy="3486843"/>
          </a:xfrm>
          <a:prstGeom prst="rect">
            <a:avLst/>
          </a:prstGeom>
          <a:noFill/>
          <a:ln>
            <a:noFill/>
          </a:ln>
        </p:spPr>
      </p:pic>
      <p:pic>
        <p:nvPicPr>
          <p:cNvPr id="314" name="Google Shape;314;p12"/>
          <p:cNvPicPr preferRelativeResize="0"/>
          <p:nvPr/>
        </p:nvPicPr>
        <p:blipFill rotWithShape="1">
          <a:blip r:embed="rId4">
            <a:alphaModFix/>
          </a:blip>
          <a:srcRect b="0" l="0" r="0" t="0"/>
          <a:stretch/>
        </p:blipFill>
        <p:spPr>
          <a:xfrm>
            <a:off x="7707986" y="1757872"/>
            <a:ext cx="3577440" cy="350347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pic>
        <p:nvPicPr>
          <p:cNvPr id="319" name="Google Shape;319;p13"/>
          <p:cNvPicPr preferRelativeResize="0"/>
          <p:nvPr/>
        </p:nvPicPr>
        <p:blipFill rotWithShape="1">
          <a:blip r:embed="rId3">
            <a:alphaModFix/>
          </a:blip>
          <a:srcRect b="0" l="0" r="0" t="0"/>
          <a:stretch/>
        </p:blipFill>
        <p:spPr>
          <a:xfrm>
            <a:off x="1255712" y="2501241"/>
            <a:ext cx="3954463" cy="3702499"/>
          </a:xfrm>
          <a:prstGeom prst="rect">
            <a:avLst/>
          </a:prstGeom>
          <a:noFill/>
          <a:ln>
            <a:noFill/>
          </a:ln>
        </p:spPr>
      </p:pic>
      <p:pic>
        <p:nvPicPr>
          <p:cNvPr id="320" name="Google Shape;320;p13"/>
          <p:cNvPicPr preferRelativeResize="0"/>
          <p:nvPr/>
        </p:nvPicPr>
        <p:blipFill rotWithShape="1">
          <a:blip r:embed="rId4">
            <a:alphaModFix/>
          </a:blip>
          <a:srcRect b="0" l="0" r="0" t="0"/>
          <a:stretch/>
        </p:blipFill>
        <p:spPr>
          <a:xfrm>
            <a:off x="6412776" y="1671638"/>
            <a:ext cx="4799007" cy="2433782"/>
          </a:xfrm>
          <a:prstGeom prst="rect">
            <a:avLst/>
          </a:prstGeom>
          <a:noFill/>
          <a:ln>
            <a:noFill/>
          </a:ln>
        </p:spPr>
      </p:pic>
      <p:pic>
        <p:nvPicPr>
          <p:cNvPr id="321" name="Google Shape;321;p13"/>
          <p:cNvPicPr preferRelativeResize="0"/>
          <p:nvPr/>
        </p:nvPicPr>
        <p:blipFill rotWithShape="1">
          <a:blip r:embed="rId5">
            <a:alphaModFix/>
          </a:blip>
          <a:srcRect b="0" l="0" r="0" t="0"/>
          <a:stretch/>
        </p:blipFill>
        <p:spPr>
          <a:xfrm>
            <a:off x="6486525" y="4189564"/>
            <a:ext cx="4868863" cy="2389182"/>
          </a:xfrm>
          <a:prstGeom prst="rect">
            <a:avLst/>
          </a:prstGeom>
          <a:noFill/>
          <a:ln>
            <a:noFill/>
          </a:ln>
        </p:spPr>
      </p:pic>
      <p:sp>
        <p:nvSpPr>
          <p:cNvPr id="322" name="Google Shape;322;p13"/>
          <p:cNvSpPr txBox="1"/>
          <p:nvPr/>
        </p:nvSpPr>
        <p:spPr>
          <a:xfrm>
            <a:off x="1539686" y="1908739"/>
            <a:ext cx="3386400" cy="3231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fr-FR" sz="1500">
                <a:solidFill>
                  <a:schemeClr val="accent1"/>
                </a:solidFill>
                <a:latin typeface="Avenir"/>
                <a:ea typeface="Avenir"/>
                <a:cs typeface="Avenir"/>
                <a:sym typeface="Avenir"/>
              </a:rPr>
              <a:t>Nombre de prêt par Term</a:t>
            </a:r>
            <a:endParaRPr b="1" sz="1500">
              <a:solidFill>
                <a:schemeClr val="accent1"/>
              </a:solidFill>
              <a:latin typeface="Avenir"/>
              <a:ea typeface="Avenir"/>
              <a:cs typeface="Avenir"/>
              <a:sym typeface="Avenir"/>
            </a:endParaRPr>
          </a:p>
        </p:txBody>
      </p:sp>
      <p:sp>
        <p:nvSpPr>
          <p:cNvPr id="323" name="Google Shape;323;p13"/>
          <p:cNvSpPr txBox="1"/>
          <p:nvPr/>
        </p:nvSpPr>
        <p:spPr>
          <a:xfrm>
            <a:off x="7119022" y="1754850"/>
            <a:ext cx="3606000" cy="3231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fr-FR" sz="1500">
                <a:solidFill>
                  <a:schemeClr val="accent1"/>
                </a:solidFill>
                <a:latin typeface="Avenir"/>
                <a:ea typeface="Avenir"/>
                <a:cs typeface="Avenir"/>
                <a:sym typeface="Avenir"/>
              </a:rPr>
              <a:t>Nombre de prêt années d’expériences</a:t>
            </a:r>
            <a:endParaRPr sz="1500"/>
          </a:p>
        </p:txBody>
      </p:sp>
      <p:sp>
        <p:nvSpPr>
          <p:cNvPr id="324" name="Google Shape;324;p13"/>
          <p:cNvSpPr txBox="1"/>
          <p:nvPr/>
        </p:nvSpPr>
        <p:spPr>
          <a:xfrm>
            <a:off x="7330160" y="4361580"/>
            <a:ext cx="3606000" cy="3231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fr-FR" sz="1500">
                <a:solidFill>
                  <a:schemeClr val="accent1"/>
                </a:solidFill>
                <a:latin typeface="Avenir"/>
                <a:ea typeface="Avenir"/>
                <a:cs typeface="Avenir"/>
                <a:sym typeface="Avenir"/>
              </a:rPr>
              <a:t>Nombre de prêt par credit score</a:t>
            </a:r>
            <a:endParaRPr sz="1500"/>
          </a:p>
        </p:txBody>
      </p:sp>
      <p:sp>
        <p:nvSpPr>
          <p:cNvPr id="325" name="Google Shape;325;p13"/>
          <p:cNvSpPr txBox="1"/>
          <p:nvPr/>
        </p:nvSpPr>
        <p:spPr>
          <a:xfrm>
            <a:off x="415225" y="316600"/>
            <a:ext cx="10521000" cy="794100"/>
          </a:xfrm>
          <a:prstGeom prst="rect">
            <a:avLst/>
          </a:prstGeom>
          <a:noFill/>
          <a:ln>
            <a:noFill/>
          </a:ln>
        </p:spPr>
        <p:txBody>
          <a:bodyPr anchorCtr="0" anchor="t" bIns="91425" lIns="91425" spcFirstLastPara="1" rIns="91425" wrap="square" tIns="91425">
            <a:spAutoFit/>
          </a:bodyPr>
          <a:lstStyle/>
          <a:p>
            <a:pPr indent="-234950" lvl="0" marL="457200" rtl="0" algn="l">
              <a:lnSpc>
                <a:spcPct val="90000"/>
              </a:lnSpc>
              <a:spcBef>
                <a:spcPts val="0"/>
              </a:spcBef>
              <a:spcAft>
                <a:spcPts val="0"/>
              </a:spcAft>
              <a:buClr>
                <a:schemeClr val="accent1"/>
              </a:buClr>
              <a:buSzPts val="100"/>
              <a:buFont typeface="Century Gothic"/>
              <a:buChar char="●"/>
            </a:pPr>
            <a:r>
              <a:rPr b="1" lang="fr-FR" sz="2200">
                <a:solidFill>
                  <a:schemeClr val="accent1"/>
                </a:solidFill>
                <a:latin typeface="Century Gothic"/>
                <a:ea typeface="Century Gothic"/>
                <a:cs typeface="Century Gothic"/>
                <a:sym typeface="Century Gothic"/>
              </a:rPr>
              <a:t>Répartition des prêts en fonction de leur statut, de l’experience du détenteur et de son credit score</a:t>
            </a:r>
            <a:endParaRPr sz="900">
              <a:solidFill>
                <a:schemeClr val="accent1"/>
              </a:solidFill>
              <a:highlight>
                <a:srgbClr val="FFFFFF"/>
              </a:highlight>
              <a:latin typeface="Century Gothic"/>
              <a:ea typeface="Century Gothic"/>
              <a:cs typeface="Century Gothic"/>
              <a:sym typeface="Century Gothic"/>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pic>
        <p:nvPicPr>
          <p:cNvPr id="330" name="Google Shape;330;p14"/>
          <p:cNvPicPr preferRelativeResize="0"/>
          <p:nvPr/>
        </p:nvPicPr>
        <p:blipFill rotWithShape="1">
          <a:blip r:embed="rId3">
            <a:alphaModFix/>
          </a:blip>
          <a:srcRect b="0" l="0" r="0" t="0"/>
          <a:stretch/>
        </p:blipFill>
        <p:spPr>
          <a:xfrm>
            <a:off x="1232848" y="2255325"/>
            <a:ext cx="3779651" cy="2957300"/>
          </a:xfrm>
          <a:prstGeom prst="rect">
            <a:avLst/>
          </a:prstGeom>
          <a:noFill/>
          <a:ln>
            <a:noFill/>
          </a:ln>
        </p:spPr>
      </p:pic>
      <p:pic>
        <p:nvPicPr>
          <p:cNvPr id="331" name="Google Shape;331;p14"/>
          <p:cNvPicPr preferRelativeResize="0"/>
          <p:nvPr/>
        </p:nvPicPr>
        <p:blipFill rotWithShape="1">
          <a:blip r:embed="rId4">
            <a:alphaModFix/>
          </a:blip>
          <a:srcRect b="0" l="0" r="0" t="0"/>
          <a:stretch/>
        </p:blipFill>
        <p:spPr>
          <a:xfrm>
            <a:off x="5976350" y="1897975"/>
            <a:ext cx="5831574" cy="3191950"/>
          </a:xfrm>
          <a:prstGeom prst="rect">
            <a:avLst/>
          </a:prstGeom>
          <a:noFill/>
          <a:ln>
            <a:noFill/>
          </a:ln>
        </p:spPr>
      </p:pic>
      <p:sp>
        <p:nvSpPr>
          <p:cNvPr id="332" name="Google Shape;332;p14"/>
          <p:cNvSpPr txBox="1"/>
          <p:nvPr/>
        </p:nvSpPr>
        <p:spPr>
          <a:xfrm>
            <a:off x="1756204" y="1835686"/>
            <a:ext cx="2523000" cy="5541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fr-FR" sz="1500">
                <a:solidFill>
                  <a:schemeClr val="accent1"/>
                </a:solidFill>
                <a:latin typeface="Avenir"/>
                <a:ea typeface="Avenir"/>
                <a:cs typeface="Avenir"/>
                <a:sym typeface="Avenir"/>
              </a:rPr>
              <a:t>Pourcentage de prêts avec des défauts de paiements</a:t>
            </a:r>
            <a:endParaRPr sz="1500"/>
          </a:p>
        </p:txBody>
      </p:sp>
      <p:sp>
        <p:nvSpPr>
          <p:cNvPr id="333" name="Google Shape;333;p14"/>
          <p:cNvSpPr txBox="1"/>
          <p:nvPr/>
        </p:nvSpPr>
        <p:spPr>
          <a:xfrm>
            <a:off x="7266075" y="1835686"/>
            <a:ext cx="2523000" cy="5541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fr-FR" sz="1500">
                <a:solidFill>
                  <a:schemeClr val="accent1"/>
                </a:solidFill>
                <a:latin typeface="Avenir"/>
                <a:ea typeface="Avenir"/>
                <a:cs typeface="Avenir"/>
                <a:sym typeface="Avenir"/>
              </a:rPr>
              <a:t>Défauts de prêts par rapport au crédit score</a:t>
            </a:r>
            <a:endParaRPr sz="1500"/>
          </a:p>
        </p:txBody>
      </p:sp>
      <p:sp>
        <p:nvSpPr>
          <p:cNvPr id="334" name="Google Shape;334;p14"/>
          <p:cNvSpPr txBox="1"/>
          <p:nvPr/>
        </p:nvSpPr>
        <p:spPr>
          <a:xfrm>
            <a:off x="1067670" y="5662467"/>
            <a:ext cx="93096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fr-FR" sz="1800">
                <a:solidFill>
                  <a:schemeClr val="dk1"/>
                </a:solidFill>
                <a:latin typeface="Avenir"/>
                <a:ea typeface="Avenir"/>
                <a:cs typeface="Avenir"/>
                <a:sym typeface="Avenir"/>
              </a:rPr>
              <a:t>Le crédit score s’avère efficace dans la détection des clients à fort taux de remboursement</a:t>
            </a:r>
            <a:endParaRPr/>
          </a:p>
        </p:txBody>
      </p:sp>
      <p:pic>
        <p:nvPicPr>
          <p:cNvPr descr="Retour avec un remplissage uni" id="335" name="Google Shape;335;p14"/>
          <p:cNvPicPr preferRelativeResize="0"/>
          <p:nvPr/>
        </p:nvPicPr>
        <p:blipFill rotWithShape="1">
          <a:blip r:embed="rId5">
            <a:alphaModFix/>
          </a:blip>
          <a:srcRect b="0" l="0" r="0" t="0"/>
          <a:stretch/>
        </p:blipFill>
        <p:spPr>
          <a:xfrm>
            <a:off x="5012504" y="2919430"/>
            <a:ext cx="914400" cy="914400"/>
          </a:xfrm>
          <a:prstGeom prst="rect">
            <a:avLst/>
          </a:prstGeom>
          <a:noFill/>
          <a:ln>
            <a:noFill/>
          </a:ln>
        </p:spPr>
      </p:pic>
      <p:sp>
        <p:nvSpPr>
          <p:cNvPr id="336" name="Google Shape;336;p14"/>
          <p:cNvSpPr txBox="1"/>
          <p:nvPr/>
        </p:nvSpPr>
        <p:spPr>
          <a:xfrm>
            <a:off x="277775" y="226525"/>
            <a:ext cx="10099500" cy="905100"/>
          </a:xfrm>
          <a:prstGeom prst="rect">
            <a:avLst/>
          </a:prstGeom>
          <a:noFill/>
          <a:ln>
            <a:noFill/>
          </a:ln>
        </p:spPr>
        <p:txBody>
          <a:bodyPr anchorCtr="0" anchor="t" bIns="91425" lIns="91425" spcFirstLastPara="1" rIns="91425" wrap="square" tIns="91425">
            <a:spAutoFit/>
          </a:bodyPr>
          <a:lstStyle/>
          <a:p>
            <a:pPr indent="0" lvl="0" marL="0" rtl="0" algn="ctr">
              <a:lnSpc>
                <a:spcPct val="90000"/>
              </a:lnSpc>
              <a:spcBef>
                <a:spcPts val="0"/>
              </a:spcBef>
              <a:spcAft>
                <a:spcPts val="0"/>
              </a:spcAft>
              <a:buNone/>
            </a:pPr>
            <a:r>
              <a:rPr b="1" lang="fr-FR" sz="2600">
                <a:solidFill>
                  <a:schemeClr val="accent1"/>
                </a:solidFill>
                <a:latin typeface="Century Gothic"/>
                <a:ea typeface="Century Gothic"/>
                <a:cs typeface="Century Gothic"/>
                <a:sym typeface="Century Gothic"/>
              </a:rPr>
              <a:t>Répartition des prêts </a:t>
            </a:r>
            <a:endParaRPr b="1" sz="2600">
              <a:solidFill>
                <a:schemeClr val="accent1"/>
              </a:solidFill>
              <a:latin typeface="Century Gothic"/>
              <a:ea typeface="Century Gothic"/>
              <a:cs typeface="Century Gothic"/>
              <a:sym typeface="Century Gothic"/>
            </a:endParaRPr>
          </a:p>
          <a:p>
            <a:pPr indent="0" lvl="0" marL="0" rtl="0" algn="ctr">
              <a:lnSpc>
                <a:spcPct val="90000"/>
              </a:lnSpc>
              <a:spcBef>
                <a:spcPts val="0"/>
              </a:spcBef>
              <a:spcAft>
                <a:spcPts val="0"/>
              </a:spcAft>
              <a:buNone/>
            </a:pPr>
            <a:r>
              <a:rPr b="1" lang="fr-FR" sz="2600">
                <a:solidFill>
                  <a:schemeClr val="accent1"/>
                </a:solidFill>
                <a:latin typeface="Century Gothic"/>
                <a:ea typeface="Century Gothic"/>
                <a:cs typeface="Century Gothic"/>
                <a:sym typeface="Century Gothic"/>
              </a:rPr>
              <a:t>en défaut et en fonction du credit score</a:t>
            </a:r>
            <a:endParaRPr sz="700">
              <a:solidFill>
                <a:schemeClr val="accent1"/>
              </a:solidFill>
              <a:latin typeface="Century Gothic"/>
              <a:ea typeface="Century Gothic"/>
              <a:cs typeface="Century Gothic"/>
              <a:sym typeface="Century Gothic"/>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pic>
        <p:nvPicPr>
          <p:cNvPr id="341" name="Google Shape;341;p15"/>
          <p:cNvPicPr preferRelativeResize="0"/>
          <p:nvPr/>
        </p:nvPicPr>
        <p:blipFill rotWithShape="1">
          <a:blip r:embed="rId3">
            <a:alphaModFix/>
          </a:blip>
          <a:srcRect b="0" l="0" r="0" t="0"/>
          <a:stretch/>
        </p:blipFill>
        <p:spPr>
          <a:xfrm>
            <a:off x="6744375" y="2324100"/>
            <a:ext cx="4717899" cy="2943850"/>
          </a:xfrm>
          <a:prstGeom prst="rect">
            <a:avLst/>
          </a:prstGeom>
          <a:noFill/>
          <a:ln>
            <a:noFill/>
          </a:ln>
        </p:spPr>
      </p:pic>
      <p:pic>
        <p:nvPicPr>
          <p:cNvPr id="342" name="Google Shape;342;p15"/>
          <p:cNvPicPr preferRelativeResize="0"/>
          <p:nvPr/>
        </p:nvPicPr>
        <p:blipFill rotWithShape="1">
          <a:blip r:embed="rId4">
            <a:alphaModFix/>
          </a:blip>
          <a:srcRect b="0" l="0" r="0" t="0"/>
          <a:stretch/>
        </p:blipFill>
        <p:spPr>
          <a:xfrm>
            <a:off x="1631550" y="2324100"/>
            <a:ext cx="3130250" cy="2446075"/>
          </a:xfrm>
          <a:prstGeom prst="rect">
            <a:avLst/>
          </a:prstGeom>
          <a:noFill/>
          <a:ln>
            <a:noFill/>
          </a:ln>
        </p:spPr>
      </p:pic>
      <p:sp>
        <p:nvSpPr>
          <p:cNvPr id="343" name="Google Shape;343;p15"/>
          <p:cNvSpPr txBox="1"/>
          <p:nvPr/>
        </p:nvSpPr>
        <p:spPr>
          <a:xfrm>
            <a:off x="1756201" y="1690688"/>
            <a:ext cx="2824200" cy="5541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fr-FR" sz="1500">
                <a:solidFill>
                  <a:schemeClr val="accent1"/>
                </a:solidFill>
                <a:latin typeface="Avenir"/>
                <a:ea typeface="Avenir"/>
                <a:cs typeface="Avenir"/>
                <a:sym typeface="Avenir"/>
              </a:rPr>
              <a:t>Pourcentage de Bankruptices avec le type Home Ownership</a:t>
            </a:r>
            <a:endParaRPr b="1" sz="1500">
              <a:solidFill>
                <a:schemeClr val="accent1"/>
              </a:solidFill>
              <a:latin typeface="Avenir"/>
              <a:ea typeface="Avenir"/>
              <a:cs typeface="Avenir"/>
              <a:sym typeface="Avenir"/>
            </a:endParaRPr>
          </a:p>
        </p:txBody>
      </p:sp>
      <p:sp>
        <p:nvSpPr>
          <p:cNvPr id="344" name="Google Shape;344;p15"/>
          <p:cNvSpPr txBox="1"/>
          <p:nvPr/>
        </p:nvSpPr>
        <p:spPr>
          <a:xfrm>
            <a:off x="7505070" y="1690688"/>
            <a:ext cx="2792100" cy="5541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fr-FR" sz="1500">
                <a:solidFill>
                  <a:schemeClr val="accent1"/>
                </a:solidFill>
                <a:latin typeface="Avenir"/>
                <a:ea typeface="Avenir"/>
                <a:cs typeface="Avenir"/>
                <a:sym typeface="Avenir"/>
              </a:rPr>
              <a:t>Lien entre les problèmes de crédits et les bankruptcies</a:t>
            </a:r>
            <a:endParaRPr b="1" sz="1500">
              <a:solidFill>
                <a:schemeClr val="accent1"/>
              </a:solidFill>
              <a:latin typeface="Avenir"/>
              <a:ea typeface="Avenir"/>
              <a:cs typeface="Avenir"/>
              <a:sym typeface="Avenir"/>
            </a:endParaRPr>
          </a:p>
        </p:txBody>
      </p:sp>
      <p:pic>
        <p:nvPicPr>
          <p:cNvPr descr="Retour avec un remplissage uni" id="345" name="Google Shape;345;p15"/>
          <p:cNvPicPr preferRelativeResize="0"/>
          <p:nvPr/>
        </p:nvPicPr>
        <p:blipFill rotWithShape="1">
          <a:blip r:embed="rId5">
            <a:alphaModFix/>
          </a:blip>
          <a:srcRect b="0" l="0" r="0" t="0"/>
          <a:stretch/>
        </p:blipFill>
        <p:spPr>
          <a:xfrm>
            <a:off x="5212129" y="2646980"/>
            <a:ext cx="914400" cy="914400"/>
          </a:xfrm>
          <a:prstGeom prst="rect">
            <a:avLst/>
          </a:prstGeom>
          <a:noFill/>
          <a:ln>
            <a:noFill/>
          </a:ln>
        </p:spPr>
      </p:pic>
      <p:sp>
        <p:nvSpPr>
          <p:cNvPr id="346" name="Google Shape;346;p15"/>
          <p:cNvSpPr txBox="1"/>
          <p:nvPr/>
        </p:nvSpPr>
        <p:spPr>
          <a:xfrm>
            <a:off x="987295" y="6104467"/>
            <a:ext cx="9309729"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fr-FR" sz="1800">
                <a:solidFill>
                  <a:schemeClr val="dk1"/>
                </a:solidFill>
                <a:latin typeface="Avenir"/>
                <a:ea typeface="Avenir"/>
                <a:cs typeface="Avenir"/>
                <a:sym typeface="Avenir"/>
              </a:rPr>
              <a:t>Le type d’home ownership influe de manière générale sur le nombre de problèmes de crédit et donc de bankruptcies</a:t>
            </a:r>
            <a:endParaRPr sz="1800">
              <a:solidFill>
                <a:schemeClr val="dk1"/>
              </a:solidFill>
              <a:latin typeface="Avenir"/>
              <a:ea typeface="Avenir"/>
              <a:cs typeface="Avenir"/>
              <a:sym typeface="Avenir"/>
            </a:endParaRPr>
          </a:p>
        </p:txBody>
      </p:sp>
      <p:sp>
        <p:nvSpPr>
          <p:cNvPr id="347" name="Google Shape;347;p15"/>
          <p:cNvSpPr txBox="1"/>
          <p:nvPr/>
        </p:nvSpPr>
        <p:spPr>
          <a:xfrm>
            <a:off x="277775" y="226525"/>
            <a:ext cx="10099500" cy="614100"/>
          </a:xfrm>
          <a:prstGeom prst="rect">
            <a:avLst/>
          </a:prstGeom>
          <a:noFill/>
          <a:ln>
            <a:noFill/>
          </a:ln>
        </p:spPr>
        <p:txBody>
          <a:bodyPr anchorCtr="0" anchor="t" bIns="91425" lIns="91425" spcFirstLastPara="1" rIns="91425" wrap="square" tIns="91425">
            <a:spAutoFit/>
          </a:bodyPr>
          <a:lstStyle/>
          <a:p>
            <a:pPr indent="0" lvl="0" marL="0" rtl="0" algn="ctr">
              <a:lnSpc>
                <a:spcPct val="90000"/>
              </a:lnSpc>
              <a:spcBef>
                <a:spcPts val="0"/>
              </a:spcBef>
              <a:spcAft>
                <a:spcPts val="0"/>
              </a:spcAft>
              <a:buNone/>
            </a:pPr>
            <a:r>
              <a:rPr b="1" lang="fr-FR" sz="2600">
                <a:solidFill>
                  <a:schemeClr val="accent1"/>
                </a:solidFill>
                <a:latin typeface="Century Gothic"/>
                <a:ea typeface="Century Gothic"/>
                <a:cs typeface="Century Gothic"/>
                <a:sym typeface="Century Gothic"/>
              </a:rPr>
              <a:t>Influence de l’accession à la propriété sur le défau</a:t>
            </a:r>
            <a:r>
              <a:rPr b="1" lang="fr-FR" sz="3100">
                <a:solidFill>
                  <a:schemeClr val="accent1"/>
                </a:solidFill>
                <a:latin typeface="Century Gothic"/>
                <a:ea typeface="Century Gothic"/>
                <a:cs typeface="Century Gothic"/>
                <a:sym typeface="Century Gothic"/>
              </a:rPr>
              <a:t>t</a:t>
            </a:r>
            <a:endParaRPr sz="1200">
              <a:solidFill>
                <a:schemeClr val="accent1"/>
              </a:solidFill>
              <a:latin typeface="Century Gothic"/>
              <a:ea typeface="Century Gothic"/>
              <a:cs typeface="Century Gothic"/>
              <a:sym typeface="Century Gothic"/>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g136e3bf42c6_1_0"/>
          <p:cNvSpPr txBox="1"/>
          <p:nvPr>
            <p:ph type="title"/>
          </p:nvPr>
        </p:nvSpPr>
        <p:spPr>
          <a:xfrm>
            <a:off x="539496"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354" name="Google Shape;354;g136e3bf42c6_1_0"/>
          <p:cNvSpPr txBox="1"/>
          <p:nvPr>
            <p:ph idx="1" type="body"/>
          </p:nvPr>
        </p:nvSpPr>
        <p:spPr>
          <a:xfrm>
            <a:off x="1179576" y="1911096"/>
            <a:ext cx="9829800" cy="38598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
        <p:nvSpPr>
          <p:cNvPr id="355" name="Google Shape;355;g136e3bf42c6_1_0"/>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fr-FR"/>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g13eec222554_0_16"/>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fr-FR"/>
              <a:t>‹#›</a:t>
            </a:fld>
            <a:endParaRPr/>
          </a:p>
        </p:txBody>
      </p:sp>
      <p:sp>
        <p:nvSpPr>
          <p:cNvPr id="362" name="Google Shape;362;g13eec222554_0_16"/>
          <p:cNvSpPr txBox="1"/>
          <p:nvPr/>
        </p:nvSpPr>
        <p:spPr>
          <a:xfrm>
            <a:off x="1517025" y="487400"/>
            <a:ext cx="4749600" cy="6003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fr-FR" sz="3000">
                <a:solidFill>
                  <a:srgbClr val="FF9900"/>
                </a:solidFill>
                <a:latin typeface="Twentieth Century"/>
                <a:ea typeface="Twentieth Century"/>
                <a:cs typeface="Twentieth Century"/>
                <a:sym typeface="Twentieth Century"/>
              </a:rPr>
              <a:t>  </a:t>
            </a:r>
            <a:r>
              <a:rPr b="1" lang="fr-FR" sz="3000">
                <a:solidFill>
                  <a:srgbClr val="FF9900"/>
                </a:solidFill>
                <a:latin typeface="Twentieth Century"/>
                <a:ea typeface="Twentieth Century"/>
                <a:cs typeface="Twentieth Century"/>
                <a:sym typeface="Twentieth Century"/>
              </a:rPr>
              <a:t>Campagne marketing</a:t>
            </a:r>
            <a:endParaRPr sz="1100"/>
          </a:p>
        </p:txBody>
      </p:sp>
      <p:pic>
        <p:nvPicPr>
          <p:cNvPr id="363" name="Google Shape;363;g13eec222554_0_16"/>
          <p:cNvPicPr preferRelativeResize="0"/>
          <p:nvPr/>
        </p:nvPicPr>
        <p:blipFill>
          <a:blip r:embed="rId3">
            <a:alphaModFix/>
          </a:blip>
          <a:stretch>
            <a:fillRect/>
          </a:stretch>
        </p:blipFill>
        <p:spPr>
          <a:xfrm>
            <a:off x="808725" y="1589575"/>
            <a:ext cx="5004500" cy="3668100"/>
          </a:xfrm>
          <a:prstGeom prst="rect">
            <a:avLst/>
          </a:prstGeom>
          <a:noFill/>
          <a:ln>
            <a:noFill/>
          </a:ln>
        </p:spPr>
      </p:pic>
      <p:sp>
        <p:nvSpPr>
          <p:cNvPr id="364" name="Google Shape;364;g13eec222554_0_16"/>
          <p:cNvSpPr txBox="1"/>
          <p:nvPr/>
        </p:nvSpPr>
        <p:spPr>
          <a:xfrm>
            <a:off x="6616900" y="2035975"/>
            <a:ext cx="3388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Avenir"/>
              <a:ea typeface="Avenir"/>
              <a:cs typeface="Avenir"/>
              <a:sym typeface="Avenir"/>
            </a:endParaRPr>
          </a:p>
        </p:txBody>
      </p:sp>
      <p:sp>
        <p:nvSpPr>
          <p:cNvPr id="365" name="Google Shape;365;g13eec222554_0_16"/>
          <p:cNvSpPr txBox="1"/>
          <p:nvPr/>
        </p:nvSpPr>
        <p:spPr>
          <a:xfrm>
            <a:off x="6121300" y="2436175"/>
            <a:ext cx="3000000" cy="1486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fr-FR" sz="1900">
                <a:solidFill>
                  <a:srgbClr val="252423"/>
                </a:solidFill>
                <a:highlight>
                  <a:srgbClr val="FFFFFF"/>
                </a:highlight>
                <a:latin typeface="Avenir"/>
                <a:ea typeface="Avenir"/>
                <a:cs typeface="Avenir"/>
                <a:sym typeface="Avenir"/>
              </a:rPr>
              <a:t>Sur l'ensemble des prospects appelés:</a:t>
            </a:r>
            <a:endParaRPr sz="1900">
              <a:solidFill>
                <a:srgbClr val="252423"/>
              </a:solidFill>
              <a:highlight>
                <a:srgbClr val="FFFFFF"/>
              </a:highlight>
              <a:latin typeface="Avenir"/>
              <a:ea typeface="Avenir"/>
              <a:cs typeface="Avenir"/>
              <a:sym typeface="Avenir"/>
            </a:endParaRPr>
          </a:p>
          <a:p>
            <a:pPr indent="0" lvl="0" marL="0" rtl="0" algn="l">
              <a:lnSpc>
                <a:spcPct val="115000"/>
              </a:lnSpc>
              <a:spcBef>
                <a:spcPts val="0"/>
              </a:spcBef>
              <a:spcAft>
                <a:spcPts val="0"/>
              </a:spcAft>
              <a:buNone/>
            </a:pPr>
            <a:r>
              <a:rPr b="1" lang="fr-FR" sz="1900">
                <a:solidFill>
                  <a:srgbClr val="252423"/>
                </a:solidFill>
                <a:highlight>
                  <a:srgbClr val="FFFFFF"/>
                </a:highlight>
                <a:latin typeface="Avenir"/>
                <a:ea typeface="Avenir"/>
                <a:cs typeface="Avenir"/>
                <a:sym typeface="Avenir"/>
              </a:rPr>
              <a:t>11,7% a souscrit à un Compte à terme (CAT)</a:t>
            </a:r>
            <a:endParaRPr b="1" sz="1900">
              <a:solidFill>
                <a:srgbClr val="252423"/>
              </a:solidFill>
              <a:highlight>
                <a:srgbClr val="FFFFFF"/>
              </a:highlight>
              <a:latin typeface="Avenir"/>
              <a:ea typeface="Avenir"/>
              <a:cs typeface="Avenir"/>
              <a:sym typeface="Avenir"/>
            </a:endParaRPr>
          </a:p>
        </p:txBody>
      </p:sp>
      <p:sp>
        <p:nvSpPr>
          <p:cNvPr id="366" name="Google Shape;366;g13eec222554_0_16"/>
          <p:cNvSpPr txBox="1"/>
          <p:nvPr/>
        </p:nvSpPr>
        <p:spPr>
          <a:xfrm>
            <a:off x="642950" y="1004600"/>
            <a:ext cx="9456600" cy="544800"/>
          </a:xfrm>
          <a:prstGeom prst="rect">
            <a:avLst/>
          </a:prstGeom>
          <a:noFill/>
          <a:ln>
            <a:noFill/>
          </a:ln>
        </p:spPr>
        <p:txBody>
          <a:bodyPr anchorCtr="0" anchor="t" bIns="91425" lIns="91425" spcFirstLastPara="1" rIns="91425" wrap="square" tIns="91425">
            <a:spAutoFit/>
          </a:bodyPr>
          <a:lstStyle/>
          <a:p>
            <a:pPr indent="0" lvl="0" marL="0" rtl="0" algn="ctr">
              <a:lnSpc>
                <a:spcPct val="90000"/>
              </a:lnSpc>
              <a:spcBef>
                <a:spcPts val="0"/>
              </a:spcBef>
              <a:spcAft>
                <a:spcPts val="0"/>
              </a:spcAft>
              <a:buNone/>
            </a:pPr>
            <a:r>
              <a:rPr b="1" lang="fr-FR" sz="2600">
                <a:solidFill>
                  <a:schemeClr val="accent1"/>
                </a:solidFill>
                <a:latin typeface="Century Gothic"/>
                <a:ea typeface="Century Gothic"/>
                <a:cs typeface="Century Gothic"/>
                <a:sym typeface="Century Gothic"/>
              </a:rPr>
              <a:t>Taux de réussite de la campagne marketing</a:t>
            </a:r>
            <a:endParaRPr sz="700">
              <a:solidFill>
                <a:schemeClr val="accent1"/>
              </a:solidFill>
              <a:latin typeface="Century Gothic"/>
              <a:ea typeface="Century Gothic"/>
              <a:cs typeface="Century Gothic"/>
              <a:sym typeface="Century Gothic"/>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g13fb9f8ecd1_0_10"/>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pic>
        <p:nvPicPr>
          <p:cNvPr id="373" name="Google Shape;373;g13fb9f8ecd1_0_10"/>
          <p:cNvPicPr preferRelativeResize="0"/>
          <p:nvPr/>
        </p:nvPicPr>
        <p:blipFill>
          <a:blip r:embed="rId3">
            <a:alphaModFix/>
          </a:blip>
          <a:stretch>
            <a:fillRect/>
          </a:stretch>
        </p:blipFill>
        <p:spPr>
          <a:xfrm>
            <a:off x="433675" y="1438275"/>
            <a:ext cx="5295900" cy="2620275"/>
          </a:xfrm>
          <a:prstGeom prst="rect">
            <a:avLst/>
          </a:prstGeom>
          <a:noFill/>
          <a:ln>
            <a:noFill/>
          </a:ln>
        </p:spPr>
      </p:pic>
      <p:pic>
        <p:nvPicPr>
          <p:cNvPr id="374" name="Google Shape;374;g13fb9f8ecd1_0_10"/>
          <p:cNvPicPr preferRelativeResize="0"/>
          <p:nvPr/>
        </p:nvPicPr>
        <p:blipFill>
          <a:blip r:embed="rId4">
            <a:alphaModFix/>
          </a:blip>
          <a:stretch>
            <a:fillRect/>
          </a:stretch>
        </p:blipFill>
        <p:spPr>
          <a:xfrm>
            <a:off x="5729575" y="1538303"/>
            <a:ext cx="5391150" cy="2145200"/>
          </a:xfrm>
          <a:prstGeom prst="rect">
            <a:avLst/>
          </a:prstGeom>
          <a:noFill/>
          <a:ln>
            <a:noFill/>
          </a:ln>
        </p:spPr>
      </p:pic>
      <p:sp>
        <p:nvSpPr>
          <p:cNvPr id="375" name="Google Shape;375;g13fb9f8ecd1_0_10"/>
          <p:cNvSpPr txBox="1"/>
          <p:nvPr/>
        </p:nvSpPr>
        <p:spPr>
          <a:xfrm>
            <a:off x="254500" y="187500"/>
            <a:ext cx="10836300" cy="905100"/>
          </a:xfrm>
          <a:prstGeom prst="rect">
            <a:avLst/>
          </a:prstGeom>
          <a:noFill/>
          <a:ln>
            <a:noFill/>
          </a:ln>
        </p:spPr>
        <p:txBody>
          <a:bodyPr anchorCtr="0" anchor="t" bIns="91425" lIns="91425" spcFirstLastPara="1" rIns="91425" wrap="square" tIns="91425">
            <a:spAutoFit/>
          </a:bodyPr>
          <a:lstStyle/>
          <a:p>
            <a:pPr indent="0" lvl="0" marL="0" rtl="0" algn="ctr">
              <a:lnSpc>
                <a:spcPct val="90000"/>
              </a:lnSpc>
              <a:spcBef>
                <a:spcPts val="0"/>
              </a:spcBef>
              <a:spcAft>
                <a:spcPts val="0"/>
              </a:spcAft>
              <a:buNone/>
            </a:pPr>
            <a:r>
              <a:rPr b="1" lang="fr-FR" sz="2600">
                <a:solidFill>
                  <a:schemeClr val="accent1"/>
                </a:solidFill>
                <a:latin typeface="Century Gothic"/>
                <a:ea typeface="Century Gothic"/>
                <a:cs typeface="Century Gothic"/>
                <a:sym typeface="Century Gothic"/>
              </a:rPr>
              <a:t>Répartition des prospects et clients </a:t>
            </a:r>
            <a:endParaRPr b="1" sz="2600">
              <a:solidFill>
                <a:schemeClr val="accent1"/>
              </a:solidFill>
              <a:latin typeface="Century Gothic"/>
              <a:ea typeface="Century Gothic"/>
              <a:cs typeface="Century Gothic"/>
              <a:sym typeface="Century Gothic"/>
            </a:endParaRPr>
          </a:p>
          <a:p>
            <a:pPr indent="0" lvl="0" marL="0" rtl="0" algn="ctr">
              <a:lnSpc>
                <a:spcPct val="90000"/>
              </a:lnSpc>
              <a:spcBef>
                <a:spcPts val="0"/>
              </a:spcBef>
              <a:spcAft>
                <a:spcPts val="0"/>
              </a:spcAft>
              <a:buNone/>
            </a:pPr>
            <a:r>
              <a:rPr b="1" lang="fr-FR" sz="2600">
                <a:solidFill>
                  <a:schemeClr val="accent1"/>
                </a:solidFill>
                <a:latin typeface="Century Gothic"/>
                <a:ea typeface="Century Gothic"/>
                <a:cs typeface="Century Gothic"/>
                <a:sym typeface="Century Gothic"/>
              </a:rPr>
              <a:t>par âge et par niveau d’étude</a:t>
            </a:r>
            <a:endParaRPr sz="2600">
              <a:solidFill>
                <a:schemeClr val="accent1"/>
              </a:solidFill>
              <a:latin typeface="Century Gothic"/>
              <a:ea typeface="Century Gothic"/>
              <a:cs typeface="Century Gothic"/>
              <a:sym typeface="Century Gothic"/>
            </a:endParaRPr>
          </a:p>
        </p:txBody>
      </p:sp>
      <p:sp>
        <p:nvSpPr>
          <p:cNvPr id="376" name="Google Shape;376;g13fb9f8ecd1_0_10"/>
          <p:cNvSpPr txBox="1"/>
          <p:nvPr/>
        </p:nvSpPr>
        <p:spPr>
          <a:xfrm>
            <a:off x="1181100" y="4696673"/>
            <a:ext cx="9309600" cy="1378200"/>
          </a:xfrm>
          <a:prstGeom prst="rect">
            <a:avLst/>
          </a:prstGeom>
          <a:noFill/>
          <a:ln>
            <a:noFill/>
          </a:ln>
        </p:spPr>
        <p:txBody>
          <a:bodyPr anchorCtr="0" anchor="t" bIns="45700" lIns="91425" spcFirstLastPara="1" rIns="91425" wrap="square" tIns="45700">
            <a:spAutoFit/>
          </a:bodyPr>
          <a:lstStyle/>
          <a:p>
            <a:pPr indent="0" lvl="0" marL="0" rtl="0" algn="l">
              <a:lnSpc>
                <a:spcPct val="115000"/>
              </a:lnSpc>
              <a:spcBef>
                <a:spcPts val="0"/>
              </a:spcBef>
              <a:spcAft>
                <a:spcPts val="0"/>
              </a:spcAft>
              <a:buClr>
                <a:schemeClr val="dk1"/>
              </a:buClr>
              <a:buSzPts val="1100"/>
              <a:buFont typeface="Arial"/>
              <a:buNone/>
            </a:pPr>
            <a:r>
              <a:rPr lang="fr-FR" sz="1900">
                <a:solidFill>
                  <a:srgbClr val="252423"/>
                </a:solidFill>
                <a:highlight>
                  <a:srgbClr val="FFFFFF"/>
                </a:highlight>
                <a:latin typeface="Avenir"/>
                <a:ea typeface="Avenir"/>
                <a:cs typeface="Avenir"/>
                <a:sym typeface="Avenir"/>
              </a:rPr>
              <a:t>      Il y a de légères disparités par rapport à la population totale:</a:t>
            </a:r>
            <a:endParaRPr sz="1900">
              <a:solidFill>
                <a:srgbClr val="252423"/>
              </a:solidFill>
              <a:highlight>
                <a:srgbClr val="FFFFFF"/>
              </a:highlight>
              <a:latin typeface="Avenir"/>
              <a:ea typeface="Avenir"/>
              <a:cs typeface="Avenir"/>
              <a:sym typeface="Avenir"/>
            </a:endParaRPr>
          </a:p>
          <a:p>
            <a:pPr indent="0" lvl="0" marL="457200" rtl="0" algn="l">
              <a:lnSpc>
                <a:spcPct val="115000"/>
              </a:lnSpc>
              <a:spcBef>
                <a:spcPts val="0"/>
              </a:spcBef>
              <a:spcAft>
                <a:spcPts val="0"/>
              </a:spcAft>
              <a:buNone/>
            </a:pPr>
            <a:r>
              <a:rPr lang="fr-FR" sz="1900">
                <a:solidFill>
                  <a:srgbClr val="252423"/>
                </a:solidFill>
                <a:highlight>
                  <a:srgbClr val="FFFFFF"/>
                </a:highlight>
                <a:latin typeface="Avenir"/>
                <a:ea typeface="Avenir"/>
                <a:cs typeface="Avenir"/>
                <a:sym typeface="Avenir"/>
              </a:rPr>
              <a:t>Les études supérieures sont plus représentées en tant que clients, ainsi que les personnes de plus de 60 ans.</a:t>
            </a:r>
            <a:endParaRPr sz="1900">
              <a:solidFill>
                <a:srgbClr val="252423"/>
              </a:solidFill>
              <a:highlight>
                <a:srgbClr val="FFFFFF"/>
              </a:highlight>
              <a:latin typeface="Avenir"/>
              <a:ea typeface="Avenir"/>
              <a:cs typeface="Avenir"/>
              <a:sym typeface="Avenir"/>
            </a:endParaRPr>
          </a:p>
          <a:p>
            <a:pPr indent="0" lvl="0" marL="0" marR="0" rtl="0" algn="l">
              <a:spcBef>
                <a:spcPts val="0"/>
              </a:spcBef>
              <a:spcAft>
                <a:spcPts val="0"/>
              </a:spcAft>
              <a:buNone/>
            </a:pPr>
            <a:r>
              <a:t/>
            </a:r>
            <a:endParaRPr b="1" sz="1800">
              <a:solidFill>
                <a:schemeClr val="dk1"/>
              </a:solidFill>
              <a:latin typeface="Avenir"/>
              <a:ea typeface="Avenir"/>
              <a:cs typeface="Avenir"/>
              <a:sym typeface="Aveni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4400"/>
              <a:buFont typeface="Twentieth Century"/>
              <a:buNone/>
            </a:pPr>
            <a:r>
              <a:rPr b="1" lang="fr-FR">
                <a:solidFill>
                  <a:schemeClr val="accent2"/>
                </a:solidFill>
              </a:rPr>
              <a:t>Présentation de l’équipe</a:t>
            </a:r>
            <a:endParaRPr/>
          </a:p>
        </p:txBody>
      </p:sp>
      <p:grpSp>
        <p:nvGrpSpPr>
          <p:cNvPr id="172" name="Google Shape;172;p2"/>
          <p:cNvGrpSpPr/>
          <p:nvPr/>
        </p:nvGrpSpPr>
        <p:grpSpPr>
          <a:xfrm>
            <a:off x="745593" y="1549811"/>
            <a:ext cx="1885343" cy="4349458"/>
            <a:chOff x="1100455" y="2102142"/>
            <a:chExt cx="1885343" cy="4349458"/>
          </a:xfrm>
        </p:grpSpPr>
        <p:sp>
          <p:nvSpPr>
            <p:cNvPr id="173" name="Google Shape;173;p2"/>
            <p:cNvSpPr/>
            <p:nvPr/>
          </p:nvSpPr>
          <p:spPr>
            <a:xfrm>
              <a:off x="1102388" y="2572224"/>
              <a:ext cx="1883410" cy="3879376"/>
            </a:xfrm>
            <a:prstGeom prst="roundRect">
              <a:avLst>
                <a:gd fmla="val 16667" name="adj"/>
              </a:avLst>
            </a:prstGeom>
            <a:solidFill>
              <a:schemeClr val="lt1"/>
            </a:solidFill>
            <a:ln cap="rnd" cmpd="sng" w="15875">
              <a:solidFill>
                <a:srgbClr val="A1A1A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entury Gothic"/>
                <a:ea typeface="Century Gothic"/>
                <a:cs typeface="Century Gothic"/>
                <a:sym typeface="Century Gothic"/>
              </a:endParaRPr>
            </a:p>
          </p:txBody>
        </p:sp>
        <p:sp>
          <p:nvSpPr>
            <p:cNvPr id="174" name="Google Shape;174;p2"/>
            <p:cNvSpPr/>
            <p:nvPr/>
          </p:nvSpPr>
          <p:spPr>
            <a:xfrm>
              <a:off x="1100455" y="2882899"/>
              <a:ext cx="1883410" cy="793749"/>
            </a:xfrm>
            <a:prstGeom prst="rect">
              <a:avLst/>
            </a:prstGeom>
            <a:solidFill>
              <a:schemeClr val="accent2"/>
            </a:solidFill>
            <a:ln cap="rnd" cmpd="sng" w="15875">
              <a:solidFill>
                <a:srgbClr val="A1A1A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entury Gothic"/>
                <a:ea typeface="Century Gothic"/>
                <a:cs typeface="Century Gothic"/>
                <a:sym typeface="Century Gothic"/>
              </a:endParaRPr>
            </a:p>
          </p:txBody>
        </p:sp>
        <p:sp>
          <p:nvSpPr>
            <p:cNvPr id="175" name="Google Shape;175;p2"/>
            <p:cNvSpPr/>
            <p:nvPr/>
          </p:nvSpPr>
          <p:spPr>
            <a:xfrm>
              <a:off x="1396827" y="3078322"/>
              <a:ext cx="1313525" cy="1181100"/>
            </a:xfrm>
            <a:prstGeom prst="ellipse">
              <a:avLst/>
            </a:prstGeom>
            <a:solidFill>
              <a:schemeClr val="lt1"/>
            </a:solidFill>
            <a:ln cap="rnd" cmpd="sng" w="15875">
              <a:solidFill>
                <a:srgbClr val="A1A1A1"/>
              </a:solidFill>
              <a:prstDash val="dot"/>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entury Gothic"/>
                <a:ea typeface="Century Gothic"/>
                <a:cs typeface="Century Gothic"/>
                <a:sym typeface="Century Gothic"/>
              </a:endParaRPr>
            </a:p>
          </p:txBody>
        </p:sp>
        <p:sp>
          <p:nvSpPr>
            <p:cNvPr id="176" name="Google Shape;176;p2"/>
            <p:cNvSpPr txBox="1"/>
            <p:nvPr/>
          </p:nvSpPr>
          <p:spPr>
            <a:xfrm>
              <a:off x="1272097" y="2102142"/>
              <a:ext cx="1549400" cy="3693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1" i="0" lang="fr-FR" sz="1800" u="none" cap="none" strike="noStrike">
                  <a:solidFill>
                    <a:schemeClr val="dk1"/>
                  </a:solidFill>
                  <a:latin typeface="Century Gothic"/>
                  <a:ea typeface="Century Gothic"/>
                  <a:cs typeface="Century Gothic"/>
                  <a:sym typeface="Century Gothic"/>
                </a:rPr>
                <a:t>Severine</a:t>
              </a:r>
              <a:endParaRPr b="1" i="0" sz="1400" u="none" cap="none" strike="noStrike">
                <a:solidFill>
                  <a:srgbClr val="000000"/>
                </a:solidFill>
                <a:latin typeface="Arial"/>
                <a:ea typeface="Arial"/>
                <a:cs typeface="Arial"/>
                <a:sym typeface="Arial"/>
              </a:endParaRPr>
            </a:p>
          </p:txBody>
        </p:sp>
      </p:grpSp>
      <p:grpSp>
        <p:nvGrpSpPr>
          <p:cNvPr id="177" name="Google Shape;177;p2"/>
          <p:cNvGrpSpPr/>
          <p:nvPr/>
        </p:nvGrpSpPr>
        <p:grpSpPr>
          <a:xfrm>
            <a:off x="3024641" y="1582057"/>
            <a:ext cx="1894205" cy="4336221"/>
            <a:chOff x="3496945" y="2140777"/>
            <a:chExt cx="1894205" cy="4336221"/>
          </a:xfrm>
        </p:grpSpPr>
        <p:sp>
          <p:nvSpPr>
            <p:cNvPr id="178" name="Google Shape;178;p2"/>
            <p:cNvSpPr/>
            <p:nvPr/>
          </p:nvSpPr>
          <p:spPr>
            <a:xfrm>
              <a:off x="3507740" y="2597622"/>
              <a:ext cx="1883410" cy="3879376"/>
            </a:xfrm>
            <a:prstGeom prst="roundRect">
              <a:avLst>
                <a:gd fmla="val 16667" name="adj"/>
              </a:avLst>
            </a:prstGeom>
            <a:solidFill>
              <a:schemeClr val="lt1"/>
            </a:solidFill>
            <a:ln cap="rnd" cmpd="sng" w="15875">
              <a:solidFill>
                <a:srgbClr val="A1A1A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entury Gothic"/>
                <a:ea typeface="Century Gothic"/>
                <a:cs typeface="Century Gothic"/>
                <a:sym typeface="Century Gothic"/>
              </a:endParaRPr>
            </a:p>
          </p:txBody>
        </p:sp>
        <p:sp>
          <p:nvSpPr>
            <p:cNvPr id="179" name="Google Shape;179;p2"/>
            <p:cNvSpPr/>
            <p:nvPr/>
          </p:nvSpPr>
          <p:spPr>
            <a:xfrm>
              <a:off x="3496945" y="2947351"/>
              <a:ext cx="1883410" cy="793749"/>
            </a:xfrm>
            <a:prstGeom prst="rect">
              <a:avLst/>
            </a:prstGeom>
            <a:solidFill>
              <a:schemeClr val="accent2"/>
            </a:solidFill>
            <a:ln cap="rnd" cmpd="sng" w="15875">
              <a:solidFill>
                <a:srgbClr val="A1A1A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entury Gothic"/>
                <a:ea typeface="Century Gothic"/>
                <a:cs typeface="Century Gothic"/>
                <a:sym typeface="Century Gothic"/>
              </a:endParaRPr>
            </a:p>
          </p:txBody>
        </p:sp>
        <p:sp>
          <p:nvSpPr>
            <p:cNvPr id="180" name="Google Shape;180;p2"/>
            <p:cNvSpPr txBox="1"/>
            <p:nvPr/>
          </p:nvSpPr>
          <p:spPr>
            <a:xfrm>
              <a:off x="3710288" y="2140777"/>
              <a:ext cx="1549400" cy="3693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1" i="0" lang="fr-FR" sz="1800" u="none" cap="none" strike="noStrike">
                  <a:solidFill>
                    <a:schemeClr val="dk1"/>
                  </a:solidFill>
                  <a:latin typeface="Century Gothic"/>
                  <a:ea typeface="Century Gothic"/>
                  <a:cs typeface="Century Gothic"/>
                  <a:sym typeface="Century Gothic"/>
                </a:rPr>
                <a:t>Simon</a:t>
              </a:r>
              <a:endParaRPr b="1" i="0" sz="1400" u="none" cap="none" strike="noStrike">
                <a:solidFill>
                  <a:srgbClr val="000000"/>
                </a:solidFill>
                <a:latin typeface="Arial"/>
                <a:ea typeface="Arial"/>
                <a:cs typeface="Arial"/>
                <a:sym typeface="Arial"/>
              </a:endParaRPr>
            </a:p>
          </p:txBody>
        </p:sp>
      </p:grpSp>
      <p:sp>
        <p:nvSpPr>
          <p:cNvPr id="181" name="Google Shape;181;p2"/>
          <p:cNvSpPr txBox="1"/>
          <p:nvPr/>
        </p:nvSpPr>
        <p:spPr>
          <a:xfrm>
            <a:off x="996059" y="3781204"/>
            <a:ext cx="1453200" cy="16927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fr-FR" sz="1300" u="none" cap="none" strike="noStrike">
                <a:solidFill>
                  <a:schemeClr val="accent1"/>
                </a:solidFill>
                <a:latin typeface="Century Gothic"/>
                <a:ea typeface="Century Gothic"/>
                <a:cs typeface="Century Gothic"/>
                <a:sym typeface="Century Gothic"/>
              </a:rPr>
              <a:t>Entreprise:</a:t>
            </a:r>
            <a:endParaRPr b="0" i="0" sz="1300" u="none" cap="none" strike="noStrike">
              <a:solidFill>
                <a:schemeClr val="accen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fr-FR" sz="1300" u="none" cap="none" strike="noStrike">
                <a:solidFill>
                  <a:srgbClr val="000000"/>
                </a:solidFill>
                <a:latin typeface="Arial"/>
                <a:ea typeface="Arial"/>
                <a:cs typeface="Arial"/>
                <a:sym typeface="Arial"/>
              </a:rPr>
              <a:t>ex (AMF)</a:t>
            </a:r>
            <a:endParaRPr b="0" i="0" sz="13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fr-FR" sz="1300" u="none" cap="none" strike="noStrike">
                <a:solidFill>
                  <a:schemeClr val="accent1"/>
                </a:solidFill>
                <a:latin typeface="Century Gothic"/>
                <a:ea typeface="Century Gothic"/>
                <a:cs typeface="Century Gothic"/>
                <a:sym typeface="Century Gothic"/>
              </a:rPr>
              <a:t>Fonction</a:t>
            </a:r>
            <a:r>
              <a:rPr b="1" i="0" lang="fr-FR" sz="1300" u="none" cap="none" strike="noStrike">
                <a:solidFill>
                  <a:schemeClr val="dk1"/>
                </a:solidFill>
                <a:latin typeface="Century Gothic"/>
                <a:ea typeface="Century Gothic"/>
                <a:cs typeface="Century Gothic"/>
                <a:sym typeface="Century Gothic"/>
              </a:rPr>
              <a:t>:</a:t>
            </a:r>
            <a:endParaRPr b="0" i="0" sz="13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fr-FR" sz="1300" u="none" cap="none" strike="noStrike">
                <a:solidFill>
                  <a:schemeClr val="dk1"/>
                </a:solidFill>
                <a:latin typeface="Century Gothic"/>
                <a:ea typeface="Century Gothic"/>
                <a:cs typeface="Century Gothic"/>
                <a:sym typeface="Century Gothic"/>
              </a:rPr>
              <a:t>Gestion Finance</a:t>
            </a:r>
            <a:endParaRPr b="0" i="0" sz="13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fr-FR" sz="1300" u="none" cap="none" strike="noStrike">
                <a:solidFill>
                  <a:schemeClr val="accent1"/>
                </a:solidFill>
                <a:latin typeface="Century Gothic"/>
                <a:ea typeface="Century Gothic"/>
                <a:cs typeface="Century Gothic"/>
                <a:sym typeface="Century Gothic"/>
              </a:rPr>
              <a:t>Objectif</a:t>
            </a:r>
            <a:r>
              <a:rPr b="1" i="0" lang="fr-FR" sz="1300" u="none" cap="none" strike="noStrike">
                <a:solidFill>
                  <a:schemeClr val="dk1"/>
                </a:solidFill>
                <a:latin typeface="Century Gothic"/>
                <a:ea typeface="Century Gothic"/>
                <a:cs typeface="Century Gothic"/>
                <a:sym typeface="Century Gothic"/>
              </a:rPr>
              <a:t>:</a:t>
            </a:r>
            <a:endParaRPr b="0" i="0" sz="13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fr-FR" sz="1300" u="none" cap="none" strike="noStrike">
                <a:solidFill>
                  <a:schemeClr val="dk1"/>
                </a:solidFill>
                <a:latin typeface="Century Gothic"/>
                <a:ea typeface="Century Gothic"/>
                <a:cs typeface="Century Gothic"/>
                <a:sym typeface="Century Gothic"/>
              </a:rPr>
              <a:t>Nouvelles Compétences</a:t>
            </a:r>
            <a:endParaRPr b="0" i="0" sz="1300" u="none" cap="none" strike="noStrike">
              <a:solidFill>
                <a:srgbClr val="000000"/>
              </a:solidFill>
              <a:latin typeface="Arial"/>
              <a:ea typeface="Arial"/>
              <a:cs typeface="Arial"/>
              <a:sym typeface="Arial"/>
            </a:endParaRPr>
          </a:p>
        </p:txBody>
      </p:sp>
      <p:sp>
        <p:nvSpPr>
          <p:cNvPr id="182" name="Google Shape;182;p2"/>
          <p:cNvSpPr txBox="1"/>
          <p:nvPr/>
        </p:nvSpPr>
        <p:spPr>
          <a:xfrm>
            <a:off x="3286084" y="3781204"/>
            <a:ext cx="1453200" cy="189278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fr-FR" sz="1300" u="none" cap="none" strike="noStrike">
                <a:solidFill>
                  <a:schemeClr val="accent1"/>
                </a:solidFill>
                <a:latin typeface="Century Gothic"/>
                <a:ea typeface="Century Gothic"/>
                <a:cs typeface="Century Gothic"/>
                <a:sym typeface="Century Gothic"/>
              </a:rPr>
              <a:t>Entreprise</a:t>
            </a:r>
            <a:r>
              <a:rPr b="1" i="0" lang="fr-FR" sz="1300" u="none" cap="none" strike="noStrike">
                <a:solidFill>
                  <a:schemeClr val="dk1"/>
                </a:solidFill>
                <a:latin typeface="Century Gothic"/>
                <a:ea typeface="Century Gothic"/>
                <a:cs typeface="Century Gothic"/>
                <a:sym typeface="Century Gothic"/>
              </a:rPr>
              <a:t>:</a:t>
            </a:r>
            <a:endParaRPr b="0" i="0" sz="13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fr-FR" sz="1300" u="none" cap="none" strike="noStrike">
                <a:solidFill>
                  <a:schemeClr val="dk1"/>
                </a:solidFill>
                <a:latin typeface="Century Gothic"/>
                <a:ea typeface="Century Gothic"/>
                <a:cs typeface="Century Gothic"/>
                <a:sym typeface="Century Gothic"/>
              </a:rPr>
              <a:t>Technip Energies</a:t>
            </a:r>
            <a:endParaRPr b="0" i="0" sz="13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fr-FR" sz="1300" u="none" cap="none" strike="noStrike">
                <a:solidFill>
                  <a:schemeClr val="accent1"/>
                </a:solidFill>
                <a:latin typeface="Century Gothic"/>
                <a:ea typeface="Century Gothic"/>
                <a:cs typeface="Century Gothic"/>
                <a:sym typeface="Century Gothic"/>
              </a:rPr>
              <a:t>Fonction</a:t>
            </a:r>
            <a:r>
              <a:rPr b="1" i="0" lang="fr-FR" sz="1300" u="none" cap="none" strike="noStrike">
                <a:solidFill>
                  <a:schemeClr val="dk1"/>
                </a:solidFill>
                <a:latin typeface="Century Gothic"/>
                <a:ea typeface="Century Gothic"/>
                <a:cs typeface="Century Gothic"/>
                <a:sym typeface="Century Gothic"/>
              </a:rPr>
              <a:t>:</a:t>
            </a:r>
            <a:endParaRPr b="0" i="0" sz="13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fr-FR" sz="1300" u="none" cap="none" strike="noStrike">
                <a:solidFill>
                  <a:schemeClr val="dk1"/>
                </a:solidFill>
                <a:latin typeface="Century Gothic"/>
                <a:ea typeface="Century Gothic"/>
                <a:cs typeface="Century Gothic"/>
                <a:sym typeface="Century Gothic"/>
              </a:rPr>
              <a:t>Chargé de mission sécurité &amp; sûreté</a:t>
            </a:r>
            <a:endParaRPr b="0" i="0" sz="1300" u="none" cap="none" strike="noStrike">
              <a:solidFill>
                <a:schemeClr val="dk1"/>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rgbClr val="000000"/>
              </a:buClr>
              <a:buSzPts val="1800"/>
              <a:buFont typeface="Arial"/>
              <a:buNone/>
            </a:pPr>
            <a:r>
              <a:rPr b="1" i="0" lang="fr-FR" sz="1300" u="none" cap="none" strike="noStrike">
                <a:solidFill>
                  <a:schemeClr val="accent1"/>
                </a:solidFill>
                <a:latin typeface="Century Gothic"/>
                <a:ea typeface="Century Gothic"/>
                <a:cs typeface="Century Gothic"/>
                <a:sym typeface="Century Gothic"/>
              </a:rPr>
              <a:t>Objectif</a:t>
            </a:r>
            <a:r>
              <a:rPr b="1" i="0" lang="fr-FR" sz="1300" u="none" cap="none" strike="noStrike">
                <a:solidFill>
                  <a:schemeClr val="dk1"/>
                </a:solidFill>
                <a:latin typeface="Century Gothic"/>
                <a:ea typeface="Century Gothic"/>
                <a:cs typeface="Century Gothic"/>
                <a:sym typeface="Century Gothic"/>
              </a:rPr>
              <a:t>:</a:t>
            </a:r>
            <a:endParaRPr b="0" i="0" sz="1300" u="none" cap="none" strike="noStrike">
              <a:solidFill>
                <a:schemeClr val="dk1"/>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rgbClr val="000000"/>
              </a:buClr>
              <a:buSzPts val="1400"/>
              <a:buFont typeface="Arial"/>
              <a:buNone/>
            </a:pPr>
            <a:r>
              <a:rPr b="0" i="0" lang="fr-FR" sz="1300" u="none" cap="none" strike="noStrike">
                <a:solidFill>
                  <a:schemeClr val="dk1"/>
                </a:solidFill>
                <a:latin typeface="Century Gothic"/>
                <a:ea typeface="Century Gothic"/>
                <a:cs typeface="Century Gothic"/>
                <a:sym typeface="Century Gothic"/>
              </a:rPr>
              <a:t>Reconversion</a:t>
            </a:r>
            <a:endParaRPr b="0" i="0" sz="1300" u="none" cap="none" strike="noStrike">
              <a:solidFill>
                <a:srgbClr val="000000"/>
              </a:solidFill>
              <a:latin typeface="Arial"/>
              <a:ea typeface="Arial"/>
              <a:cs typeface="Arial"/>
              <a:sym typeface="Arial"/>
            </a:endParaRPr>
          </a:p>
        </p:txBody>
      </p:sp>
      <p:grpSp>
        <p:nvGrpSpPr>
          <p:cNvPr id="183" name="Google Shape;183;p2"/>
          <p:cNvGrpSpPr/>
          <p:nvPr/>
        </p:nvGrpSpPr>
        <p:grpSpPr>
          <a:xfrm>
            <a:off x="5394436" y="1555589"/>
            <a:ext cx="1894205" cy="4348522"/>
            <a:chOff x="5799052" y="2103078"/>
            <a:chExt cx="1894205" cy="4348522"/>
          </a:xfrm>
        </p:grpSpPr>
        <p:sp>
          <p:nvSpPr>
            <p:cNvPr id="184" name="Google Shape;184;p2"/>
            <p:cNvSpPr/>
            <p:nvPr/>
          </p:nvSpPr>
          <p:spPr>
            <a:xfrm>
              <a:off x="5799052" y="2572224"/>
              <a:ext cx="1883410" cy="3879376"/>
            </a:xfrm>
            <a:prstGeom prst="roundRect">
              <a:avLst>
                <a:gd fmla="val 16667" name="adj"/>
              </a:avLst>
            </a:prstGeom>
            <a:solidFill>
              <a:schemeClr val="lt1"/>
            </a:solidFill>
            <a:ln cap="rnd" cmpd="sng" w="15875">
              <a:solidFill>
                <a:srgbClr val="A1A1A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entury Gothic"/>
                <a:ea typeface="Century Gothic"/>
                <a:cs typeface="Century Gothic"/>
                <a:sym typeface="Century Gothic"/>
              </a:endParaRPr>
            </a:p>
          </p:txBody>
        </p:sp>
        <p:sp>
          <p:nvSpPr>
            <p:cNvPr id="185" name="Google Shape;185;p2"/>
            <p:cNvSpPr/>
            <p:nvPr/>
          </p:nvSpPr>
          <p:spPr>
            <a:xfrm>
              <a:off x="5809847" y="2947351"/>
              <a:ext cx="1883410" cy="793749"/>
            </a:xfrm>
            <a:prstGeom prst="rect">
              <a:avLst/>
            </a:prstGeom>
            <a:solidFill>
              <a:schemeClr val="accent2"/>
            </a:solidFill>
            <a:ln cap="rnd" cmpd="sng" w="15875">
              <a:solidFill>
                <a:srgbClr val="A1A1A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entury Gothic"/>
                <a:ea typeface="Century Gothic"/>
                <a:cs typeface="Century Gothic"/>
                <a:sym typeface="Century Gothic"/>
              </a:endParaRPr>
            </a:p>
          </p:txBody>
        </p:sp>
        <p:sp>
          <p:nvSpPr>
            <p:cNvPr id="186" name="Google Shape;186;p2"/>
            <p:cNvSpPr txBox="1"/>
            <p:nvPr/>
          </p:nvSpPr>
          <p:spPr>
            <a:xfrm>
              <a:off x="5966057" y="2103078"/>
              <a:ext cx="1549400" cy="3693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1" i="0" lang="fr-FR" sz="1800" u="none" cap="none" strike="noStrike">
                  <a:solidFill>
                    <a:schemeClr val="dk1"/>
                  </a:solidFill>
                  <a:latin typeface="Century Gothic"/>
                  <a:ea typeface="Century Gothic"/>
                  <a:cs typeface="Century Gothic"/>
                  <a:sym typeface="Century Gothic"/>
                </a:rPr>
                <a:t>Christophe</a:t>
              </a:r>
              <a:endParaRPr b="1" i="0" sz="1400" u="none" cap="none" strike="noStrike">
                <a:solidFill>
                  <a:srgbClr val="000000"/>
                </a:solidFill>
                <a:latin typeface="Arial"/>
                <a:ea typeface="Arial"/>
                <a:cs typeface="Arial"/>
                <a:sym typeface="Arial"/>
              </a:endParaRPr>
            </a:p>
          </p:txBody>
        </p:sp>
        <p:sp>
          <p:nvSpPr>
            <p:cNvPr id="187" name="Google Shape;187;p2"/>
            <p:cNvSpPr txBox="1"/>
            <p:nvPr/>
          </p:nvSpPr>
          <p:spPr>
            <a:xfrm>
              <a:off x="5981839" y="4333299"/>
              <a:ext cx="1453200" cy="189278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fr-FR" sz="1300" u="none" cap="none" strike="noStrike">
                  <a:solidFill>
                    <a:schemeClr val="accent1"/>
                  </a:solidFill>
                  <a:latin typeface="Century Gothic"/>
                  <a:ea typeface="Century Gothic"/>
                  <a:cs typeface="Century Gothic"/>
                  <a:sym typeface="Century Gothic"/>
                </a:rPr>
                <a:t>Entreprise</a:t>
              </a:r>
              <a:r>
                <a:rPr b="1" i="0" lang="fr-FR" sz="1300" u="none" cap="none" strike="noStrike">
                  <a:solidFill>
                    <a:schemeClr val="dk1"/>
                  </a:solidFill>
                  <a:latin typeface="Century Gothic"/>
                  <a:ea typeface="Century Gothic"/>
                  <a:cs typeface="Century Gothic"/>
                  <a:sym typeface="Century Gothic"/>
                </a:rPr>
                <a:t>:</a:t>
              </a:r>
              <a:endParaRPr b="0" i="0" sz="13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fr-FR" sz="1300" u="none" cap="none" strike="noStrike">
                  <a:solidFill>
                    <a:schemeClr val="dk1"/>
                  </a:solidFill>
                  <a:latin typeface="Century Gothic"/>
                  <a:ea typeface="Century Gothic"/>
                  <a:cs typeface="Century Gothic"/>
                  <a:sym typeface="Century Gothic"/>
                </a:rPr>
                <a:t>SwissLife Luxembourg</a:t>
              </a:r>
              <a:endParaRPr b="0" i="0" sz="13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fr-FR" sz="1300" u="none" cap="none" strike="noStrike">
                  <a:solidFill>
                    <a:schemeClr val="accent1"/>
                  </a:solidFill>
                  <a:latin typeface="Century Gothic"/>
                  <a:ea typeface="Century Gothic"/>
                  <a:cs typeface="Century Gothic"/>
                  <a:sym typeface="Century Gothic"/>
                </a:rPr>
                <a:t>Fonction</a:t>
              </a:r>
              <a:r>
                <a:rPr b="1" i="0" lang="fr-FR" sz="1300" u="none" cap="none" strike="noStrike">
                  <a:solidFill>
                    <a:schemeClr val="dk1"/>
                  </a:solidFill>
                  <a:latin typeface="Century Gothic"/>
                  <a:ea typeface="Century Gothic"/>
                  <a:cs typeface="Century Gothic"/>
                  <a:sym typeface="Century Gothic"/>
                </a:rPr>
                <a:t>:</a:t>
              </a:r>
              <a:endParaRPr b="0" i="0" sz="13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fr-FR" sz="1300" u="none" cap="none" strike="noStrike">
                  <a:solidFill>
                    <a:schemeClr val="dk1"/>
                  </a:solidFill>
                  <a:latin typeface="Century Gothic"/>
                  <a:ea typeface="Century Gothic"/>
                  <a:cs typeface="Century Gothic"/>
                  <a:sym typeface="Century Gothic"/>
                </a:rPr>
                <a:t>Comptable</a:t>
              </a:r>
              <a:endParaRPr b="0" i="0" sz="1300" u="none" cap="none" strike="noStrike">
                <a:solidFill>
                  <a:schemeClr val="dk1"/>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rgbClr val="000000"/>
                </a:buClr>
                <a:buSzPts val="1400"/>
                <a:buFont typeface="Arial"/>
                <a:buNone/>
              </a:pPr>
              <a:r>
                <a:rPr b="0" i="0" lang="fr-FR" sz="1300" u="none" cap="none" strike="noStrike">
                  <a:solidFill>
                    <a:schemeClr val="dk1"/>
                  </a:solidFill>
                  <a:latin typeface="Century Gothic"/>
                  <a:ea typeface="Century Gothic"/>
                  <a:cs typeface="Century Gothic"/>
                  <a:sym typeface="Century Gothic"/>
                </a:rPr>
                <a:t>Projets</a:t>
              </a:r>
              <a:endParaRPr b="0" i="0" sz="1300" u="none" cap="none" strike="noStrike">
                <a:solidFill>
                  <a:schemeClr val="dk1"/>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rgbClr val="000000"/>
                </a:buClr>
                <a:buSzPts val="1800"/>
                <a:buFont typeface="Arial"/>
                <a:buNone/>
              </a:pPr>
              <a:r>
                <a:rPr b="1" i="0" lang="fr-FR" sz="1300" u="none" cap="none" strike="noStrike">
                  <a:solidFill>
                    <a:schemeClr val="accent1"/>
                  </a:solidFill>
                  <a:latin typeface="Century Gothic"/>
                  <a:ea typeface="Century Gothic"/>
                  <a:cs typeface="Century Gothic"/>
                  <a:sym typeface="Century Gothic"/>
                </a:rPr>
                <a:t>Objectif</a:t>
              </a:r>
              <a:r>
                <a:rPr b="1" i="0" lang="fr-FR" sz="1300" u="none" cap="none" strike="noStrike">
                  <a:solidFill>
                    <a:schemeClr val="dk1"/>
                  </a:solidFill>
                  <a:latin typeface="Century Gothic"/>
                  <a:ea typeface="Century Gothic"/>
                  <a:cs typeface="Century Gothic"/>
                  <a:sym typeface="Century Gothic"/>
                </a:rPr>
                <a:t>:</a:t>
              </a:r>
              <a:endParaRPr b="0" i="0" sz="13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fr-FR" sz="1300" u="none" cap="none" strike="noStrike">
                  <a:solidFill>
                    <a:schemeClr val="dk1"/>
                  </a:solidFill>
                  <a:latin typeface="Century Gothic"/>
                  <a:ea typeface="Century Gothic"/>
                  <a:cs typeface="Century Gothic"/>
                  <a:sym typeface="Century Gothic"/>
                </a:rPr>
                <a:t>Nouvelles</a:t>
              </a:r>
              <a:endParaRPr b="0" i="0" sz="1300" u="none" cap="none" strike="noStrike">
                <a:solidFill>
                  <a:schemeClr val="dk1"/>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rgbClr val="000000"/>
                </a:buClr>
                <a:buSzPts val="1400"/>
                <a:buFont typeface="Arial"/>
                <a:buNone/>
              </a:pPr>
              <a:r>
                <a:rPr b="0" i="0" lang="fr-FR" sz="1300" u="none" cap="none" strike="noStrike">
                  <a:solidFill>
                    <a:schemeClr val="dk1"/>
                  </a:solidFill>
                  <a:latin typeface="Century Gothic"/>
                  <a:ea typeface="Century Gothic"/>
                  <a:cs typeface="Century Gothic"/>
                  <a:sym typeface="Century Gothic"/>
                </a:rPr>
                <a:t>Compétences</a:t>
              </a:r>
              <a:endParaRPr b="0" i="0" sz="1300" u="none" cap="none" strike="noStrike">
                <a:solidFill>
                  <a:srgbClr val="000000"/>
                </a:solidFill>
                <a:latin typeface="Arial"/>
                <a:ea typeface="Arial"/>
                <a:cs typeface="Arial"/>
                <a:sym typeface="Arial"/>
              </a:endParaRPr>
            </a:p>
          </p:txBody>
        </p:sp>
      </p:grpSp>
      <p:grpSp>
        <p:nvGrpSpPr>
          <p:cNvPr id="188" name="Google Shape;188;p2"/>
          <p:cNvGrpSpPr/>
          <p:nvPr/>
        </p:nvGrpSpPr>
        <p:grpSpPr>
          <a:xfrm>
            <a:off x="7715185" y="1485959"/>
            <a:ext cx="1894205" cy="4330653"/>
            <a:chOff x="5799052" y="2120947"/>
            <a:chExt cx="1894205" cy="4330653"/>
          </a:xfrm>
        </p:grpSpPr>
        <p:sp>
          <p:nvSpPr>
            <p:cNvPr id="189" name="Google Shape;189;p2"/>
            <p:cNvSpPr/>
            <p:nvPr/>
          </p:nvSpPr>
          <p:spPr>
            <a:xfrm>
              <a:off x="5799052" y="2572224"/>
              <a:ext cx="1883410" cy="3879376"/>
            </a:xfrm>
            <a:prstGeom prst="roundRect">
              <a:avLst>
                <a:gd fmla="val 16667" name="adj"/>
              </a:avLst>
            </a:prstGeom>
            <a:solidFill>
              <a:schemeClr val="lt1"/>
            </a:solidFill>
            <a:ln cap="rnd" cmpd="sng" w="15875">
              <a:solidFill>
                <a:srgbClr val="A1A1A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entury Gothic"/>
                <a:ea typeface="Century Gothic"/>
                <a:cs typeface="Century Gothic"/>
                <a:sym typeface="Century Gothic"/>
              </a:endParaRPr>
            </a:p>
          </p:txBody>
        </p:sp>
        <p:sp>
          <p:nvSpPr>
            <p:cNvPr id="190" name="Google Shape;190;p2"/>
            <p:cNvSpPr/>
            <p:nvPr/>
          </p:nvSpPr>
          <p:spPr>
            <a:xfrm>
              <a:off x="5809847" y="3023554"/>
              <a:ext cx="1883410" cy="793749"/>
            </a:xfrm>
            <a:prstGeom prst="rect">
              <a:avLst/>
            </a:prstGeom>
            <a:solidFill>
              <a:schemeClr val="accent2"/>
            </a:solidFill>
            <a:ln cap="rnd" cmpd="sng" w="15875">
              <a:solidFill>
                <a:srgbClr val="A1A1A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entury Gothic"/>
                <a:ea typeface="Century Gothic"/>
                <a:cs typeface="Century Gothic"/>
                <a:sym typeface="Century Gothic"/>
              </a:endParaRPr>
            </a:p>
          </p:txBody>
        </p:sp>
        <p:sp>
          <p:nvSpPr>
            <p:cNvPr id="191" name="Google Shape;191;p2"/>
            <p:cNvSpPr/>
            <p:nvPr/>
          </p:nvSpPr>
          <p:spPr>
            <a:xfrm>
              <a:off x="6111101" y="3078322"/>
              <a:ext cx="1313525" cy="1181100"/>
            </a:xfrm>
            <a:prstGeom prst="ellipse">
              <a:avLst/>
            </a:prstGeom>
            <a:solidFill>
              <a:schemeClr val="lt1"/>
            </a:solidFill>
            <a:ln cap="rnd" cmpd="sng" w="15875">
              <a:solidFill>
                <a:srgbClr val="A1A1A1"/>
              </a:solidFill>
              <a:prstDash val="dot"/>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entury Gothic"/>
                <a:ea typeface="Century Gothic"/>
                <a:cs typeface="Century Gothic"/>
                <a:sym typeface="Century Gothic"/>
              </a:endParaRPr>
            </a:p>
          </p:txBody>
        </p:sp>
        <p:sp>
          <p:nvSpPr>
            <p:cNvPr id="192" name="Google Shape;192;p2"/>
            <p:cNvSpPr txBox="1"/>
            <p:nvPr/>
          </p:nvSpPr>
          <p:spPr>
            <a:xfrm>
              <a:off x="5993163" y="2120947"/>
              <a:ext cx="1549400" cy="3693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1" i="0" lang="fr-FR" sz="1800" u="none" cap="none" strike="noStrike">
                  <a:solidFill>
                    <a:schemeClr val="dk1"/>
                  </a:solidFill>
                  <a:latin typeface="Century Gothic"/>
                  <a:ea typeface="Century Gothic"/>
                  <a:cs typeface="Century Gothic"/>
                  <a:sym typeface="Century Gothic"/>
                </a:rPr>
                <a:t>Hocine</a:t>
              </a:r>
              <a:endParaRPr b="1" i="0" sz="1400" u="none" cap="none" strike="noStrike">
                <a:solidFill>
                  <a:srgbClr val="000000"/>
                </a:solidFill>
                <a:latin typeface="Arial"/>
                <a:ea typeface="Arial"/>
                <a:cs typeface="Arial"/>
                <a:sym typeface="Arial"/>
              </a:endParaRPr>
            </a:p>
          </p:txBody>
        </p:sp>
        <p:sp>
          <p:nvSpPr>
            <p:cNvPr id="193" name="Google Shape;193;p2"/>
            <p:cNvSpPr txBox="1"/>
            <p:nvPr/>
          </p:nvSpPr>
          <p:spPr>
            <a:xfrm>
              <a:off x="5971426" y="4418788"/>
              <a:ext cx="1453200" cy="16927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fr-FR" sz="1300" u="none" cap="none" strike="noStrike">
                  <a:solidFill>
                    <a:schemeClr val="accent1"/>
                  </a:solidFill>
                  <a:latin typeface="Century Gothic"/>
                  <a:ea typeface="Century Gothic"/>
                  <a:cs typeface="Century Gothic"/>
                  <a:sym typeface="Century Gothic"/>
                </a:rPr>
                <a:t>Entreprise</a:t>
              </a:r>
              <a:r>
                <a:rPr b="1" i="0" lang="fr-FR" sz="1300" u="none" cap="none" strike="noStrike">
                  <a:solidFill>
                    <a:schemeClr val="dk1"/>
                  </a:solidFill>
                  <a:latin typeface="Century Gothic"/>
                  <a:ea typeface="Century Gothic"/>
                  <a:cs typeface="Century Gothic"/>
                  <a:sym typeface="Century Gothic"/>
                </a:rPr>
                <a:t>:</a:t>
              </a:r>
              <a:endParaRPr b="0" i="0" sz="13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fr-FR" sz="1300" u="none" cap="none" strike="noStrike">
                  <a:solidFill>
                    <a:schemeClr val="dk1"/>
                  </a:solidFill>
                  <a:latin typeface="Century Gothic"/>
                  <a:ea typeface="Century Gothic"/>
                  <a:cs typeface="Century Gothic"/>
                  <a:sym typeface="Century Gothic"/>
                </a:rPr>
                <a:t>MFG </a:t>
              </a:r>
              <a:endParaRPr b="0" i="0" sz="13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fr-FR" sz="1300" u="none" cap="none" strike="noStrike">
                  <a:solidFill>
                    <a:schemeClr val="accent1"/>
                  </a:solidFill>
                  <a:latin typeface="Century Gothic"/>
                  <a:ea typeface="Century Gothic"/>
                  <a:cs typeface="Century Gothic"/>
                  <a:sym typeface="Century Gothic"/>
                </a:rPr>
                <a:t>Fonction</a:t>
              </a:r>
              <a:r>
                <a:rPr b="1" i="0" lang="fr-FR" sz="1300" u="none" cap="none" strike="noStrike">
                  <a:solidFill>
                    <a:schemeClr val="dk1"/>
                  </a:solidFill>
                  <a:latin typeface="Century Gothic"/>
                  <a:ea typeface="Century Gothic"/>
                  <a:cs typeface="Century Gothic"/>
                  <a:sym typeface="Century Gothic"/>
                </a:rPr>
                <a:t>:</a:t>
              </a:r>
              <a:endParaRPr b="0" i="0" sz="13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fr-FR" sz="1300" u="none" cap="none" strike="noStrike">
                  <a:solidFill>
                    <a:schemeClr val="dk1"/>
                  </a:solidFill>
                  <a:latin typeface="Century Gothic"/>
                  <a:ea typeface="Century Gothic"/>
                  <a:cs typeface="Century Gothic"/>
                  <a:sym typeface="Century Gothic"/>
                </a:rPr>
                <a:t>ING Automatisme</a:t>
              </a:r>
              <a:endParaRPr b="0" i="0" sz="1300" u="none" cap="none" strike="noStrike">
                <a:solidFill>
                  <a:schemeClr val="dk1"/>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rgbClr val="000000"/>
                </a:buClr>
                <a:buSzPts val="1400"/>
                <a:buFont typeface="Arial"/>
                <a:buNone/>
              </a:pPr>
              <a:r>
                <a:rPr b="0" i="0" lang="fr-FR" sz="1300" u="none" cap="none" strike="noStrike">
                  <a:solidFill>
                    <a:schemeClr val="dk1"/>
                  </a:solidFill>
                  <a:latin typeface="Century Gothic"/>
                  <a:ea typeface="Century Gothic"/>
                  <a:cs typeface="Century Gothic"/>
                  <a:sym typeface="Century Gothic"/>
                </a:rPr>
                <a:t>Industriel</a:t>
              </a:r>
              <a:endParaRPr b="0" i="0" sz="1300" u="none" cap="none" strike="noStrike">
                <a:solidFill>
                  <a:schemeClr val="dk1"/>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rgbClr val="000000"/>
                </a:buClr>
                <a:buSzPts val="1800"/>
                <a:buFont typeface="Arial"/>
                <a:buNone/>
              </a:pPr>
              <a:r>
                <a:rPr b="1" i="0" lang="fr-FR" sz="1300" u="none" cap="none" strike="noStrike">
                  <a:solidFill>
                    <a:schemeClr val="accent1"/>
                  </a:solidFill>
                  <a:latin typeface="Century Gothic"/>
                  <a:ea typeface="Century Gothic"/>
                  <a:cs typeface="Century Gothic"/>
                  <a:sym typeface="Century Gothic"/>
                </a:rPr>
                <a:t>Objectif</a:t>
              </a:r>
              <a:r>
                <a:rPr b="1" i="0" lang="fr-FR" sz="1300" u="none" cap="none" strike="noStrike">
                  <a:solidFill>
                    <a:schemeClr val="dk1"/>
                  </a:solidFill>
                  <a:latin typeface="Century Gothic"/>
                  <a:ea typeface="Century Gothic"/>
                  <a:cs typeface="Century Gothic"/>
                  <a:sym typeface="Century Gothic"/>
                </a:rPr>
                <a:t>:</a:t>
              </a:r>
              <a:endParaRPr b="0" i="0" sz="13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rPr b="0" i="0" lang="fr-FR" sz="1300" u="none" cap="none" strike="noStrike">
                  <a:solidFill>
                    <a:schemeClr val="dk1"/>
                  </a:solidFill>
                  <a:latin typeface="Century Gothic"/>
                  <a:ea typeface="Century Gothic"/>
                  <a:cs typeface="Century Gothic"/>
                  <a:sym typeface="Century Gothic"/>
                </a:rPr>
                <a:t>Reconversion</a:t>
              </a:r>
              <a:endParaRPr b="0" i="0" sz="1300" u="none" cap="none" strike="noStrike">
                <a:solidFill>
                  <a:srgbClr val="000000"/>
                </a:solidFill>
                <a:latin typeface="Arial"/>
                <a:ea typeface="Arial"/>
                <a:cs typeface="Arial"/>
                <a:sym typeface="Arial"/>
              </a:endParaRPr>
            </a:p>
          </p:txBody>
        </p:sp>
      </p:grpSp>
      <p:pic>
        <p:nvPicPr>
          <p:cNvPr id="194" name="Google Shape;194;p2"/>
          <p:cNvPicPr preferRelativeResize="0"/>
          <p:nvPr/>
        </p:nvPicPr>
        <p:blipFill rotWithShape="1">
          <a:blip r:embed="rId3">
            <a:alphaModFix/>
          </a:blip>
          <a:srcRect b="35169" l="0" r="11227" t="11934"/>
          <a:stretch/>
        </p:blipFill>
        <p:spPr>
          <a:xfrm>
            <a:off x="8026309" y="2330568"/>
            <a:ext cx="1280321" cy="1344182"/>
          </a:xfrm>
          <a:prstGeom prst="ellipse">
            <a:avLst/>
          </a:prstGeom>
          <a:noFill/>
          <a:ln cap="rnd" cmpd="sng" w="63500">
            <a:solidFill>
              <a:srgbClr val="333333"/>
            </a:solidFill>
            <a:prstDash val="solid"/>
            <a:round/>
            <a:headEnd len="sm" w="sm" type="none"/>
            <a:tailEnd len="sm" w="sm" type="none"/>
          </a:ln>
          <a:effectLst>
            <a:outerShdw blurRad="381000" sx="-80000" rotWithShape="0" dir="5400000" dist="292100" sy="-18000">
              <a:srgbClr val="000000">
                <a:alpha val="21960"/>
              </a:srgbClr>
            </a:outerShdw>
          </a:effectLst>
        </p:spPr>
      </p:pic>
      <p:grpSp>
        <p:nvGrpSpPr>
          <p:cNvPr id="195" name="Google Shape;195;p2"/>
          <p:cNvGrpSpPr/>
          <p:nvPr/>
        </p:nvGrpSpPr>
        <p:grpSpPr>
          <a:xfrm>
            <a:off x="9887782" y="1548601"/>
            <a:ext cx="1894205" cy="4355510"/>
            <a:chOff x="5799052" y="2096090"/>
            <a:chExt cx="1894205" cy="4355510"/>
          </a:xfrm>
        </p:grpSpPr>
        <p:sp>
          <p:nvSpPr>
            <p:cNvPr id="196" name="Google Shape;196;p2"/>
            <p:cNvSpPr/>
            <p:nvPr/>
          </p:nvSpPr>
          <p:spPr>
            <a:xfrm>
              <a:off x="5799052" y="2572224"/>
              <a:ext cx="1883410" cy="3879376"/>
            </a:xfrm>
            <a:prstGeom prst="roundRect">
              <a:avLst>
                <a:gd fmla="val 16667" name="adj"/>
              </a:avLst>
            </a:prstGeom>
            <a:solidFill>
              <a:schemeClr val="lt1"/>
            </a:solidFill>
            <a:ln cap="rnd" cmpd="sng" w="15875">
              <a:solidFill>
                <a:srgbClr val="A1A1A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entury Gothic"/>
                <a:ea typeface="Century Gothic"/>
                <a:cs typeface="Century Gothic"/>
                <a:sym typeface="Century Gothic"/>
              </a:endParaRPr>
            </a:p>
          </p:txBody>
        </p:sp>
        <p:sp>
          <p:nvSpPr>
            <p:cNvPr id="197" name="Google Shape;197;p2"/>
            <p:cNvSpPr/>
            <p:nvPr/>
          </p:nvSpPr>
          <p:spPr>
            <a:xfrm>
              <a:off x="5809847" y="2947351"/>
              <a:ext cx="1883410" cy="793749"/>
            </a:xfrm>
            <a:prstGeom prst="rect">
              <a:avLst/>
            </a:prstGeom>
            <a:solidFill>
              <a:schemeClr val="accent2"/>
            </a:solidFill>
            <a:ln cap="rnd" cmpd="sng" w="15875">
              <a:solidFill>
                <a:srgbClr val="A1A1A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entury Gothic"/>
                <a:ea typeface="Century Gothic"/>
                <a:cs typeface="Century Gothic"/>
                <a:sym typeface="Century Gothic"/>
              </a:endParaRPr>
            </a:p>
          </p:txBody>
        </p:sp>
        <p:sp>
          <p:nvSpPr>
            <p:cNvPr id="198" name="Google Shape;198;p2"/>
            <p:cNvSpPr/>
            <p:nvPr/>
          </p:nvSpPr>
          <p:spPr>
            <a:xfrm>
              <a:off x="6111101" y="3078322"/>
              <a:ext cx="1313525" cy="1181100"/>
            </a:xfrm>
            <a:prstGeom prst="ellipse">
              <a:avLst/>
            </a:prstGeom>
            <a:solidFill>
              <a:schemeClr val="lt1"/>
            </a:solidFill>
            <a:ln cap="rnd" cmpd="sng" w="15875">
              <a:solidFill>
                <a:srgbClr val="A1A1A1"/>
              </a:solidFill>
              <a:prstDash val="dot"/>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entury Gothic"/>
                <a:ea typeface="Century Gothic"/>
                <a:cs typeface="Century Gothic"/>
                <a:sym typeface="Century Gothic"/>
              </a:endParaRPr>
            </a:p>
          </p:txBody>
        </p:sp>
        <p:sp>
          <p:nvSpPr>
            <p:cNvPr id="199" name="Google Shape;199;p2"/>
            <p:cNvSpPr txBox="1"/>
            <p:nvPr/>
          </p:nvSpPr>
          <p:spPr>
            <a:xfrm>
              <a:off x="5932260" y="2096090"/>
              <a:ext cx="1549400" cy="3693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1" i="0" lang="fr-FR" sz="1800" u="none" cap="none" strike="noStrike">
                  <a:solidFill>
                    <a:schemeClr val="dk1"/>
                  </a:solidFill>
                  <a:latin typeface="Century Gothic"/>
                  <a:ea typeface="Century Gothic"/>
                  <a:cs typeface="Century Gothic"/>
                  <a:sym typeface="Century Gothic"/>
                </a:rPr>
                <a:t>François</a:t>
              </a:r>
              <a:endParaRPr b="1" i="0" sz="1400" u="none" cap="none" strike="noStrike">
                <a:solidFill>
                  <a:srgbClr val="000000"/>
                </a:solidFill>
                <a:latin typeface="Arial"/>
                <a:ea typeface="Arial"/>
                <a:cs typeface="Arial"/>
                <a:sym typeface="Arial"/>
              </a:endParaRPr>
            </a:p>
          </p:txBody>
        </p:sp>
        <p:sp>
          <p:nvSpPr>
            <p:cNvPr id="200" name="Google Shape;200;p2"/>
            <p:cNvSpPr txBox="1"/>
            <p:nvPr/>
          </p:nvSpPr>
          <p:spPr>
            <a:xfrm>
              <a:off x="5980434" y="4330491"/>
              <a:ext cx="1453052" cy="16927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fr-FR" sz="1300" u="none" cap="none" strike="noStrike">
                  <a:solidFill>
                    <a:schemeClr val="accent1"/>
                  </a:solidFill>
                  <a:latin typeface="Century Gothic"/>
                  <a:ea typeface="Century Gothic"/>
                  <a:cs typeface="Century Gothic"/>
                  <a:sym typeface="Century Gothic"/>
                </a:rPr>
                <a:t>Entreprise</a:t>
              </a:r>
              <a:r>
                <a:rPr b="1" i="0" lang="fr-FR" sz="1300" u="none" cap="none" strike="noStrike">
                  <a:solidFill>
                    <a:schemeClr val="dk1"/>
                  </a:solidFill>
                  <a:latin typeface="Century Gothic"/>
                  <a:ea typeface="Century Gothic"/>
                  <a:cs typeface="Century Gothic"/>
                  <a:sym typeface="Century Gothic"/>
                </a:rPr>
                <a:t>:</a:t>
              </a:r>
              <a:endParaRPr b="0" i="0" sz="13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fr-FR" sz="1300" u="none" cap="none" strike="noStrike">
                  <a:solidFill>
                    <a:schemeClr val="dk1"/>
                  </a:solidFill>
                  <a:latin typeface="Century Gothic"/>
                  <a:ea typeface="Century Gothic"/>
                  <a:cs typeface="Century Gothic"/>
                  <a:sym typeface="Century Gothic"/>
                </a:rPr>
                <a:t>CMA-CGM </a:t>
              </a:r>
              <a:endParaRPr b="0" i="0" sz="13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fr-FR" sz="1300" u="none" cap="none" strike="noStrike">
                  <a:solidFill>
                    <a:schemeClr val="accent1"/>
                  </a:solidFill>
                  <a:latin typeface="Century Gothic"/>
                  <a:ea typeface="Century Gothic"/>
                  <a:cs typeface="Century Gothic"/>
                  <a:sym typeface="Century Gothic"/>
                </a:rPr>
                <a:t>Fonction</a:t>
              </a:r>
              <a:r>
                <a:rPr b="1" i="0" lang="fr-FR" sz="1300" u="none" cap="none" strike="noStrike">
                  <a:solidFill>
                    <a:schemeClr val="dk1"/>
                  </a:solidFill>
                  <a:latin typeface="Century Gothic"/>
                  <a:ea typeface="Century Gothic"/>
                  <a:cs typeface="Century Gothic"/>
                  <a:sym typeface="Century Gothic"/>
                </a:rPr>
                <a:t>:</a:t>
              </a:r>
              <a:endParaRPr b="0" i="0" sz="13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fr-FR" sz="1300" u="none" cap="none" strike="noStrike">
                  <a:solidFill>
                    <a:schemeClr val="dk1"/>
                  </a:solidFill>
                  <a:latin typeface="Century Gothic"/>
                  <a:ea typeface="Century Gothic"/>
                  <a:cs typeface="Century Gothic"/>
                  <a:sym typeface="Century Gothic"/>
                </a:rPr>
                <a:t>Gestion</a:t>
              </a:r>
              <a:endParaRPr b="0" i="0" sz="13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fr-FR" sz="1300" u="none" cap="none" strike="noStrike">
                  <a:solidFill>
                    <a:schemeClr val="dk1"/>
                  </a:solidFill>
                  <a:latin typeface="Century Gothic"/>
                  <a:ea typeface="Century Gothic"/>
                  <a:cs typeface="Century Gothic"/>
                  <a:sym typeface="Century Gothic"/>
                </a:rPr>
                <a:t>Finance</a:t>
              </a:r>
              <a:endParaRPr b="0" i="0" sz="13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fr-FR" sz="1300" u="none" cap="none" strike="noStrike">
                  <a:solidFill>
                    <a:schemeClr val="accent1"/>
                  </a:solidFill>
                  <a:latin typeface="Century Gothic"/>
                  <a:ea typeface="Century Gothic"/>
                  <a:cs typeface="Century Gothic"/>
                  <a:sym typeface="Century Gothic"/>
                </a:rPr>
                <a:t>Objectif</a:t>
              </a:r>
              <a:r>
                <a:rPr b="1" i="0" lang="fr-FR" sz="1300" u="none" cap="none" strike="noStrike">
                  <a:solidFill>
                    <a:schemeClr val="dk1"/>
                  </a:solidFill>
                  <a:latin typeface="Century Gothic"/>
                  <a:ea typeface="Century Gothic"/>
                  <a:cs typeface="Century Gothic"/>
                  <a:sym typeface="Century Gothic"/>
                </a:rPr>
                <a:t>:</a:t>
              </a:r>
              <a:endParaRPr b="0" i="0" sz="1300" u="none" cap="none" strike="noStrike">
                <a:solidFill>
                  <a:schemeClr val="dk1"/>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rgbClr val="000000"/>
                </a:buClr>
                <a:buSzPts val="1400"/>
                <a:buFont typeface="Arial"/>
                <a:buNone/>
              </a:pPr>
              <a:r>
                <a:rPr b="0" i="0" lang="fr-FR" sz="1300" u="none" cap="none" strike="noStrike">
                  <a:solidFill>
                    <a:schemeClr val="dk1"/>
                  </a:solidFill>
                  <a:latin typeface="Century Gothic"/>
                  <a:ea typeface="Century Gothic"/>
                  <a:cs typeface="Century Gothic"/>
                  <a:sym typeface="Century Gothic"/>
                </a:rPr>
                <a:t>Nouvelles Compétences</a:t>
              </a:r>
              <a:endParaRPr b="0" i="0" sz="1300" u="none" cap="none" strike="noStrike">
                <a:solidFill>
                  <a:srgbClr val="000000"/>
                </a:solidFill>
                <a:latin typeface="Arial"/>
                <a:ea typeface="Arial"/>
                <a:cs typeface="Arial"/>
                <a:sym typeface="Arial"/>
              </a:endParaRPr>
            </a:p>
          </p:txBody>
        </p:sp>
      </p:grpSp>
      <p:pic>
        <p:nvPicPr>
          <p:cNvPr descr="A person in a suit smiling&#10;&#10;Description automatically generated with low confidence" id="201" name="Google Shape;201;p2"/>
          <p:cNvPicPr preferRelativeResize="0"/>
          <p:nvPr/>
        </p:nvPicPr>
        <p:blipFill rotWithShape="1">
          <a:blip r:embed="rId4">
            <a:alphaModFix/>
          </a:blip>
          <a:srcRect b="0" l="0" r="0" t="0"/>
          <a:stretch/>
        </p:blipFill>
        <p:spPr>
          <a:xfrm>
            <a:off x="10199831" y="2320380"/>
            <a:ext cx="1406751" cy="1406751"/>
          </a:xfrm>
          <a:prstGeom prst="ellipse">
            <a:avLst/>
          </a:prstGeom>
          <a:noFill/>
          <a:ln cap="rnd" cmpd="sng" w="63500">
            <a:solidFill>
              <a:srgbClr val="333333"/>
            </a:solidFill>
            <a:prstDash val="solid"/>
            <a:round/>
            <a:headEnd len="sm" w="sm" type="none"/>
            <a:tailEnd len="sm" w="sm" type="none"/>
          </a:ln>
          <a:effectLst>
            <a:outerShdw blurRad="381000" sx="-80000" rotWithShape="0" dir="5400000" dist="292100" sy="-18000">
              <a:srgbClr val="000000">
                <a:alpha val="20392"/>
              </a:srgbClr>
            </a:outerShdw>
          </a:effectLst>
        </p:spPr>
      </p:pic>
      <p:pic>
        <p:nvPicPr>
          <p:cNvPr id="202" name="Google Shape;202;p2"/>
          <p:cNvPicPr preferRelativeResize="0"/>
          <p:nvPr/>
        </p:nvPicPr>
        <p:blipFill rotWithShape="1">
          <a:blip r:embed="rId5">
            <a:alphaModFix/>
          </a:blip>
          <a:srcRect b="3275" l="0" r="0" t="15435"/>
          <a:stretch/>
        </p:blipFill>
        <p:spPr>
          <a:xfrm>
            <a:off x="3333458" y="2330568"/>
            <a:ext cx="1313525" cy="1365505"/>
          </a:xfrm>
          <a:prstGeom prst="ellipse">
            <a:avLst/>
          </a:prstGeom>
          <a:noFill/>
          <a:ln cap="rnd" cmpd="sng" w="63500">
            <a:solidFill>
              <a:srgbClr val="333333"/>
            </a:solidFill>
            <a:prstDash val="solid"/>
            <a:round/>
            <a:headEnd len="sm" w="sm" type="none"/>
            <a:tailEnd len="sm" w="sm" type="none"/>
          </a:ln>
          <a:effectLst>
            <a:outerShdw blurRad="381000" sx="-80000" rotWithShape="0" dir="5400000" dist="292100" sy="-18000">
              <a:srgbClr val="000000">
                <a:alpha val="21960"/>
              </a:srgbClr>
            </a:outerShdw>
          </a:effectLst>
        </p:spPr>
      </p:pic>
      <p:pic>
        <p:nvPicPr>
          <p:cNvPr id="203" name="Google Shape;203;p2"/>
          <p:cNvPicPr preferRelativeResize="0"/>
          <p:nvPr/>
        </p:nvPicPr>
        <p:blipFill rotWithShape="1">
          <a:blip r:embed="rId6">
            <a:alphaModFix/>
          </a:blip>
          <a:srcRect b="14823" l="0" r="0" t="0"/>
          <a:stretch/>
        </p:blipFill>
        <p:spPr>
          <a:xfrm>
            <a:off x="996059" y="2286779"/>
            <a:ext cx="1409015" cy="1431759"/>
          </a:xfrm>
          <a:prstGeom prst="ellipse">
            <a:avLst/>
          </a:prstGeom>
          <a:noFill/>
          <a:ln cap="rnd" cmpd="sng" w="63500">
            <a:solidFill>
              <a:srgbClr val="333333"/>
            </a:solidFill>
            <a:prstDash val="solid"/>
            <a:round/>
            <a:headEnd len="sm" w="sm" type="none"/>
            <a:tailEnd len="sm" w="sm" type="none"/>
          </a:ln>
          <a:effectLst>
            <a:outerShdw blurRad="381000" sx="-80000" rotWithShape="0" dir="5400000" dist="292100" sy="-18000">
              <a:srgbClr val="000000">
                <a:alpha val="21960"/>
              </a:srgbClr>
            </a:outerShdw>
          </a:effectLst>
        </p:spPr>
      </p:pic>
      <p:pic>
        <p:nvPicPr>
          <p:cNvPr id="204" name="Google Shape;204;p2"/>
          <p:cNvPicPr preferRelativeResize="0"/>
          <p:nvPr/>
        </p:nvPicPr>
        <p:blipFill rotWithShape="1">
          <a:blip r:embed="rId7">
            <a:alphaModFix/>
          </a:blip>
          <a:srcRect b="20515" l="10729" r="22512" t="3875"/>
          <a:stretch/>
        </p:blipFill>
        <p:spPr>
          <a:xfrm>
            <a:off x="5651706" y="2250379"/>
            <a:ext cx="1416761" cy="1418173"/>
          </a:xfrm>
          <a:prstGeom prst="ellipse">
            <a:avLst/>
          </a:prstGeom>
          <a:noFill/>
          <a:ln cap="rnd" cmpd="sng" w="63500">
            <a:solidFill>
              <a:srgbClr val="333333"/>
            </a:solidFill>
            <a:prstDash val="solid"/>
            <a:round/>
            <a:headEnd len="sm" w="sm" type="none"/>
            <a:tailEnd len="sm" w="sm" type="none"/>
          </a:ln>
          <a:effectLst>
            <a:outerShdw blurRad="381000" sx="-80000" rotWithShape="0" dir="5400000" dist="292100" sy="-18000">
              <a:srgbClr val="000000">
                <a:alpha val="21960"/>
              </a:srgbClr>
            </a:outerShdw>
          </a:effectLst>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2"/>
                                        </p:tgtEl>
                                        <p:attrNameLst>
                                          <p:attrName>style.visibility</p:attrName>
                                        </p:attrNameLst>
                                      </p:cBhvr>
                                      <p:to>
                                        <p:strVal val="visible"/>
                                      </p:to>
                                    </p:set>
                                    <p:animEffect filter="fade" transition="in">
                                      <p:cBhvr>
                                        <p:cTn dur="1000"/>
                                        <p:tgtEl>
                                          <p:spTgt spid="20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g13eec222554_0_31"/>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
        <p:nvSpPr>
          <p:cNvPr id="383" name="Google Shape;383;g13eec222554_0_31"/>
          <p:cNvSpPr txBox="1"/>
          <p:nvPr/>
        </p:nvSpPr>
        <p:spPr>
          <a:xfrm>
            <a:off x="254500" y="187500"/>
            <a:ext cx="10836300" cy="905100"/>
          </a:xfrm>
          <a:prstGeom prst="rect">
            <a:avLst/>
          </a:prstGeom>
          <a:noFill/>
          <a:ln>
            <a:noFill/>
          </a:ln>
        </p:spPr>
        <p:txBody>
          <a:bodyPr anchorCtr="0" anchor="t" bIns="91425" lIns="91425" spcFirstLastPara="1" rIns="91425" wrap="square" tIns="91425">
            <a:spAutoFit/>
          </a:bodyPr>
          <a:lstStyle/>
          <a:p>
            <a:pPr indent="0" lvl="0" marL="0" rtl="0" algn="ctr">
              <a:lnSpc>
                <a:spcPct val="90000"/>
              </a:lnSpc>
              <a:spcBef>
                <a:spcPts val="0"/>
              </a:spcBef>
              <a:spcAft>
                <a:spcPts val="0"/>
              </a:spcAft>
              <a:buNone/>
            </a:pPr>
            <a:r>
              <a:rPr b="1" lang="fr-FR" sz="2600">
                <a:solidFill>
                  <a:schemeClr val="accent1"/>
                </a:solidFill>
                <a:latin typeface="Century Gothic"/>
                <a:ea typeface="Century Gothic"/>
                <a:cs typeface="Century Gothic"/>
                <a:sym typeface="Century Gothic"/>
              </a:rPr>
              <a:t>Répartition des prospects et clients </a:t>
            </a:r>
            <a:endParaRPr b="1" sz="2600">
              <a:solidFill>
                <a:schemeClr val="accent1"/>
              </a:solidFill>
              <a:latin typeface="Century Gothic"/>
              <a:ea typeface="Century Gothic"/>
              <a:cs typeface="Century Gothic"/>
              <a:sym typeface="Century Gothic"/>
            </a:endParaRPr>
          </a:p>
          <a:p>
            <a:pPr indent="0" lvl="0" marL="0" rtl="0" algn="ctr">
              <a:lnSpc>
                <a:spcPct val="90000"/>
              </a:lnSpc>
              <a:spcBef>
                <a:spcPts val="0"/>
              </a:spcBef>
              <a:spcAft>
                <a:spcPts val="0"/>
              </a:spcAft>
              <a:buNone/>
            </a:pPr>
            <a:r>
              <a:rPr b="1" lang="fr-FR" sz="2600">
                <a:solidFill>
                  <a:schemeClr val="accent1"/>
                </a:solidFill>
                <a:latin typeface="Century Gothic"/>
                <a:ea typeface="Century Gothic"/>
                <a:cs typeface="Century Gothic"/>
                <a:sym typeface="Century Gothic"/>
              </a:rPr>
              <a:t>par statut marital et par détention d’un prêt bancaire</a:t>
            </a:r>
            <a:endParaRPr sz="2600">
              <a:solidFill>
                <a:schemeClr val="accent1"/>
              </a:solidFill>
              <a:latin typeface="Century Gothic"/>
              <a:ea typeface="Century Gothic"/>
              <a:cs typeface="Century Gothic"/>
              <a:sym typeface="Century Gothic"/>
            </a:endParaRPr>
          </a:p>
        </p:txBody>
      </p:sp>
      <p:pic>
        <p:nvPicPr>
          <p:cNvPr id="384" name="Google Shape;384;g13eec222554_0_31"/>
          <p:cNvPicPr preferRelativeResize="0"/>
          <p:nvPr/>
        </p:nvPicPr>
        <p:blipFill>
          <a:blip r:embed="rId3">
            <a:alphaModFix/>
          </a:blip>
          <a:stretch>
            <a:fillRect/>
          </a:stretch>
        </p:blipFill>
        <p:spPr>
          <a:xfrm>
            <a:off x="486675" y="1905000"/>
            <a:ext cx="5353050" cy="2638425"/>
          </a:xfrm>
          <a:prstGeom prst="rect">
            <a:avLst/>
          </a:prstGeom>
          <a:noFill/>
          <a:ln>
            <a:noFill/>
          </a:ln>
        </p:spPr>
      </p:pic>
      <p:pic>
        <p:nvPicPr>
          <p:cNvPr id="385" name="Google Shape;385;g13eec222554_0_31"/>
          <p:cNvPicPr preferRelativeResize="0"/>
          <p:nvPr/>
        </p:nvPicPr>
        <p:blipFill>
          <a:blip r:embed="rId4">
            <a:alphaModFix/>
          </a:blip>
          <a:stretch>
            <a:fillRect/>
          </a:stretch>
        </p:blipFill>
        <p:spPr>
          <a:xfrm>
            <a:off x="5992125" y="1438800"/>
            <a:ext cx="5495925" cy="3104625"/>
          </a:xfrm>
          <a:prstGeom prst="rect">
            <a:avLst/>
          </a:prstGeom>
          <a:noFill/>
          <a:ln>
            <a:noFill/>
          </a:ln>
        </p:spPr>
      </p:pic>
      <p:sp>
        <p:nvSpPr>
          <p:cNvPr id="386" name="Google Shape;386;g13eec222554_0_31"/>
          <p:cNvSpPr txBox="1"/>
          <p:nvPr/>
        </p:nvSpPr>
        <p:spPr>
          <a:xfrm>
            <a:off x="428625" y="4978750"/>
            <a:ext cx="10836300" cy="1098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fr-FR" sz="1800">
                <a:solidFill>
                  <a:srgbClr val="252423"/>
                </a:solidFill>
                <a:highlight>
                  <a:srgbClr val="FFFFFF"/>
                </a:highlight>
                <a:latin typeface="Avenir"/>
                <a:ea typeface="Avenir"/>
                <a:cs typeface="Avenir"/>
                <a:sym typeface="Avenir"/>
              </a:rPr>
              <a:t>       </a:t>
            </a:r>
            <a:r>
              <a:rPr lang="fr-FR" sz="1800">
                <a:solidFill>
                  <a:srgbClr val="252423"/>
                </a:solidFill>
                <a:highlight>
                  <a:srgbClr val="FFFFFF"/>
                </a:highlight>
                <a:latin typeface="Avenir"/>
                <a:ea typeface="Avenir"/>
                <a:cs typeface="Avenir"/>
                <a:sym typeface="Avenir"/>
              </a:rPr>
              <a:t>Les prospects ayant souscrit à un CAT:</a:t>
            </a:r>
            <a:endParaRPr sz="1800">
              <a:solidFill>
                <a:srgbClr val="252423"/>
              </a:solidFill>
              <a:highlight>
                <a:srgbClr val="FFFFFF"/>
              </a:highlight>
              <a:latin typeface="Avenir"/>
              <a:ea typeface="Avenir"/>
              <a:cs typeface="Avenir"/>
              <a:sym typeface="Avenir"/>
            </a:endParaRPr>
          </a:p>
          <a:p>
            <a:pPr indent="0" lvl="0" marL="457200" rtl="0" algn="l">
              <a:lnSpc>
                <a:spcPct val="115000"/>
              </a:lnSpc>
              <a:spcBef>
                <a:spcPts val="0"/>
              </a:spcBef>
              <a:spcAft>
                <a:spcPts val="0"/>
              </a:spcAft>
              <a:buNone/>
            </a:pPr>
            <a:r>
              <a:rPr lang="fr-FR" sz="1800">
                <a:solidFill>
                  <a:srgbClr val="252423"/>
                </a:solidFill>
                <a:highlight>
                  <a:srgbClr val="FFFFFF"/>
                </a:highlight>
                <a:latin typeface="Avenir"/>
                <a:ea typeface="Avenir"/>
                <a:cs typeface="Avenir"/>
                <a:sym typeface="Avenir"/>
              </a:rPr>
              <a:t>Sont en grande partie mariés</a:t>
            </a:r>
            <a:endParaRPr sz="1800">
              <a:solidFill>
                <a:srgbClr val="252423"/>
              </a:solidFill>
              <a:highlight>
                <a:srgbClr val="FFFFFF"/>
              </a:highlight>
              <a:latin typeface="Avenir"/>
              <a:ea typeface="Avenir"/>
              <a:cs typeface="Avenir"/>
              <a:sym typeface="Avenir"/>
            </a:endParaRPr>
          </a:p>
          <a:p>
            <a:pPr indent="0" lvl="0" marL="457200" rtl="0" algn="l">
              <a:lnSpc>
                <a:spcPct val="115000"/>
              </a:lnSpc>
              <a:spcBef>
                <a:spcPts val="0"/>
              </a:spcBef>
              <a:spcAft>
                <a:spcPts val="0"/>
              </a:spcAft>
              <a:buNone/>
            </a:pPr>
            <a:r>
              <a:rPr lang="fr-FR" sz="1800">
                <a:solidFill>
                  <a:srgbClr val="252423"/>
                </a:solidFill>
                <a:highlight>
                  <a:srgbClr val="FFFFFF"/>
                </a:highlight>
                <a:latin typeface="Avenir"/>
                <a:ea typeface="Avenir"/>
                <a:cs typeface="Avenir"/>
                <a:sym typeface="Avenir"/>
              </a:rPr>
              <a:t>N'ont pas de prêt en cours</a:t>
            </a:r>
            <a:endParaRPr sz="1800">
              <a:solidFill>
                <a:srgbClr val="252423"/>
              </a:solidFill>
              <a:highlight>
                <a:srgbClr val="FFFFFF"/>
              </a:highlight>
              <a:latin typeface="Avenir"/>
              <a:ea typeface="Avenir"/>
              <a:cs typeface="Avenir"/>
              <a:sym typeface="Aveni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g13eec222554_0_42"/>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pic>
        <p:nvPicPr>
          <p:cNvPr id="393" name="Google Shape;393;g13eec222554_0_42"/>
          <p:cNvPicPr preferRelativeResize="0"/>
          <p:nvPr/>
        </p:nvPicPr>
        <p:blipFill>
          <a:blip r:embed="rId3">
            <a:alphaModFix/>
          </a:blip>
          <a:stretch>
            <a:fillRect/>
          </a:stretch>
        </p:blipFill>
        <p:spPr>
          <a:xfrm>
            <a:off x="254500" y="1650500"/>
            <a:ext cx="5754575" cy="3409950"/>
          </a:xfrm>
          <a:prstGeom prst="rect">
            <a:avLst/>
          </a:prstGeom>
          <a:noFill/>
          <a:ln>
            <a:noFill/>
          </a:ln>
        </p:spPr>
      </p:pic>
      <p:pic>
        <p:nvPicPr>
          <p:cNvPr id="394" name="Google Shape;394;g13eec222554_0_42"/>
          <p:cNvPicPr preferRelativeResize="0"/>
          <p:nvPr/>
        </p:nvPicPr>
        <p:blipFill>
          <a:blip r:embed="rId4">
            <a:alphaModFix/>
          </a:blip>
          <a:stretch>
            <a:fillRect/>
          </a:stretch>
        </p:blipFill>
        <p:spPr>
          <a:xfrm>
            <a:off x="6349000" y="1905000"/>
            <a:ext cx="5386851" cy="2692300"/>
          </a:xfrm>
          <a:prstGeom prst="rect">
            <a:avLst/>
          </a:prstGeom>
          <a:noFill/>
          <a:ln>
            <a:noFill/>
          </a:ln>
        </p:spPr>
      </p:pic>
      <p:sp>
        <p:nvSpPr>
          <p:cNvPr id="395" name="Google Shape;395;g13eec222554_0_42"/>
          <p:cNvSpPr txBox="1"/>
          <p:nvPr/>
        </p:nvSpPr>
        <p:spPr>
          <a:xfrm>
            <a:off x="254500" y="187500"/>
            <a:ext cx="10836300" cy="1015800"/>
          </a:xfrm>
          <a:prstGeom prst="rect">
            <a:avLst/>
          </a:prstGeom>
          <a:noFill/>
          <a:ln>
            <a:noFill/>
          </a:ln>
        </p:spPr>
        <p:txBody>
          <a:bodyPr anchorCtr="0" anchor="t" bIns="91425" lIns="91425" spcFirstLastPara="1" rIns="91425" wrap="square" tIns="91425">
            <a:spAutoFit/>
          </a:bodyPr>
          <a:lstStyle/>
          <a:p>
            <a:pPr indent="0" lvl="0" marL="0" rtl="0" algn="ctr">
              <a:lnSpc>
                <a:spcPct val="90000"/>
              </a:lnSpc>
              <a:spcBef>
                <a:spcPts val="0"/>
              </a:spcBef>
              <a:spcAft>
                <a:spcPts val="0"/>
              </a:spcAft>
              <a:buNone/>
            </a:pPr>
            <a:r>
              <a:rPr b="1" lang="fr-FR" sz="3000">
                <a:solidFill>
                  <a:schemeClr val="accent1"/>
                </a:solidFill>
                <a:latin typeface="Century Gothic"/>
                <a:ea typeface="Century Gothic"/>
                <a:cs typeface="Century Gothic"/>
                <a:sym typeface="Century Gothic"/>
              </a:rPr>
              <a:t>Répartition des prospects et clients </a:t>
            </a:r>
            <a:endParaRPr b="1" sz="3000">
              <a:solidFill>
                <a:schemeClr val="accent1"/>
              </a:solidFill>
              <a:latin typeface="Century Gothic"/>
              <a:ea typeface="Century Gothic"/>
              <a:cs typeface="Century Gothic"/>
              <a:sym typeface="Century Gothic"/>
            </a:endParaRPr>
          </a:p>
          <a:p>
            <a:pPr indent="0" lvl="0" marL="0" rtl="0" algn="ctr">
              <a:lnSpc>
                <a:spcPct val="90000"/>
              </a:lnSpc>
              <a:spcBef>
                <a:spcPts val="0"/>
              </a:spcBef>
              <a:spcAft>
                <a:spcPts val="0"/>
              </a:spcAft>
              <a:buNone/>
            </a:pPr>
            <a:r>
              <a:rPr b="1" lang="fr-FR" sz="3000">
                <a:solidFill>
                  <a:schemeClr val="accent1"/>
                </a:solidFill>
                <a:latin typeface="Century Gothic"/>
                <a:ea typeface="Century Gothic"/>
                <a:cs typeface="Century Gothic"/>
                <a:sym typeface="Century Gothic"/>
              </a:rPr>
              <a:t>par emploi et par défaut de prêt bancaire</a:t>
            </a:r>
            <a:endParaRPr sz="3000">
              <a:solidFill>
                <a:schemeClr val="accent1"/>
              </a:solidFill>
              <a:latin typeface="Century Gothic"/>
              <a:ea typeface="Century Gothic"/>
              <a:cs typeface="Century Gothic"/>
              <a:sym typeface="Century Gothic"/>
            </a:endParaRPr>
          </a:p>
        </p:txBody>
      </p:sp>
      <p:sp>
        <p:nvSpPr>
          <p:cNvPr id="396" name="Google Shape;396;g13eec222554_0_42"/>
          <p:cNvSpPr txBox="1"/>
          <p:nvPr/>
        </p:nvSpPr>
        <p:spPr>
          <a:xfrm>
            <a:off x="422050" y="5314950"/>
            <a:ext cx="10501200" cy="1362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fr-FR" sz="1900">
                <a:solidFill>
                  <a:schemeClr val="dk1"/>
                </a:solidFill>
                <a:latin typeface="Avenir"/>
                <a:ea typeface="Avenir"/>
                <a:cs typeface="Avenir"/>
                <a:sym typeface="Avenir"/>
              </a:rPr>
              <a:t>       </a:t>
            </a:r>
            <a:r>
              <a:rPr lang="fr-FR" sz="1900">
                <a:solidFill>
                  <a:schemeClr val="dk1"/>
                </a:solidFill>
                <a:latin typeface="Avenir"/>
                <a:ea typeface="Avenir"/>
                <a:cs typeface="Avenir"/>
                <a:sym typeface="Avenir"/>
              </a:rPr>
              <a:t>Les prospects ayant souscrit à un CAT:</a:t>
            </a:r>
            <a:endParaRPr sz="1900">
              <a:solidFill>
                <a:schemeClr val="dk1"/>
              </a:solidFill>
              <a:latin typeface="Avenir"/>
              <a:ea typeface="Avenir"/>
              <a:cs typeface="Avenir"/>
              <a:sym typeface="Avenir"/>
            </a:endParaRPr>
          </a:p>
          <a:p>
            <a:pPr indent="0" lvl="0" marL="457200" rtl="0" algn="l">
              <a:lnSpc>
                <a:spcPct val="115000"/>
              </a:lnSpc>
              <a:spcBef>
                <a:spcPts val="0"/>
              </a:spcBef>
              <a:spcAft>
                <a:spcPts val="0"/>
              </a:spcAft>
              <a:buNone/>
            </a:pPr>
            <a:r>
              <a:rPr lang="fr-FR" sz="1900">
                <a:solidFill>
                  <a:schemeClr val="dk1"/>
                </a:solidFill>
                <a:latin typeface="Avenir"/>
                <a:ea typeface="Avenir"/>
                <a:cs typeface="Avenir"/>
                <a:sym typeface="Avenir"/>
              </a:rPr>
              <a:t>N'ont jamais fait défaut de prêt bancaire dans une très large majorité</a:t>
            </a:r>
            <a:endParaRPr sz="1900">
              <a:solidFill>
                <a:schemeClr val="dk1"/>
              </a:solidFill>
              <a:latin typeface="Avenir"/>
              <a:ea typeface="Avenir"/>
              <a:cs typeface="Avenir"/>
              <a:sym typeface="Avenir"/>
            </a:endParaRPr>
          </a:p>
          <a:p>
            <a:pPr indent="0" lvl="0" marL="457200" rtl="0" algn="l">
              <a:lnSpc>
                <a:spcPct val="115000"/>
              </a:lnSpc>
              <a:spcBef>
                <a:spcPts val="0"/>
              </a:spcBef>
              <a:spcAft>
                <a:spcPts val="0"/>
              </a:spcAft>
              <a:buNone/>
            </a:pPr>
            <a:r>
              <a:rPr lang="fr-FR" sz="1900">
                <a:solidFill>
                  <a:schemeClr val="dk1"/>
                </a:solidFill>
                <a:latin typeface="Avenir"/>
                <a:ea typeface="Avenir"/>
                <a:cs typeface="Avenir"/>
                <a:sym typeface="Avenir"/>
              </a:rPr>
              <a:t>Sont managers, techniciens, ouvriers, travaillent dans l'administratif…</a:t>
            </a:r>
            <a:endParaRPr sz="1900">
              <a:solidFill>
                <a:schemeClr val="dk1"/>
              </a:solidFill>
              <a:latin typeface="Avenir"/>
              <a:ea typeface="Avenir"/>
              <a:cs typeface="Avenir"/>
              <a:sym typeface="Avenir"/>
            </a:endParaRPr>
          </a:p>
          <a:p>
            <a:pPr indent="0" lvl="0" marL="0" rtl="0" algn="l">
              <a:lnSpc>
                <a:spcPct val="115000"/>
              </a:lnSpc>
              <a:spcBef>
                <a:spcPts val="0"/>
              </a:spcBef>
              <a:spcAft>
                <a:spcPts val="0"/>
              </a:spcAft>
              <a:buNone/>
            </a:pPr>
            <a:r>
              <a:t/>
            </a:r>
            <a:endParaRPr sz="1100">
              <a:solidFill>
                <a:schemeClr val="dk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g13eec222554_0_48"/>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pic>
        <p:nvPicPr>
          <p:cNvPr id="403" name="Google Shape;403;g13eec222554_0_48"/>
          <p:cNvPicPr preferRelativeResize="0"/>
          <p:nvPr/>
        </p:nvPicPr>
        <p:blipFill>
          <a:blip r:embed="rId3">
            <a:alphaModFix/>
          </a:blip>
          <a:stretch>
            <a:fillRect/>
          </a:stretch>
        </p:blipFill>
        <p:spPr>
          <a:xfrm>
            <a:off x="206000" y="2228850"/>
            <a:ext cx="5727775" cy="2400300"/>
          </a:xfrm>
          <a:prstGeom prst="rect">
            <a:avLst/>
          </a:prstGeom>
          <a:noFill/>
          <a:ln>
            <a:noFill/>
          </a:ln>
        </p:spPr>
      </p:pic>
      <p:pic>
        <p:nvPicPr>
          <p:cNvPr id="404" name="Google Shape;404;g13eec222554_0_48"/>
          <p:cNvPicPr preferRelativeResize="0"/>
          <p:nvPr/>
        </p:nvPicPr>
        <p:blipFill>
          <a:blip r:embed="rId4">
            <a:alphaModFix/>
          </a:blip>
          <a:stretch>
            <a:fillRect/>
          </a:stretch>
        </p:blipFill>
        <p:spPr>
          <a:xfrm>
            <a:off x="6148100" y="2228850"/>
            <a:ext cx="5931675" cy="2255850"/>
          </a:xfrm>
          <a:prstGeom prst="rect">
            <a:avLst/>
          </a:prstGeom>
          <a:noFill/>
          <a:ln>
            <a:noFill/>
          </a:ln>
        </p:spPr>
      </p:pic>
      <p:sp>
        <p:nvSpPr>
          <p:cNvPr id="405" name="Google Shape;405;g13eec222554_0_48"/>
          <p:cNvSpPr txBox="1"/>
          <p:nvPr/>
        </p:nvSpPr>
        <p:spPr>
          <a:xfrm>
            <a:off x="254500" y="187500"/>
            <a:ext cx="10836300" cy="905100"/>
          </a:xfrm>
          <a:prstGeom prst="rect">
            <a:avLst/>
          </a:prstGeom>
          <a:noFill/>
          <a:ln>
            <a:noFill/>
          </a:ln>
        </p:spPr>
        <p:txBody>
          <a:bodyPr anchorCtr="0" anchor="t" bIns="91425" lIns="91425" spcFirstLastPara="1" rIns="91425" wrap="square" tIns="91425">
            <a:spAutoFit/>
          </a:bodyPr>
          <a:lstStyle/>
          <a:p>
            <a:pPr indent="0" lvl="0" marL="0" rtl="0" algn="ctr">
              <a:lnSpc>
                <a:spcPct val="90000"/>
              </a:lnSpc>
              <a:spcBef>
                <a:spcPts val="0"/>
              </a:spcBef>
              <a:spcAft>
                <a:spcPts val="0"/>
              </a:spcAft>
              <a:buNone/>
            </a:pPr>
            <a:r>
              <a:rPr b="1" lang="fr-FR" sz="2600">
                <a:solidFill>
                  <a:schemeClr val="accent1"/>
                </a:solidFill>
                <a:latin typeface="Century Gothic"/>
                <a:ea typeface="Century Gothic"/>
                <a:cs typeface="Century Gothic"/>
                <a:sym typeface="Century Gothic"/>
              </a:rPr>
              <a:t>Efficacité de la campagne </a:t>
            </a:r>
            <a:endParaRPr b="1" sz="2600">
              <a:solidFill>
                <a:schemeClr val="accent1"/>
              </a:solidFill>
              <a:latin typeface="Century Gothic"/>
              <a:ea typeface="Century Gothic"/>
              <a:cs typeface="Century Gothic"/>
              <a:sym typeface="Century Gothic"/>
            </a:endParaRPr>
          </a:p>
          <a:p>
            <a:pPr indent="0" lvl="0" marL="0" rtl="0" algn="ctr">
              <a:lnSpc>
                <a:spcPct val="90000"/>
              </a:lnSpc>
              <a:spcBef>
                <a:spcPts val="0"/>
              </a:spcBef>
              <a:spcAft>
                <a:spcPts val="0"/>
              </a:spcAft>
              <a:buNone/>
            </a:pPr>
            <a:r>
              <a:rPr b="1" lang="fr-FR" sz="2600">
                <a:solidFill>
                  <a:schemeClr val="accent1"/>
                </a:solidFill>
                <a:latin typeface="Century Gothic"/>
                <a:ea typeface="Century Gothic"/>
                <a:cs typeface="Century Gothic"/>
                <a:sym typeface="Century Gothic"/>
              </a:rPr>
              <a:t>selon le mois et le délais de rappel</a:t>
            </a:r>
            <a:endParaRPr b="1" sz="2600">
              <a:solidFill>
                <a:schemeClr val="accent1"/>
              </a:solidFill>
              <a:latin typeface="Century Gothic"/>
              <a:ea typeface="Century Gothic"/>
              <a:cs typeface="Century Gothic"/>
              <a:sym typeface="Century Gothic"/>
            </a:endParaRPr>
          </a:p>
        </p:txBody>
      </p:sp>
      <p:sp>
        <p:nvSpPr>
          <p:cNvPr id="406" name="Google Shape;406;g13eec222554_0_48"/>
          <p:cNvSpPr txBox="1"/>
          <p:nvPr/>
        </p:nvSpPr>
        <p:spPr>
          <a:xfrm>
            <a:off x="837250" y="4923825"/>
            <a:ext cx="9670800" cy="1557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fr-FR" sz="1900">
                <a:solidFill>
                  <a:schemeClr val="dk1"/>
                </a:solidFill>
                <a:latin typeface="Avenir"/>
                <a:ea typeface="Avenir"/>
                <a:cs typeface="Avenir"/>
                <a:sym typeface="Avenir"/>
              </a:rPr>
              <a:t>Les prospects:</a:t>
            </a:r>
            <a:endParaRPr sz="1900">
              <a:solidFill>
                <a:schemeClr val="dk1"/>
              </a:solidFill>
              <a:latin typeface="Avenir"/>
              <a:ea typeface="Avenir"/>
              <a:cs typeface="Avenir"/>
              <a:sym typeface="Avenir"/>
            </a:endParaRPr>
          </a:p>
          <a:p>
            <a:pPr indent="0" lvl="0" marL="0" rtl="0" algn="l">
              <a:lnSpc>
                <a:spcPct val="115000"/>
              </a:lnSpc>
              <a:spcBef>
                <a:spcPts val="0"/>
              </a:spcBef>
              <a:spcAft>
                <a:spcPts val="0"/>
              </a:spcAft>
              <a:buNone/>
            </a:pPr>
            <a:r>
              <a:rPr lang="fr-FR" sz="1900">
                <a:solidFill>
                  <a:schemeClr val="dk1"/>
                </a:solidFill>
                <a:latin typeface="Avenir"/>
                <a:ea typeface="Avenir"/>
                <a:cs typeface="Avenir"/>
                <a:sym typeface="Avenir"/>
              </a:rPr>
              <a:t>Souscrivent d’avantage en mai et en décembre</a:t>
            </a:r>
            <a:endParaRPr sz="1900">
              <a:solidFill>
                <a:schemeClr val="dk1"/>
              </a:solidFill>
              <a:latin typeface="Avenir"/>
              <a:ea typeface="Avenir"/>
              <a:cs typeface="Avenir"/>
              <a:sym typeface="Avenir"/>
            </a:endParaRPr>
          </a:p>
          <a:p>
            <a:pPr indent="0" lvl="0" marL="0" rtl="0" algn="l">
              <a:lnSpc>
                <a:spcPct val="115000"/>
              </a:lnSpc>
              <a:spcBef>
                <a:spcPts val="0"/>
              </a:spcBef>
              <a:spcAft>
                <a:spcPts val="0"/>
              </a:spcAft>
              <a:buNone/>
            </a:pPr>
            <a:r>
              <a:rPr lang="fr-FR" sz="1900">
                <a:solidFill>
                  <a:schemeClr val="dk1"/>
                </a:solidFill>
                <a:latin typeface="Avenir"/>
                <a:ea typeface="Avenir"/>
                <a:cs typeface="Avenir"/>
                <a:sym typeface="Avenir"/>
              </a:rPr>
              <a:t>Souscrivent avec un délais optimal de rappel de 3 mois et de 6 mois</a:t>
            </a:r>
            <a:endParaRPr sz="1900">
              <a:solidFill>
                <a:schemeClr val="dk1"/>
              </a:solidFill>
              <a:latin typeface="Avenir"/>
              <a:ea typeface="Avenir"/>
              <a:cs typeface="Avenir"/>
              <a:sym typeface="Avenir"/>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p:txBody>
      </p:sp>
      <p:sp>
        <p:nvSpPr>
          <p:cNvPr id="407" name="Google Shape;407;g13eec222554_0_48"/>
          <p:cNvSpPr txBox="1"/>
          <p:nvPr/>
        </p:nvSpPr>
        <p:spPr>
          <a:xfrm>
            <a:off x="6871400" y="4755050"/>
            <a:ext cx="77154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FR" sz="1100">
                <a:latin typeface="Avenir"/>
                <a:ea typeface="Avenir"/>
                <a:cs typeface="Avenir"/>
                <a:sym typeface="Avenir"/>
              </a:rPr>
              <a:t>délais de rappel en jour</a:t>
            </a:r>
            <a:endParaRPr sz="1100">
              <a:latin typeface="Avenir"/>
              <a:ea typeface="Avenir"/>
              <a:cs typeface="Avenir"/>
              <a:sym typeface="Aveni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g13fb9f8ecd1_0_52"/>
          <p:cNvSpPr txBox="1"/>
          <p:nvPr>
            <p:ph type="title"/>
          </p:nvPr>
        </p:nvSpPr>
        <p:spPr>
          <a:xfrm>
            <a:off x="1389888" y="1234440"/>
            <a:ext cx="3237000" cy="40692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Twentieth Century"/>
              <a:buNone/>
            </a:pPr>
            <a:r>
              <a:rPr lang="fr-FR"/>
              <a:t>Conclusions</a:t>
            </a:r>
            <a:endParaRPr/>
          </a:p>
        </p:txBody>
      </p:sp>
      <p:sp>
        <p:nvSpPr>
          <p:cNvPr id="413" name="Google Shape;413;g13fb9f8ecd1_0_52"/>
          <p:cNvSpPr txBox="1"/>
          <p:nvPr/>
        </p:nvSpPr>
        <p:spPr>
          <a:xfrm>
            <a:off x="5918200" y="1507074"/>
            <a:ext cx="5985900" cy="4248300"/>
          </a:xfrm>
          <a:prstGeom prst="rect">
            <a:avLst/>
          </a:prstGeom>
          <a:noFill/>
          <a:ln>
            <a:noFill/>
          </a:ln>
        </p:spPr>
        <p:txBody>
          <a:bodyPr anchorCtr="0" anchor="t" bIns="45700" lIns="91425" spcFirstLastPara="1" rIns="91425" wrap="square" tIns="45700">
            <a:spAutoFit/>
          </a:bodyPr>
          <a:lstStyle/>
          <a:p>
            <a:pPr indent="0" lvl="0" marL="457200" rtl="0" algn="l">
              <a:spcBef>
                <a:spcPts val="0"/>
              </a:spcBef>
              <a:spcAft>
                <a:spcPts val="0"/>
              </a:spcAft>
              <a:buNone/>
            </a:pPr>
            <a:r>
              <a:rPr lang="fr-FR" sz="2000">
                <a:solidFill>
                  <a:schemeClr val="dk1"/>
                </a:solidFill>
                <a:latin typeface="Avenir"/>
                <a:ea typeface="Avenir"/>
                <a:cs typeface="Avenir"/>
                <a:sym typeface="Avenir"/>
              </a:rPr>
              <a:t>Pour être optimal </a:t>
            </a:r>
            <a:r>
              <a:rPr lang="fr-FR" sz="2000">
                <a:solidFill>
                  <a:schemeClr val="dk1"/>
                </a:solidFill>
                <a:latin typeface="Avenir"/>
                <a:ea typeface="Avenir"/>
                <a:cs typeface="Avenir"/>
                <a:sym typeface="Avenir"/>
              </a:rPr>
              <a:t>La campagne marketing de pourrait s’axer sur la prioritairement sur des prospects:</a:t>
            </a:r>
            <a:endParaRPr sz="2000">
              <a:solidFill>
                <a:schemeClr val="dk1"/>
              </a:solidFill>
              <a:latin typeface="Avenir"/>
              <a:ea typeface="Avenir"/>
              <a:cs typeface="Avenir"/>
              <a:sym typeface="Avenir"/>
            </a:endParaRPr>
          </a:p>
          <a:p>
            <a:pPr indent="-355600" lvl="0" marL="457200" rtl="0" algn="l">
              <a:spcBef>
                <a:spcPts val="0"/>
              </a:spcBef>
              <a:spcAft>
                <a:spcPts val="0"/>
              </a:spcAft>
              <a:buClr>
                <a:schemeClr val="dk1"/>
              </a:buClr>
              <a:buSzPts val="2000"/>
              <a:buFont typeface="Avenir"/>
              <a:buChar char="•"/>
            </a:pPr>
            <a:r>
              <a:rPr lang="fr-FR" sz="2000">
                <a:solidFill>
                  <a:schemeClr val="dk1"/>
                </a:solidFill>
                <a:latin typeface="Avenir"/>
                <a:ea typeface="Avenir"/>
                <a:cs typeface="Avenir"/>
                <a:sym typeface="Avenir"/>
              </a:rPr>
              <a:t>Ayant de l'expérience professionnel</a:t>
            </a:r>
            <a:endParaRPr sz="2000">
              <a:solidFill>
                <a:schemeClr val="dk1"/>
              </a:solidFill>
              <a:latin typeface="Avenir"/>
              <a:ea typeface="Avenir"/>
              <a:cs typeface="Avenir"/>
              <a:sym typeface="Avenir"/>
            </a:endParaRPr>
          </a:p>
          <a:p>
            <a:pPr indent="-355600" lvl="0" marL="457200" rtl="0" algn="l">
              <a:spcBef>
                <a:spcPts val="0"/>
              </a:spcBef>
              <a:spcAft>
                <a:spcPts val="0"/>
              </a:spcAft>
              <a:buClr>
                <a:schemeClr val="dk1"/>
              </a:buClr>
              <a:buSzPts val="2000"/>
              <a:buFont typeface="Avenir"/>
              <a:buChar char="•"/>
            </a:pPr>
            <a:r>
              <a:rPr lang="fr-FR" sz="2000">
                <a:solidFill>
                  <a:schemeClr val="dk1"/>
                </a:solidFill>
                <a:latin typeface="Avenir"/>
                <a:ea typeface="Avenir"/>
                <a:cs typeface="Avenir"/>
                <a:sym typeface="Avenir"/>
              </a:rPr>
              <a:t>Qualifiés</a:t>
            </a:r>
            <a:endParaRPr sz="2000">
              <a:solidFill>
                <a:schemeClr val="dk1"/>
              </a:solidFill>
              <a:latin typeface="Avenir"/>
              <a:ea typeface="Avenir"/>
              <a:cs typeface="Avenir"/>
              <a:sym typeface="Avenir"/>
            </a:endParaRPr>
          </a:p>
          <a:p>
            <a:pPr indent="-355600" lvl="0" marL="457200" rtl="0" algn="l">
              <a:spcBef>
                <a:spcPts val="0"/>
              </a:spcBef>
              <a:spcAft>
                <a:spcPts val="0"/>
              </a:spcAft>
              <a:buClr>
                <a:schemeClr val="dk1"/>
              </a:buClr>
              <a:buSzPts val="2000"/>
              <a:buFont typeface="Avenir"/>
              <a:buChar char="•"/>
            </a:pPr>
            <a:r>
              <a:rPr lang="fr-FR" sz="2000">
                <a:solidFill>
                  <a:schemeClr val="dk1"/>
                </a:solidFill>
                <a:latin typeface="Avenir"/>
                <a:ea typeface="Avenir"/>
                <a:cs typeface="Avenir"/>
                <a:sym typeface="Avenir"/>
              </a:rPr>
              <a:t>Avec un délais de rappel entre chaque campagne de 3 ou 6 mois.</a:t>
            </a:r>
            <a:endParaRPr sz="2000">
              <a:solidFill>
                <a:schemeClr val="dk1"/>
              </a:solidFill>
              <a:latin typeface="Avenir"/>
              <a:ea typeface="Avenir"/>
              <a:cs typeface="Avenir"/>
              <a:sym typeface="Avenir"/>
            </a:endParaRPr>
          </a:p>
          <a:p>
            <a:pPr indent="-215900" lvl="0" marL="342900" marR="0" rtl="0" algn="l">
              <a:spcBef>
                <a:spcPts val="0"/>
              </a:spcBef>
              <a:spcAft>
                <a:spcPts val="0"/>
              </a:spcAft>
              <a:buClr>
                <a:schemeClr val="dk1"/>
              </a:buClr>
              <a:buSzPts val="2000"/>
              <a:buFont typeface="Arial"/>
              <a:buNone/>
            </a:pPr>
            <a:r>
              <a:t/>
            </a:r>
            <a:endParaRPr sz="2000">
              <a:solidFill>
                <a:schemeClr val="dk1"/>
              </a:solidFill>
              <a:latin typeface="Avenir"/>
              <a:ea typeface="Avenir"/>
              <a:cs typeface="Avenir"/>
              <a:sym typeface="Avenir"/>
            </a:endParaRPr>
          </a:p>
          <a:p>
            <a:pPr indent="-215900" lvl="0" marL="342900" marR="0" rtl="0" algn="l">
              <a:spcBef>
                <a:spcPts val="0"/>
              </a:spcBef>
              <a:spcAft>
                <a:spcPts val="0"/>
              </a:spcAft>
              <a:buClr>
                <a:schemeClr val="dk1"/>
              </a:buClr>
              <a:buSzPts val="2000"/>
              <a:buFont typeface="Arial"/>
              <a:buNone/>
            </a:pPr>
            <a:r>
              <a:t/>
            </a:r>
            <a:endParaRPr sz="2000">
              <a:solidFill>
                <a:schemeClr val="dk1"/>
              </a:solidFill>
              <a:latin typeface="Avenir"/>
              <a:ea typeface="Avenir"/>
              <a:cs typeface="Avenir"/>
              <a:sym typeface="Avenir"/>
            </a:endParaRPr>
          </a:p>
          <a:p>
            <a:pPr indent="-228600" lvl="0" marL="342900" marR="0" rtl="0" algn="l">
              <a:spcBef>
                <a:spcPts val="0"/>
              </a:spcBef>
              <a:spcAft>
                <a:spcPts val="0"/>
              </a:spcAft>
              <a:buClr>
                <a:schemeClr val="dk1"/>
              </a:buClr>
              <a:buSzPts val="1800"/>
              <a:buFont typeface="Arial"/>
              <a:buNone/>
            </a:pPr>
            <a:r>
              <a:t/>
            </a:r>
            <a:endParaRPr sz="1800">
              <a:solidFill>
                <a:schemeClr val="dk1"/>
              </a:solidFill>
              <a:latin typeface="Avenir"/>
              <a:ea typeface="Avenir"/>
              <a:cs typeface="Avenir"/>
              <a:sym typeface="Avenir"/>
            </a:endParaRPr>
          </a:p>
          <a:p>
            <a:pPr indent="0" lvl="0" marL="457200" marR="0" rtl="0" algn="l">
              <a:spcBef>
                <a:spcPts val="0"/>
              </a:spcBef>
              <a:spcAft>
                <a:spcPts val="0"/>
              </a:spcAft>
              <a:buNone/>
            </a:pPr>
            <a:r>
              <a:t/>
            </a:r>
            <a:endParaRPr/>
          </a:p>
          <a:p>
            <a:pPr indent="-215900" lvl="0" marL="342900" marR="0" rtl="0" algn="l">
              <a:spcBef>
                <a:spcPts val="0"/>
              </a:spcBef>
              <a:spcAft>
                <a:spcPts val="0"/>
              </a:spcAft>
              <a:buClr>
                <a:schemeClr val="dk1"/>
              </a:buClr>
              <a:buSzPts val="2000"/>
              <a:buFont typeface="Arial"/>
              <a:buNone/>
            </a:pPr>
            <a:r>
              <a:t/>
            </a:r>
            <a:endParaRPr sz="2000">
              <a:solidFill>
                <a:schemeClr val="dk1"/>
              </a:solidFill>
              <a:latin typeface="Avenir"/>
              <a:ea typeface="Avenir"/>
              <a:cs typeface="Avenir"/>
              <a:sym typeface="Avenir"/>
            </a:endParaRPr>
          </a:p>
          <a:p>
            <a:pPr indent="-228600" lvl="0" marL="342900" marR="0" rtl="0" algn="l">
              <a:spcBef>
                <a:spcPts val="0"/>
              </a:spcBef>
              <a:spcAft>
                <a:spcPts val="0"/>
              </a:spcAft>
              <a:buClr>
                <a:schemeClr val="dk1"/>
              </a:buClr>
              <a:buSzPts val="1800"/>
              <a:buFont typeface="Arial"/>
              <a:buNone/>
            </a:pPr>
            <a:r>
              <a:t/>
            </a:r>
            <a:endParaRPr sz="1800">
              <a:solidFill>
                <a:schemeClr val="dk1"/>
              </a:solidFill>
              <a:latin typeface="Avenir"/>
              <a:ea typeface="Avenir"/>
              <a:cs typeface="Avenir"/>
              <a:sym typeface="Avenir"/>
            </a:endParaRPr>
          </a:p>
          <a:p>
            <a:pPr indent="0" lvl="0" marL="0" marR="0" rtl="0" algn="l">
              <a:spcBef>
                <a:spcPts val="0"/>
              </a:spcBef>
              <a:spcAft>
                <a:spcPts val="0"/>
              </a:spcAft>
              <a:buNone/>
            </a:pPr>
            <a:r>
              <a:t/>
            </a:r>
            <a:endParaRPr sz="2000">
              <a:solidFill>
                <a:schemeClr val="dk1"/>
              </a:solidFill>
              <a:latin typeface="Avenir"/>
              <a:ea typeface="Avenir"/>
              <a:cs typeface="Avenir"/>
              <a:sym typeface="Aveni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16"/>
          <p:cNvSpPr txBox="1"/>
          <p:nvPr>
            <p:ph type="title"/>
          </p:nvPr>
        </p:nvSpPr>
        <p:spPr>
          <a:xfrm>
            <a:off x="1389888" y="1234440"/>
            <a:ext cx="3236976" cy="406908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Twentieth Century"/>
              <a:buNone/>
            </a:pPr>
            <a:r>
              <a:rPr lang="fr-FR"/>
              <a:t>Conclusions</a:t>
            </a:r>
            <a:endParaRPr/>
          </a:p>
        </p:txBody>
      </p:sp>
      <p:sp>
        <p:nvSpPr>
          <p:cNvPr id="419" name="Google Shape;419;p16"/>
          <p:cNvSpPr txBox="1"/>
          <p:nvPr/>
        </p:nvSpPr>
        <p:spPr>
          <a:xfrm>
            <a:off x="5918199" y="1507067"/>
            <a:ext cx="5985934" cy="4370427"/>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2000"/>
              <a:buFont typeface="Arial"/>
              <a:buChar char="•"/>
            </a:pPr>
            <a:r>
              <a:rPr lang="fr-FR" sz="2000">
                <a:solidFill>
                  <a:schemeClr val="dk1"/>
                </a:solidFill>
                <a:latin typeface="Avenir"/>
                <a:ea typeface="Avenir"/>
                <a:cs typeface="Avenir"/>
                <a:sym typeface="Avenir"/>
              </a:rPr>
              <a:t>La banque peut se baser sur son indicateur </a:t>
            </a:r>
            <a:r>
              <a:rPr b="1" lang="fr-FR" sz="2000">
                <a:solidFill>
                  <a:schemeClr val="accent2"/>
                </a:solidFill>
                <a:latin typeface="Avenir"/>
                <a:ea typeface="Avenir"/>
                <a:cs typeface="Avenir"/>
                <a:sym typeface="Avenir"/>
              </a:rPr>
              <a:t>Credit Score </a:t>
            </a:r>
            <a:r>
              <a:rPr lang="fr-FR" sz="2000">
                <a:solidFill>
                  <a:schemeClr val="dk1"/>
                </a:solidFill>
                <a:latin typeface="Avenir"/>
                <a:ea typeface="Avenir"/>
                <a:cs typeface="Avenir"/>
                <a:sym typeface="Avenir"/>
              </a:rPr>
              <a:t>pour attribuer des prêts à ses clients </a:t>
            </a:r>
            <a:endParaRPr/>
          </a:p>
          <a:p>
            <a:pPr indent="-215900" lvl="0" marL="342900" marR="0" rtl="0" algn="l">
              <a:spcBef>
                <a:spcPts val="0"/>
              </a:spcBef>
              <a:spcAft>
                <a:spcPts val="0"/>
              </a:spcAft>
              <a:buClr>
                <a:schemeClr val="dk1"/>
              </a:buClr>
              <a:buSzPts val="2000"/>
              <a:buFont typeface="Arial"/>
              <a:buNone/>
            </a:pPr>
            <a:r>
              <a:t/>
            </a:r>
            <a:endParaRPr sz="2000">
              <a:solidFill>
                <a:schemeClr val="dk1"/>
              </a:solidFill>
              <a:latin typeface="Avenir"/>
              <a:ea typeface="Avenir"/>
              <a:cs typeface="Avenir"/>
              <a:sym typeface="Avenir"/>
            </a:endParaRPr>
          </a:p>
          <a:p>
            <a:pPr indent="-228600" lvl="0" marL="342900" marR="0" rtl="0" algn="l">
              <a:spcBef>
                <a:spcPts val="0"/>
              </a:spcBef>
              <a:spcAft>
                <a:spcPts val="0"/>
              </a:spcAft>
              <a:buClr>
                <a:schemeClr val="dk1"/>
              </a:buClr>
              <a:buSzPts val="1800"/>
              <a:buFont typeface="Arial"/>
              <a:buNone/>
            </a:pPr>
            <a:r>
              <a:t/>
            </a:r>
            <a:endParaRPr sz="1800">
              <a:solidFill>
                <a:schemeClr val="dk1"/>
              </a:solidFill>
              <a:latin typeface="Avenir"/>
              <a:ea typeface="Avenir"/>
              <a:cs typeface="Avenir"/>
              <a:sym typeface="Avenir"/>
            </a:endParaRPr>
          </a:p>
          <a:p>
            <a:pPr indent="-342900" lvl="0" marL="342900" marR="0" rtl="0" algn="l">
              <a:spcBef>
                <a:spcPts val="0"/>
              </a:spcBef>
              <a:spcAft>
                <a:spcPts val="0"/>
              </a:spcAft>
              <a:buClr>
                <a:schemeClr val="dk1"/>
              </a:buClr>
              <a:buSzPts val="2000"/>
              <a:buFont typeface="Arial"/>
              <a:buChar char="•"/>
            </a:pPr>
            <a:r>
              <a:rPr lang="fr-FR" sz="2000">
                <a:solidFill>
                  <a:schemeClr val="dk1"/>
                </a:solidFill>
                <a:latin typeface="Avenir"/>
                <a:ea typeface="Avenir"/>
                <a:cs typeface="Avenir"/>
                <a:sym typeface="Avenir"/>
              </a:rPr>
              <a:t>Attention aux dépenses courantes liées au carte de crédit pour ne pas être </a:t>
            </a:r>
            <a:r>
              <a:rPr b="1" lang="fr-FR" sz="2000">
                <a:solidFill>
                  <a:schemeClr val="accent2"/>
                </a:solidFill>
                <a:latin typeface="Avenir"/>
                <a:ea typeface="Avenir"/>
                <a:cs typeface="Avenir"/>
                <a:sym typeface="Avenir"/>
              </a:rPr>
              <a:t>insolvable.</a:t>
            </a:r>
            <a:r>
              <a:rPr lang="fr-FR" sz="2000">
                <a:solidFill>
                  <a:schemeClr val="dk1"/>
                </a:solidFill>
                <a:latin typeface="Avenir"/>
                <a:ea typeface="Avenir"/>
                <a:cs typeface="Avenir"/>
                <a:sym typeface="Avenir"/>
              </a:rPr>
              <a:t> Les propriétaires sont préférables.</a:t>
            </a:r>
            <a:endParaRPr/>
          </a:p>
          <a:p>
            <a:pPr indent="-215900" lvl="0" marL="342900" marR="0" rtl="0" algn="l">
              <a:spcBef>
                <a:spcPts val="0"/>
              </a:spcBef>
              <a:spcAft>
                <a:spcPts val="0"/>
              </a:spcAft>
              <a:buClr>
                <a:schemeClr val="dk1"/>
              </a:buClr>
              <a:buSzPts val="2000"/>
              <a:buFont typeface="Arial"/>
              <a:buNone/>
            </a:pPr>
            <a:r>
              <a:t/>
            </a:r>
            <a:endParaRPr sz="2000">
              <a:solidFill>
                <a:schemeClr val="dk1"/>
              </a:solidFill>
              <a:latin typeface="Avenir"/>
              <a:ea typeface="Avenir"/>
              <a:cs typeface="Avenir"/>
              <a:sym typeface="Avenir"/>
            </a:endParaRPr>
          </a:p>
          <a:p>
            <a:pPr indent="-228600" lvl="0" marL="342900" marR="0" rtl="0" algn="l">
              <a:spcBef>
                <a:spcPts val="0"/>
              </a:spcBef>
              <a:spcAft>
                <a:spcPts val="0"/>
              </a:spcAft>
              <a:buClr>
                <a:schemeClr val="dk1"/>
              </a:buClr>
              <a:buSzPts val="1800"/>
              <a:buFont typeface="Arial"/>
              <a:buNone/>
            </a:pPr>
            <a:r>
              <a:t/>
            </a:r>
            <a:endParaRPr sz="1800">
              <a:solidFill>
                <a:schemeClr val="dk1"/>
              </a:solidFill>
              <a:latin typeface="Avenir"/>
              <a:ea typeface="Avenir"/>
              <a:cs typeface="Avenir"/>
              <a:sym typeface="Avenir"/>
            </a:endParaRPr>
          </a:p>
          <a:p>
            <a:pPr indent="-342900" lvl="0" marL="342900" marR="0" rtl="0" algn="l">
              <a:spcBef>
                <a:spcPts val="0"/>
              </a:spcBef>
              <a:spcAft>
                <a:spcPts val="0"/>
              </a:spcAft>
              <a:buClr>
                <a:schemeClr val="dk1"/>
              </a:buClr>
              <a:buSzPts val="2000"/>
              <a:buFont typeface="Arial"/>
              <a:buChar char="•"/>
            </a:pPr>
            <a:r>
              <a:rPr lang="fr-FR" sz="2000">
                <a:solidFill>
                  <a:schemeClr val="dk1"/>
                </a:solidFill>
                <a:latin typeface="Avenir"/>
                <a:ea typeface="Avenir"/>
                <a:cs typeface="Avenir"/>
                <a:sym typeface="Avenir"/>
              </a:rPr>
              <a:t>La campagne marketing pourrait s’axer sur la prioritairement sur la </a:t>
            </a:r>
            <a:r>
              <a:rPr b="1" lang="fr-FR" sz="2000">
                <a:solidFill>
                  <a:schemeClr val="accent2"/>
                </a:solidFill>
                <a:latin typeface="Avenir"/>
                <a:ea typeface="Avenir"/>
                <a:cs typeface="Avenir"/>
                <a:sym typeface="Avenir"/>
              </a:rPr>
              <a:t>debt consolidation</a:t>
            </a:r>
            <a:r>
              <a:rPr lang="fr-FR" sz="2000">
                <a:solidFill>
                  <a:schemeClr val="dk1"/>
                </a:solidFill>
                <a:latin typeface="Avenir"/>
                <a:ea typeface="Avenir"/>
                <a:cs typeface="Avenir"/>
                <a:sym typeface="Avenir"/>
              </a:rPr>
              <a:t>, puis sur les other ainsi que le home improvement.</a:t>
            </a:r>
            <a:endParaRPr/>
          </a:p>
          <a:p>
            <a:pPr indent="0" lvl="0" marL="0" marR="0" rtl="0" algn="l">
              <a:spcBef>
                <a:spcPts val="0"/>
              </a:spcBef>
              <a:spcAft>
                <a:spcPts val="0"/>
              </a:spcAft>
              <a:buNone/>
            </a:pPr>
            <a:r>
              <a:t/>
            </a:r>
            <a:endParaRPr sz="2000">
              <a:solidFill>
                <a:schemeClr val="dk1"/>
              </a:solidFill>
              <a:latin typeface="Avenir"/>
              <a:ea typeface="Avenir"/>
              <a:cs typeface="Avenir"/>
              <a:sym typeface="Aveni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g13eec222554_0_4"/>
          <p:cNvSpPr txBox="1"/>
          <p:nvPr>
            <p:ph type="title"/>
          </p:nvPr>
        </p:nvSpPr>
        <p:spPr>
          <a:xfrm>
            <a:off x="1389888" y="1234440"/>
            <a:ext cx="3237000" cy="40692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Twentieth Century"/>
              <a:buNone/>
            </a:pPr>
            <a:r>
              <a:rPr lang="fr-FR"/>
              <a:t>Conclusions</a:t>
            </a:r>
            <a:endParaRPr/>
          </a:p>
        </p:txBody>
      </p:sp>
      <p:sp>
        <p:nvSpPr>
          <p:cNvPr id="425" name="Google Shape;425;g13eec222554_0_4"/>
          <p:cNvSpPr txBox="1"/>
          <p:nvPr/>
        </p:nvSpPr>
        <p:spPr>
          <a:xfrm>
            <a:off x="5918200" y="1507074"/>
            <a:ext cx="5985900" cy="4556100"/>
          </a:xfrm>
          <a:prstGeom prst="rect">
            <a:avLst/>
          </a:prstGeom>
          <a:noFill/>
          <a:ln>
            <a:noFill/>
          </a:ln>
        </p:spPr>
        <p:txBody>
          <a:bodyPr anchorCtr="0" anchor="t" bIns="45700" lIns="91425" spcFirstLastPara="1" rIns="91425" wrap="square" tIns="45700">
            <a:spAutoFit/>
          </a:bodyPr>
          <a:lstStyle/>
          <a:p>
            <a:pPr indent="0" lvl="0" marL="457200" rtl="0" algn="l">
              <a:spcBef>
                <a:spcPts val="0"/>
              </a:spcBef>
              <a:spcAft>
                <a:spcPts val="0"/>
              </a:spcAft>
              <a:buNone/>
            </a:pPr>
            <a:r>
              <a:rPr lang="fr-FR" sz="2000">
                <a:solidFill>
                  <a:schemeClr val="dk1"/>
                </a:solidFill>
                <a:latin typeface="Avenir"/>
                <a:ea typeface="Avenir"/>
                <a:cs typeface="Avenir"/>
                <a:sym typeface="Avenir"/>
              </a:rPr>
              <a:t>Les deux bases de données peuvent être liées dans le sens où:</a:t>
            </a:r>
            <a:endParaRPr sz="2000">
              <a:solidFill>
                <a:schemeClr val="dk1"/>
              </a:solidFill>
              <a:latin typeface="Avenir"/>
              <a:ea typeface="Avenir"/>
              <a:cs typeface="Avenir"/>
              <a:sym typeface="Avenir"/>
            </a:endParaRPr>
          </a:p>
          <a:p>
            <a:pPr indent="-355600" lvl="0" marL="457200" rtl="0" algn="l">
              <a:spcBef>
                <a:spcPts val="0"/>
              </a:spcBef>
              <a:spcAft>
                <a:spcPts val="0"/>
              </a:spcAft>
              <a:buClr>
                <a:schemeClr val="dk1"/>
              </a:buClr>
              <a:buSzPts val="2000"/>
              <a:buFont typeface="Avenir"/>
              <a:buChar char="●"/>
            </a:pPr>
            <a:r>
              <a:rPr lang="fr-FR" sz="2000">
                <a:solidFill>
                  <a:schemeClr val="dk1"/>
                </a:solidFill>
                <a:latin typeface="Avenir"/>
                <a:ea typeface="Avenir"/>
                <a:cs typeface="Avenir"/>
                <a:sym typeface="Avenir"/>
              </a:rPr>
              <a:t>le dataset marketing axe l’étude sur les prospects à démarcher pour avoir un résultat optimal d’une campagne </a:t>
            </a:r>
            <a:endParaRPr sz="2000">
              <a:solidFill>
                <a:schemeClr val="dk1"/>
              </a:solidFill>
              <a:latin typeface="Avenir"/>
              <a:ea typeface="Avenir"/>
              <a:cs typeface="Avenir"/>
              <a:sym typeface="Avenir"/>
            </a:endParaRPr>
          </a:p>
          <a:p>
            <a:pPr indent="-355600" lvl="0" marL="457200" rtl="0" algn="l">
              <a:spcBef>
                <a:spcPts val="0"/>
              </a:spcBef>
              <a:spcAft>
                <a:spcPts val="0"/>
              </a:spcAft>
              <a:buClr>
                <a:schemeClr val="dk1"/>
              </a:buClr>
              <a:buSzPts val="2000"/>
              <a:buFont typeface="Avenir"/>
              <a:buChar char="●"/>
            </a:pPr>
            <a:r>
              <a:rPr lang="fr-FR" sz="2000">
                <a:solidFill>
                  <a:schemeClr val="dk1"/>
                </a:solidFill>
                <a:latin typeface="Avenir"/>
                <a:ea typeface="Avenir"/>
                <a:cs typeface="Avenir"/>
                <a:sym typeface="Avenir"/>
              </a:rPr>
              <a:t>Le dataset bank loan axe l’étude sur les clients les plus solvables pour la souscription de prêts bancaires.</a:t>
            </a:r>
            <a:endParaRPr sz="2000">
              <a:solidFill>
                <a:schemeClr val="dk1"/>
              </a:solidFill>
              <a:latin typeface="Avenir"/>
              <a:ea typeface="Avenir"/>
              <a:cs typeface="Avenir"/>
              <a:sym typeface="Avenir"/>
            </a:endParaRPr>
          </a:p>
          <a:p>
            <a:pPr indent="-215900" lvl="0" marL="342900" marR="0" rtl="0" algn="l">
              <a:spcBef>
                <a:spcPts val="0"/>
              </a:spcBef>
              <a:spcAft>
                <a:spcPts val="0"/>
              </a:spcAft>
              <a:buClr>
                <a:schemeClr val="dk1"/>
              </a:buClr>
              <a:buSzPts val="2000"/>
              <a:buFont typeface="Arial"/>
              <a:buNone/>
            </a:pPr>
            <a:r>
              <a:t/>
            </a:r>
            <a:endParaRPr sz="2000">
              <a:solidFill>
                <a:schemeClr val="dk1"/>
              </a:solidFill>
              <a:latin typeface="Avenir"/>
              <a:ea typeface="Avenir"/>
              <a:cs typeface="Avenir"/>
              <a:sym typeface="Avenir"/>
            </a:endParaRPr>
          </a:p>
          <a:p>
            <a:pPr indent="-215900" lvl="0" marL="342900" marR="0" rtl="0" algn="l">
              <a:spcBef>
                <a:spcPts val="0"/>
              </a:spcBef>
              <a:spcAft>
                <a:spcPts val="0"/>
              </a:spcAft>
              <a:buClr>
                <a:schemeClr val="dk1"/>
              </a:buClr>
              <a:buSzPts val="2000"/>
              <a:buFont typeface="Arial"/>
              <a:buNone/>
            </a:pPr>
            <a:r>
              <a:t/>
            </a:r>
            <a:endParaRPr sz="2000">
              <a:solidFill>
                <a:schemeClr val="dk1"/>
              </a:solidFill>
              <a:latin typeface="Avenir"/>
              <a:ea typeface="Avenir"/>
              <a:cs typeface="Avenir"/>
              <a:sym typeface="Avenir"/>
            </a:endParaRPr>
          </a:p>
          <a:p>
            <a:pPr indent="-228600" lvl="0" marL="342900" marR="0" rtl="0" algn="l">
              <a:spcBef>
                <a:spcPts val="0"/>
              </a:spcBef>
              <a:spcAft>
                <a:spcPts val="0"/>
              </a:spcAft>
              <a:buClr>
                <a:schemeClr val="dk1"/>
              </a:buClr>
              <a:buSzPts val="1800"/>
              <a:buFont typeface="Arial"/>
              <a:buNone/>
            </a:pPr>
            <a:r>
              <a:t/>
            </a:r>
            <a:endParaRPr sz="1800">
              <a:solidFill>
                <a:schemeClr val="dk1"/>
              </a:solidFill>
              <a:latin typeface="Avenir"/>
              <a:ea typeface="Avenir"/>
              <a:cs typeface="Avenir"/>
              <a:sym typeface="Avenir"/>
            </a:endParaRPr>
          </a:p>
          <a:p>
            <a:pPr indent="0" lvl="0" marL="457200" marR="0" rtl="0" algn="l">
              <a:spcBef>
                <a:spcPts val="0"/>
              </a:spcBef>
              <a:spcAft>
                <a:spcPts val="0"/>
              </a:spcAft>
              <a:buNone/>
            </a:pPr>
            <a:r>
              <a:t/>
            </a:r>
            <a:endParaRPr/>
          </a:p>
          <a:p>
            <a:pPr indent="-215900" lvl="0" marL="342900" marR="0" rtl="0" algn="l">
              <a:spcBef>
                <a:spcPts val="0"/>
              </a:spcBef>
              <a:spcAft>
                <a:spcPts val="0"/>
              </a:spcAft>
              <a:buClr>
                <a:schemeClr val="dk1"/>
              </a:buClr>
              <a:buSzPts val="2000"/>
              <a:buFont typeface="Arial"/>
              <a:buNone/>
            </a:pPr>
            <a:r>
              <a:t/>
            </a:r>
            <a:endParaRPr sz="2000">
              <a:solidFill>
                <a:schemeClr val="dk1"/>
              </a:solidFill>
              <a:latin typeface="Avenir"/>
              <a:ea typeface="Avenir"/>
              <a:cs typeface="Avenir"/>
              <a:sym typeface="Avenir"/>
            </a:endParaRPr>
          </a:p>
          <a:p>
            <a:pPr indent="-228600" lvl="0" marL="342900" marR="0" rtl="0" algn="l">
              <a:spcBef>
                <a:spcPts val="0"/>
              </a:spcBef>
              <a:spcAft>
                <a:spcPts val="0"/>
              </a:spcAft>
              <a:buClr>
                <a:schemeClr val="dk1"/>
              </a:buClr>
              <a:buSzPts val="1800"/>
              <a:buFont typeface="Arial"/>
              <a:buNone/>
            </a:pPr>
            <a:r>
              <a:t/>
            </a:r>
            <a:endParaRPr sz="1800">
              <a:solidFill>
                <a:schemeClr val="dk1"/>
              </a:solidFill>
              <a:latin typeface="Avenir"/>
              <a:ea typeface="Avenir"/>
              <a:cs typeface="Avenir"/>
              <a:sym typeface="Avenir"/>
            </a:endParaRPr>
          </a:p>
          <a:p>
            <a:pPr indent="0" lvl="0" marL="0" marR="0" rtl="0" algn="l">
              <a:spcBef>
                <a:spcPts val="0"/>
              </a:spcBef>
              <a:spcAft>
                <a:spcPts val="0"/>
              </a:spcAft>
              <a:buNone/>
            </a:pPr>
            <a:r>
              <a:t/>
            </a:r>
            <a:endParaRPr sz="2000">
              <a:solidFill>
                <a:schemeClr val="dk1"/>
              </a:solidFill>
              <a:latin typeface="Avenir"/>
              <a:ea typeface="Avenir"/>
              <a:cs typeface="Avenir"/>
              <a:sym typeface="Aveni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430" name="Shape 430"/>
        <p:cNvGrpSpPr/>
        <p:nvPr/>
      </p:nvGrpSpPr>
      <p:grpSpPr>
        <a:xfrm>
          <a:off x="0" y="0"/>
          <a:ext cx="0" cy="0"/>
          <a:chOff x="0" y="0"/>
          <a:chExt cx="0" cy="0"/>
        </a:xfrm>
      </p:grpSpPr>
      <p:pic>
        <p:nvPicPr>
          <p:cNvPr id="431" name="Google Shape;431;p17"/>
          <p:cNvPicPr preferRelativeResize="0"/>
          <p:nvPr>
            <p:ph idx="2" type="pic"/>
          </p:nvPr>
        </p:nvPicPr>
        <p:blipFill rotWithShape="1">
          <a:blip r:embed="rId3">
            <a:alphaModFix/>
          </a:blip>
          <a:srcRect b="0" l="0" r="0" t="0"/>
          <a:stretch/>
        </p:blipFill>
        <p:spPr>
          <a:xfrm>
            <a:off x="0" y="1"/>
            <a:ext cx="12192000" cy="6858000"/>
          </a:xfrm>
          <a:prstGeom prst="rect">
            <a:avLst/>
          </a:prstGeom>
          <a:noFill/>
          <a:ln>
            <a:noFill/>
          </a:ln>
        </p:spPr>
      </p:pic>
      <p:sp>
        <p:nvSpPr>
          <p:cNvPr id="432" name="Google Shape;432;p17"/>
          <p:cNvSpPr txBox="1"/>
          <p:nvPr>
            <p:ph type="title"/>
          </p:nvPr>
        </p:nvSpPr>
        <p:spPr>
          <a:xfrm>
            <a:off x="3111500" y="370600"/>
            <a:ext cx="5923842" cy="5923842"/>
          </a:xfrm>
          <a:prstGeom prst="rect">
            <a:avLst/>
          </a:prstGeom>
          <a:solidFill>
            <a:schemeClr val="accent2">
              <a:alpha val="94901"/>
            </a:schemeClr>
          </a:solidFill>
          <a:ln>
            <a:noFill/>
          </a:ln>
        </p:spPr>
        <p:txBody>
          <a:bodyPr anchorCtr="0" anchor="b" bIns="2331700" lIns="457200" spcFirstLastPara="1" rIns="457200" wrap="square" tIns="45700">
            <a:noAutofit/>
          </a:bodyPr>
          <a:lstStyle/>
          <a:p>
            <a:pPr indent="0" lvl="0" marL="0" rtl="0" algn="ctr">
              <a:lnSpc>
                <a:spcPct val="90000"/>
              </a:lnSpc>
              <a:spcBef>
                <a:spcPts val="0"/>
              </a:spcBef>
              <a:spcAft>
                <a:spcPts val="0"/>
              </a:spcAft>
              <a:buClr>
                <a:schemeClr val="lt1"/>
              </a:buClr>
              <a:buSzPts val="6000"/>
              <a:buFont typeface="Twentieth Century"/>
              <a:buNone/>
            </a:pPr>
            <a:r>
              <a:rPr b="1" lang="fr-FR" sz="6000">
                <a:solidFill>
                  <a:schemeClr val="lt1"/>
                </a:solidFill>
              </a:rPr>
              <a:t>Si on allait plus loin…</a:t>
            </a:r>
            <a:endParaRPr sz="6000">
              <a:solidFill>
                <a:schemeClr val="lt1"/>
              </a:solidFill>
            </a:endParaRPr>
          </a:p>
        </p:txBody>
      </p:sp>
      <p:sp>
        <p:nvSpPr>
          <p:cNvPr id="433" name="Google Shape;433;p17"/>
          <p:cNvSpPr/>
          <p:nvPr/>
        </p:nvSpPr>
        <p:spPr>
          <a:xfrm flipH="1" rot="-1433260">
            <a:off x="2607299" y="8363"/>
            <a:ext cx="6816262" cy="6816262"/>
          </a:xfrm>
          <a:prstGeom prst="arc">
            <a:avLst>
              <a:gd fmla="val 16200000" name="adj1"/>
              <a:gd fmla="val 20401595" name="adj2"/>
            </a:avLst>
          </a:prstGeom>
          <a:noFill/>
          <a:ln cap="rnd" cmpd="sng" w="127000">
            <a:solidFill>
              <a:schemeClr val="accent4">
                <a:alpha val="94901"/>
              </a:schemeClr>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venir"/>
              <a:buNone/>
            </a:pPr>
            <a:r>
              <a:t/>
            </a:r>
            <a:endParaRPr b="0" i="0" sz="1800" u="none" cap="none" strike="noStrike">
              <a:solidFill>
                <a:srgbClr val="000000"/>
              </a:solidFill>
              <a:latin typeface="Calibri"/>
              <a:ea typeface="Calibri"/>
              <a:cs typeface="Calibri"/>
              <a:sym typeface="Calibri"/>
            </a:endParaRPr>
          </a:p>
        </p:txBody>
      </p:sp>
      <p:sp>
        <p:nvSpPr>
          <p:cNvPr id="434" name="Google Shape;434;p17"/>
          <p:cNvSpPr/>
          <p:nvPr/>
        </p:nvSpPr>
        <p:spPr>
          <a:xfrm>
            <a:off x="8153400" y="4609861"/>
            <a:ext cx="873032" cy="849349"/>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18"/>
          <p:cNvSpPr txBox="1"/>
          <p:nvPr>
            <p:ph type="title"/>
          </p:nvPr>
        </p:nvSpPr>
        <p:spPr>
          <a:xfrm>
            <a:off x="1389888" y="1234440"/>
            <a:ext cx="3236976" cy="406908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7200"/>
              <a:buFont typeface="Twentieth Century"/>
              <a:buNone/>
            </a:pPr>
            <a:r>
              <a:rPr lang="fr-FR" sz="7200"/>
              <a:t>Merci</a:t>
            </a:r>
            <a:endParaRPr/>
          </a:p>
        </p:txBody>
      </p:sp>
      <p:sp>
        <p:nvSpPr>
          <p:cNvPr id="441" name="Google Shape;441;p18"/>
          <p:cNvSpPr txBox="1"/>
          <p:nvPr>
            <p:ph idx="1" type="body"/>
          </p:nvPr>
        </p:nvSpPr>
        <p:spPr>
          <a:xfrm>
            <a:off x="5772150" y="2894075"/>
            <a:ext cx="5602986" cy="206844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500"/>
              <a:buNone/>
            </a:pPr>
            <a:r>
              <a:rPr b="1" lang="fr-FR" sz="3500"/>
              <a:t>Avez-vous des questions ?</a:t>
            </a:r>
            <a:endParaRPr/>
          </a:p>
          <a:p>
            <a:pPr indent="0" lvl="0" marL="0" rtl="0" algn="l">
              <a:lnSpc>
                <a:spcPct val="90000"/>
              </a:lnSpc>
              <a:spcBef>
                <a:spcPts val="1000"/>
              </a:spcBef>
              <a:spcAft>
                <a:spcPts val="0"/>
              </a:spcAft>
              <a:buClr>
                <a:schemeClr val="dk1"/>
              </a:buClr>
              <a:buSzPts val="2400"/>
              <a:buNone/>
            </a:pPr>
            <a:r>
              <a:t/>
            </a:r>
            <a:endParaRPr/>
          </a:p>
          <a:p>
            <a:pPr indent="0" lvl="0" marL="0" rtl="0" algn="l">
              <a:lnSpc>
                <a:spcPct val="90000"/>
              </a:lnSpc>
              <a:spcBef>
                <a:spcPts val="1000"/>
              </a:spcBef>
              <a:spcAft>
                <a:spcPts val="0"/>
              </a:spcAft>
              <a:buClr>
                <a:schemeClr val="dk1"/>
              </a:buClr>
              <a:buSzPts val="2400"/>
              <a:buNone/>
            </a:pPr>
            <a:r>
              <a:t/>
            </a:r>
            <a:endParaRPr/>
          </a:p>
          <a:p>
            <a:pPr indent="0" lvl="0" marL="0" rtl="0" algn="r">
              <a:lnSpc>
                <a:spcPct val="90000"/>
              </a:lnSpc>
              <a:spcBef>
                <a:spcPts val="1000"/>
              </a:spcBef>
              <a:spcAft>
                <a:spcPts val="0"/>
              </a:spcAft>
              <a:buClr>
                <a:schemeClr val="accent1"/>
              </a:buClr>
              <a:buSzPts val="1600"/>
              <a:buNone/>
            </a:pPr>
            <a:r>
              <a:rPr b="1" lang="fr-FR" sz="1600">
                <a:solidFill>
                  <a:schemeClr val="accent1"/>
                </a:solidFill>
              </a:rPr>
              <a:t>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
          <p:cNvSpPr txBox="1"/>
          <p:nvPr>
            <p:ph type="title"/>
          </p:nvPr>
        </p:nvSpPr>
        <p:spPr>
          <a:xfrm>
            <a:off x="1170432" y="1399032"/>
            <a:ext cx="3236976" cy="406908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FFFFFF"/>
              </a:buClr>
              <a:buSzPts val="4400"/>
              <a:buFont typeface="Twentieth Century"/>
              <a:buNone/>
            </a:pPr>
            <a:r>
              <a:rPr lang="fr-FR">
                <a:solidFill>
                  <a:srgbClr val="FFFFFF"/>
                </a:solidFill>
              </a:rPr>
              <a:t>Agenda</a:t>
            </a:r>
            <a:endParaRPr/>
          </a:p>
        </p:txBody>
      </p:sp>
      <p:sp>
        <p:nvSpPr>
          <p:cNvPr id="211" name="Google Shape;211;p3"/>
          <p:cNvSpPr txBox="1"/>
          <p:nvPr>
            <p:ph idx="1" type="body"/>
          </p:nvPr>
        </p:nvSpPr>
        <p:spPr>
          <a:xfrm>
            <a:off x="5788152" y="1527048"/>
            <a:ext cx="5111496" cy="393192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t/>
            </a:r>
            <a:endParaRPr b="1" i="0" sz="1800" u="none" cap="none" strike="noStrike">
              <a:solidFill>
                <a:schemeClr val="lt1"/>
              </a:solidFill>
              <a:latin typeface="Century Gothic"/>
              <a:ea typeface="Century Gothic"/>
              <a:cs typeface="Century Gothic"/>
              <a:sym typeface="Century Gothic"/>
            </a:endParaRPr>
          </a:p>
          <a:p>
            <a:pPr indent="-165100" lvl="0" marL="285750" marR="0" rtl="0" algn="l">
              <a:lnSpc>
                <a:spcPct val="100000"/>
              </a:lnSpc>
              <a:spcBef>
                <a:spcPts val="0"/>
              </a:spcBef>
              <a:spcAft>
                <a:spcPts val="0"/>
              </a:spcAft>
              <a:buClr>
                <a:srgbClr val="C00000"/>
              </a:buClr>
              <a:buSzPts val="1900"/>
              <a:buFont typeface="Arial"/>
              <a:buNone/>
            </a:pPr>
            <a:r>
              <a:t/>
            </a:r>
            <a:endParaRPr b="1" sz="1800"/>
          </a:p>
          <a:p>
            <a:pPr indent="-285750" lvl="0" marL="285750" rtl="0" algn="l">
              <a:lnSpc>
                <a:spcPct val="100000"/>
              </a:lnSpc>
              <a:spcBef>
                <a:spcPts val="0"/>
              </a:spcBef>
              <a:spcAft>
                <a:spcPts val="0"/>
              </a:spcAft>
              <a:buClr>
                <a:srgbClr val="C00000"/>
              </a:buClr>
              <a:buSzPts val="1900"/>
              <a:buFont typeface="Arial"/>
              <a:buChar char="•"/>
            </a:pPr>
            <a:r>
              <a:rPr b="1" lang="fr-FR" sz="1800"/>
              <a:t>Présentation du dataset et nos objectifs</a:t>
            </a:r>
            <a:endParaRPr/>
          </a:p>
          <a:p>
            <a:pPr indent="0" lvl="0" marL="0" rtl="0" algn="l">
              <a:lnSpc>
                <a:spcPct val="100000"/>
              </a:lnSpc>
              <a:spcBef>
                <a:spcPts val="0"/>
              </a:spcBef>
              <a:spcAft>
                <a:spcPts val="0"/>
              </a:spcAft>
              <a:buClr>
                <a:srgbClr val="C00000"/>
              </a:buClr>
              <a:buSzPts val="1900"/>
              <a:buNone/>
            </a:pPr>
            <a:r>
              <a:t/>
            </a:r>
            <a:endParaRPr b="1" sz="1800"/>
          </a:p>
          <a:p>
            <a:pPr indent="-285750" lvl="0" marL="285750" rtl="0" algn="l">
              <a:lnSpc>
                <a:spcPct val="100000"/>
              </a:lnSpc>
              <a:spcBef>
                <a:spcPts val="0"/>
              </a:spcBef>
              <a:spcAft>
                <a:spcPts val="0"/>
              </a:spcAft>
              <a:buClr>
                <a:srgbClr val="C00000"/>
              </a:buClr>
              <a:buSzPts val="1900"/>
              <a:buFont typeface="Arial"/>
              <a:buChar char="•"/>
            </a:pPr>
            <a:r>
              <a:rPr b="1" lang="fr-FR" sz="1800"/>
              <a:t>Process de cleaning du dataset</a:t>
            </a:r>
            <a:endParaRPr b="1" sz="1800"/>
          </a:p>
          <a:p>
            <a:pPr indent="-165100" lvl="0" marL="285750" rtl="0" algn="l">
              <a:lnSpc>
                <a:spcPct val="100000"/>
              </a:lnSpc>
              <a:spcBef>
                <a:spcPts val="0"/>
              </a:spcBef>
              <a:spcAft>
                <a:spcPts val="0"/>
              </a:spcAft>
              <a:buClr>
                <a:srgbClr val="C00000"/>
              </a:buClr>
              <a:buSzPts val="1900"/>
              <a:buFont typeface="Arial"/>
              <a:buNone/>
            </a:pPr>
            <a:r>
              <a:t/>
            </a:r>
            <a:endParaRPr b="1" sz="1800"/>
          </a:p>
          <a:p>
            <a:pPr indent="-285750" lvl="0" marL="285750" rtl="0" algn="l">
              <a:lnSpc>
                <a:spcPct val="100000"/>
              </a:lnSpc>
              <a:spcBef>
                <a:spcPts val="0"/>
              </a:spcBef>
              <a:spcAft>
                <a:spcPts val="0"/>
              </a:spcAft>
              <a:buClr>
                <a:srgbClr val="C00000"/>
              </a:buClr>
              <a:buSzPts val="1900"/>
              <a:buFont typeface="Arial"/>
              <a:buChar char="•"/>
            </a:pPr>
            <a:r>
              <a:rPr b="1" lang="fr-FR" sz="1800"/>
              <a:t>Analyse &amp; Data visualisation</a:t>
            </a:r>
            <a:endParaRPr/>
          </a:p>
          <a:p>
            <a:pPr indent="0" lvl="0" marL="0" rtl="0" algn="l">
              <a:lnSpc>
                <a:spcPct val="100000"/>
              </a:lnSpc>
              <a:spcBef>
                <a:spcPts val="0"/>
              </a:spcBef>
              <a:spcAft>
                <a:spcPts val="0"/>
              </a:spcAft>
              <a:buClr>
                <a:srgbClr val="C00000"/>
              </a:buClr>
              <a:buSzPts val="1900"/>
              <a:buNone/>
            </a:pPr>
            <a:r>
              <a:t/>
            </a:r>
            <a:endParaRPr b="1" sz="1800"/>
          </a:p>
          <a:p>
            <a:pPr indent="-285750" lvl="0" marL="285750" marR="0" rtl="0" algn="l">
              <a:lnSpc>
                <a:spcPct val="100000"/>
              </a:lnSpc>
              <a:spcBef>
                <a:spcPts val="0"/>
              </a:spcBef>
              <a:spcAft>
                <a:spcPts val="0"/>
              </a:spcAft>
              <a:buClr>
                <a:srgbClr val="C00000"/>
              </a:buClr>
              <a:buSzPts val="1900"/>
              <a:buFont typeface="Arial"/>
              <a:buChar char="•"/>
            </a:pPr>
            <a:r>
              <a:rPr b="1" lang="fr-FR" sz="1800"/>
              <a:t>Conclusion du projet</a:t>
            </a:r>
            <a:endParaRPr/>
          </a:p>
          <a:p>
            <a:pPr indent="0" lvl="0" marL="0" marR="0" rtl="0" algn="l">
              <a:lnSpc>
                <a:spcPct val="100000"/>
              </a:lnSpc>
              <a:spcBef>
                <a:spcPts val="0"/>
              </a:spcBef>
              <a:spcAft>
                <a:spcPts val="0"/>
              </a:spcAft>
              <a:buClr>
                <a:srgbClr val="C00000"/>
              </a:buClr>
              <a:buSzPts val="1900"/>
              <a:buNone/>
            </a:pPr>
            <a:r>
              <a:t/>
            </a:r>
            <a:endParaRPr b="1" sz="1800"/>
          </a:p>
          <a:p>
            <a:pPr indent="-285750" lvl="0" marL="285750" marR="0" rtl="0" algn="l">
              <a:lnSpc>
                <a:spcPct val="100000"/>
              </a:lnSpc>
              <a:spcBef>
                <a:spcPts val="0"/>
              </a:spcBef>
              <a:spcAft>
                <a:spcPts val="0"/>
              </a:spcAft>
              <a:buClr>
                <a:srgbClr val="C00000"/>
              </a:buClr>
              <a:buSzPts val="1900"/>
              <a:buFont typeface="Arial"/>
              <a:buChar char="•"/>
            </a:pPr>
            <a:r>
              <a:rPr b="1" lang="fr-FR" sz="1800"/>
              <a:t>Si, on allait plus loin…</a:t>
            </a:r>
            <a:endParaRPr/>
          </a:p>
          <a:p>
            <a:pPr indent="0" lvl="0" marL="0" marR="0" rtl="0" algn="l">
              <a:lnSpc>
                <a:spcPct val="100000"/>
              </a:lnSpc>
              <a:spcBef>
                <a:spcPts val="0"/>
              </a:spcBef>
              <a:spcAft>
                <a:spcPts val="0"/>
              </a:spcAft>
              <a:buClr>
                <a:srgbClr val="C00000"/>
              </a:buClr>
              <a:buSzPts val="1900"/>
              <a:buNone/>
            </a:pPr>
            <a:r>
              <a:t/>
            </a:r>
            <a:endParaRPr b="1" sz="1800"/>
          </a:p>
          <a:p>
            <a:pPr indent="-285750" lvl="0" marL="285750" marR="0" rtl="0" algn="l">
              <a:lnSpc>
                <a:spcPct val="100000"/>
              </a:lnSpc>
              <a:spcBef>
                <a:spcPts val="0"/>
              </a:spcBef>
              <a:spcAft>
                <a:spcPts val="0"/>
              </a:spcAft>
              <a:buClr>
                <a:srgbClr val="C00000"/>
              </a:buClr>
              <a:buSzPts val="1900"/>
              <a:buFont typeface="Arial"/>
              <a:buChar char="•"/>
            </a:pPr>
            <a:r>
              <a:rPr b="1" lang="fr-FR" sz="1800"/>
              <a:t>Questions</a:t>
            </a:r>
            <a:endParaRPr b="1"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4"/>
          <p:cNvSpPr txBox="1"/>
          <p:nvPr/>
        </p:nvSpPr>
        <p:spPr>
          <a:xfrm>
            <a:off x="539496" y="1356843"/>
            <a:ext cx="6660983" cy="440116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fr-FR" sz="1800" u="none" cap="none" strike="noStrike">
                <a:solidFill>
                  <a:schemeClr val="dk1"/>
                </a:solidFill>
                <a:latin typeface="Century Gothic"/>
                <a:ea typeface="Century Gothic"/>
                <a:cs typeface="Century Gothic"/>
                <a:sym typeface="Century Gothic"/>
              </a:rPr>
              <a:t>Datasets</a:t>
            </a:r>
            <a:endParaRPr/>
          </a:p>
          <a:p>
            <a:pPr indent="0" lvl="0" marL="0" marR="0" rtl="0" algn="l">
              <a:spcBef>
                <a:spcPts val="0"/>
              </a:spcBef>
              <a:spcAft>
                <a:spcPts val="0"/>
              </a:spcAft>
              <a:buNone/>
            </a:pPr>
            <a:r>
              <a:t/>
            </a:r>
            <a:endParaRPr b="1" i="0" sz="1800" u="none" cap="none" strike="noStrike">
              <a:solidFill>
                <a:schemeClr val="accent1"/>
              </a:solidFill>
              <a:latin typeface="Century Gothic"/>
              <a:ea typeface="Century Gothic"/>
              <a:cs typeface="Century Gothic"/>
              <a:sym typeface="Century Gothic"/>
            </a:endParaRPr>
          </a:p>
          <a:p>
            <a:pPr indent="0" lvl="0" marL="0" marR="0" rtl="0" algn="l">
              <a:spcBef>
                <a:spcPts val="0"/>
              </a:spcBef>
              <a:spcAft>
                <a:spcPts val="0"/>
              </a:spcAft>
              <a:buNone/>
            </a:pPr>
            <a:r>
              <a:rPr b="1" i="0" lang="fr-FR" sz="1800" u="none" cap="none" strike="noStrike">
                <a:solidFill>
                  <a:schemeClr val="accent1"/>
                </a:solidFill>
                <a:latin typeface="Century Gothic"/>
                <a:ea typeface="Century Gothic"/>
                <a:cs typeface="Century Gothic"/>
                <a:sym typeface="Century Gothic"/>
              </a:rPr>
              <a:t>Bank Loan :</a:t>
            </a:r>
            <a:endParaRPr/>
          </a:p>
          <a:p>
            <a:pPr indent="0" lvl="0" marL="0" marR="0" rtl="0" algn="l">
              <a:spcBef>
                <a:spcPts val="0"/>
              </a:spcBef>
              <a:spcAft>
                <a:spcPts val="0"/>
              </a:spcAft>
              <a:buNone/>
            </a:pPr>
            <a:r>
              <a:t/>
            </a:r>
            <a:endParaRPr b="1" i="0" sz="1800" u="none" cap="none" strike="noStrike">
              <a:solidFill>
                <a:schemeClr val="accent1"/>
              </a:solidFill>
              <a:latin typeface="Century Gothic"/>
              <a:ea typeface="Century Gothic"/>
              <a:cs typeface="Century Gothic"/>
              <a:sym typeface="Century Gothic"/>
            </a:endParaRPr>
          </a:p>
          <a:p>
            <a:pPr indent="0" lvl="0" marL="0" marR="0" rtl="0" algn="l">
              <a:lnSpc>
                <a:spcPct val="100000"/>
              </a:lnSpc>
              <a:spcBef>
                <a:spcPts val="0"/>
              </a:spcBef>
              <a:spcAft>
                <a:spcPts val="0"/>
              </a:spcAft>
              <a:buNone/>
            </a:pPr>
            <a:r>
              <a:rPr b="0" i="0" lang="fr-FR" sz="1400" u="none" cap="none" strike="noStrike">
                <a:solidFill>
                  <a:schemeClr val="dk1"/>
                </a:solidFill>
                <a:latin typeface="Century Gothic"/>
                <a:ea typeface="Century Gothic"/>
                <a:cs typeface="Century Gothic"/>
                <a:sym typeface="Century Gothic"/>
              </a:rPr>
              <a:t>Cet ensemble de données comprend les clients qui ont remboursé leurs prêts, qui sont en souffrance et mis en recouvrement sans rembourser leur prêt et leurs intérêts, et qui n'ont remboursé qu'après avoir été mis en recouvrement.</a:t>
            </a:r>
            <a:br>
              <a:rPr b="0" i="0" lang="fr-FR" sz="1400" u="none" cap="none" strike="noStrike">
                <a:solidFill>
                  <a:schemeClr val="dk1"/>
                </a:solidFill>
                <a:latin typeface="Century Gothic"/>
                <a:ea typeface="Century Gothic"/>
                <a:cs typeface="Century Gothic"/>
                <a:sym typeface="Century Gothic"/>
              </a:rPr>
            </a:br>
            <a:endParaRPr b="0" i="0" sz="1100" u="none" cap="none" strike="noStrike">
              <a:solidFill>
                <a:schemeClr val="dk1"/>
              </a:solidFill>
              <a:latin typeface="Century Gothic"/>
              <a:ea typeface="Century Gothic"/>
              <a:cs typeface="Century Gothic"/>
              <a:sym typeface="Century Gothic"/>
            </a:endParaRPr>
          </a:p>
          <a:p>
            <a:pPr indent="-285750" lvl="0" marL="285750" marR="0" rtl="0" algn="l">
              <a:spcBef>
                <a:spcPts val="0"/>
              </a:spcBef>
              <a:spcAft>
                <a:spcPts val="0"/>
              </a:spcAft>
              <a:buClr>
                <a:srgbClr val="000000"/>
              </a:buClr>
              <a:buSzPts val="1800"/>
              <a:buFont typeface="Arial"/>
              <a:buChar char="•"/>
            </a:pPr>
            <a:r>
              <a:rPr b="0" i="1" lang="fr-FR" sz="1200" u="none" cap="none" strike="noStrike">
                <a:solidFill>
                  <a:schemeClr val="dk1"/>
                </a:solidFill>
                <a:latin typeface="Century Gothic"/>
                <a:ea typeface="Century Gothic"/>
                <a:cs typeface="Century Gothic"/>
                <a:sym typeface="Century Gothic"/>
              </a:rPr>
              <a:t>Volume brut : 100 000 lignes</a:t>
            </a:r>
            <a:endParaRPr b="0" i="1" sz="1200" u="none" cap="none" strike="noStrike">
              <a:solidFill>
                <a:schemeClr val="dk1"/>
              </a:solidFill>
              <a:latin typeface="Century Gothic"/>
              <a:ea typeface="Century Gothic"/>
              <a:cs typeface="Century Gothic"/>
              <a:sym typeface="Century Gothic"/>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fr-FR" sz="1800" u="none" cap="none" strike="noStrike">
                <a:solidFill>
                  <a:schemeClr val="accent1"/>
                </a:solidFill>
                <a:latin typeface="Century Gothic"/>
                <a:ea typeface="Century Gothic"/>
                <a:cs typeface="Century Gothic"/>
                <a:sym typeface="Century Gothic"/>
              </a:rPr>
              <a:t>Bank Marketing</a:t>
            </a:r>
            <a:r>
              <a:rPr b="0" i="0" lang="fr-FR" sz="1800" u="none" cap="none" strike="noStrike">
                <a:solidFill>
                  <a:schemeClr val="accent1"/>
                </a:solidFill>
                <a:latin typeface="Century Gothic"/>
                <a:ea typeface="Century Gothic"/>
                <a:cs typeface="Century Gothic"/>
                <a:sym typeface="Century Gothic"/>
              </a:rPr>
              <a:t> :</a:t>
            </a:r>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accent1"/>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rgbClr val="000000"/>
              </a:buClr>
              <a:buSzPts val="1800"/>
              <a:buFont typeface="Arial"/>
              <a:buNone/>
            </a:pPr>
            <a:r>
              <a:rPr b="0" i="0" lang="fr-FR" sz="1400" u="none" cap="none" strike="noStrike">
                <a:solidFill>
                  <a:schemeClr val="dk1"/>
                </a:solidFill>
                <a:latin typeface="Century Gothic"/>
                <a:ea typeface="Century Gothic"/>
                <a:cs typeface="Century Gothic"/>
                <a:sym typeface="Century Gothic"/>
              </a:rPr>
              <a:t>Les données  proviennent d’</a:t>
            </a:r>
            <a:r>
              <a:rPr b="1" i="0" lang="fr-FR" sz="1400" u="none" cap="none" strike="noStrike">
                <a:solidFill>
                  <a:schemeClr val="dk1"/>
                </a:solidFill>
                <a:latin typeface="Century Gothic"/>
                <a:ea typeface="Century Gothic"/>
                <a:cs typeface="Century Gothic"/>
                <a:sym typeface="Century Gothic"/>
              </a:rPr>
              <a:t>une campagne marketing téléphonique </a:t>
            </a:r>
            <a:r>
              <a:rPr b="0" i="0" lang="fr-FR" sz="1400" u="none" cap="none" strike="noStrike">
                <a:solidFill>
                  <a:schemeClr val="dk1"/>
                </a:solidFill>
                <a:latin typeface="Century Gothic"/>
                <a:ea typeface="Century Gothic"/>
                <a:cs typeface="Century Gothic"/>
                <a:sym typeface="Century Gothic"/>
              </a:rPr>
              <a:t>d’une institution bancaire portugaise. Cette campagne marketing vise la vente de comptes à terme pour des clients.</a:t>
            </a:r>
            <a:endParaRPr/>
          </a:p>
          <a:p>
            <a:pPr indent="0" lvl="0" marL="0" marR="0" rtl="0" algn="l">
              <a:lnSpc>
                <a:spcPct val="100000"/>
              </a:lnSpc>
              <a:spcBef>
                <a:spcPts val="0"/>
              </a:spcBef>
              <a:spcAft>
                <a:spcPts val="0"/>
              </a:spcAft>
              <a:buClr>
                <a:srgbClr val="000000"/>
              </a:buClr>
              <a:buSzPts val="1800"/>
              <a:buFont typeface="Arial"/>
              <a:buNone/>
            </a:pPr>
            <a:r>
              <a:t/>
            </a:r>
            <a:endParaRPr b="0" i="0" sz="11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800"/>
              <a:buFont typeface="Arial"/>
              <a:buChar char="•"/>
            </a:pPr>
            <a:r>
              <a:rPr b="0" i="1" lang="fr-FR" sz="1200" u="none" cap="none" strike="noStrike">
                <a:solidFill>
                  <a:schemeClr val="dk1"/>
                </a:solidFill>
                <a:latin typeface="Century Gothic"/>
                <a:ea typeface="Century Gothic"/>
                <a:cs typeface="Century Gothic"/>
                <a:sym typeface="Century Gothic"/>
              </a:rPr>
              <a:t>Volume brut : 45 000 lignes</a:t>
            </a:r>
            <a:endParaRPr b="0" i="1" sz="1050" u="none" cap="none" strike="noStrike">
              <a:solidFill>
                <a:srgbClr val="000000"/>
              </a:solidFill>
              <a:latin typeface="Arial"/>
              <a:ea typeface="Arial"/>
              <a:cs typeface="Arial"/>
              <a:sym typeface="Arial"/>
            </a:endParaRPr>
          </a:p>
        </p:txBody>
      </p:sp>
      <p:sp>
        <p:nvSpPr>
          <p:cNvPr id="218" name="Google Shape;218;p4"/>
          <p:cNvSpPr txBox="1"/>
          <p:nvPr>
            <p:ph type="title"/>
          </p:nvPr>
        </p:nvSpPr>
        <p:spPr>
          <a:xfrm>
            <a:off x="539496" y="365124"/>
            <a:ext cx="5806440" cy="132588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4400"/>
              <a:buFont typeface="Twentieth Century"/>
              <a:buNone/>
            </a:pPr>
            <a:r>
              <a:rPr b="1" lang="fr-FR">
                <a:solidFill>
                  <a:schemeClr val="accent2"/>
                </a:solidFill>
              </a:rPr>
              <a:t>Intr</a:t>
            </a:r>
            <a:r>
              <a:rPr b="1" lang="fr-FR">
                <a:solidFill>
                  <a:schemeClr val="accent2"/>
                </a:solidFill>
              </a:rPr>
              <a:t>od</a:t>
            </a:r>
            <a:r>
              <a:rPr b="1" lang="fr-FR">
                <a:solidFill>
                  <a:schemeClr val="accent2"/>
                </a:solidFill>
              </a:rPr>
              <a:t>uction</a:t>
            </a:r>
            <a:endParaRPr/>
          </a:p>
        </p:txBody>
      </p:sp>
      <p:pic>
        <p:nvPicPr>
          <p:cNvPr id="219" name="Google Shape;219;p4"/>
          <p:cNvPicPr preferRelativeResize="0"/>
          <p:nvPr>
            <p:ph idx="2" type="pic"/>
          </p:nvPr>
        </p:nvPicPr>
        <p:blipFill rotWithShape="1">
          <a:blip r:embed="rId3">
            <a:alphaModFix/>
          </a:blip>
          <a:srcRect b="0" l="16619" r="16619" t="0"/>
          <a:stretch/>
        </p:blipFill>
        <p:spPr>
          <a:xfrm>
            <a:off x="7200479" y="1150210"/>
            <a:ext cx="2207046" cy="2204178"/>
          </a:xfrm>
          <a:prstGeom prst="rect">
            <a:avLst/>
          </a:prstGeom>
          <a:noFill/>
          <a:ln>
            <a:noFill/>
          </a:ln>
        </p:spPr>
      </p:pic>
      <p:pic>
        <p:nvPicPr>
          <p:cNvPr descr="Une image contenant ventilateur, périphérique, cage, gratte-ciel&#10;&#10;Description générée automatiquement" id="220" name="Google Shape;220;p4"/>
          <p:cNvPicPr preferRelativeResize="0"/>
          <p:nvPr>
            <p:ph idx="3" type="pic"/>
          </p:nvPr>
        </p:nvPicPr>
        <p:blipFill rotWithShape="1">
          <a:blip r:embed="rId4">
            <a:alphaModFix/>
          </a:blip>
          <a:srcRect b="0" l="16667" r="16666" t="0"/>
          <a:stretch/>
        </p:blipFill>
        <p:spPr>
          <a:xfrm>
            <a:off x="8444632" y="2579683"/>
            <a:ext cx="3096807" cy="3096807"/>
          </a:xfrm>
          <a:prstGeom prst="rect">
            <a:avLst/>
          </a:prstGeom>
          <a:noFill/>
          <a:ln>
            <a:noFill/>
          </a:ln>
        </p:spPr>
      </p:pic>
      <p:pic>
        <p:nvPicPr>
          <p:cNvPr descr="Logo&#10;&#10;Description automatically generated" id="221" name="Google Shape;221;p4"/>
          <p:cNvPicPr preferRelativeResize="0"/>
          <p:nvPr/>
        </p:nvPicPr>
        <p:blipFill rotWithShape="1">
          <a:blip r:embed="rId5">
            <a:alphaModFix/>
          </a:blip>
          <a:srcRect b="0" l="0" r="0" t="0"/>
          <a:stretch/>
        </p:blipFill>
        <p:spPr>
          <a:xfrm>
            <a:off x="9528017" y="807310"/>
            <a:ext cx="1343025" cy="6858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5"/>
          <p:cNvSpPr txBox="1"/>
          <p:nvPr>
            <p:ph idx="1" type="body"/>
          </p:nvPr>
        </p:nvSpPr>
        <p:spPr>
          <a:xfrm>
            <a:off x="841248" y="1828800"/>
            <a:ext cx="5093208" cy="4352544"/>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FFFFFF"/>
              </a:buClr>
              <a:buSzPts val="2400"/>
              <a:buNone/>
            </a:pPr>
            <a:r>
              <a:rPr lang="fr-FR">
                <a:solidFill>
                  <a:srgbClr val="FFFFFF"/>
                </a:solidFill>
              </a:rPr>
              <a:t>Sous-titre</a:t>
            </a:r>
            <a:endParaRPr/>
          </a:p>
          <a:p>
            <a:pPr indent="0" lvl="0" marL="0" rtl="0" algn="l">
              <a:lnSpc>
                <a:spcPct val="90000"/>
              </a:lnSpc>
              <a:spcBef>
                <a:spcPts val="1000"/>
              </a:spcBef>
              <a:spcAft>
                <a:spcPts val="0"/>
              </a:spcAft>
              <a:buClr>
                <a:schemeClr val="dk1"/>
              </a:buClr>
              <a:buSzPts val="2400"/>
              <a:buNone/>
            </a:pPr>
            <a:r>
              <a:t/>
            </a:r>
            <a:endParaRPr/>
          </a:p>
        </p:txBody>
      </p:sp>
      <p:sp>
        <p:nvSpPr>
          <p:cNvPr id="228" name="Google Shape;228;p5"/>
          <p:cNvSpPr txBox="1"/>
          <p:nvPr/>
        </p:nvSpPr>
        <p:spPr>
          <a:xfrm>
            <a:off x="539496" y="2250745"/>
            <a:ext cx="5394960" cy="3508653"/>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000000"/>
              </a:buClr>
              <a:buSzPts val="1800"/>
              <a:buFont typeface="Arial"/>
              <a:buChar char="•"/>
            </a:pPr>
            <a:r>
              <a:rPr b="1" i="0" lang="fr-FR" sz="2400" u="none" cap="none" strike="noStrike">
                <a:solidFill>
                  <a:schemeClr val="dk1"/>
                </a:solidFill>
                <a:latin typeface="Century Gothic"/>
                <a:ea typeface="Century Gothic"/>
                <a:cs typeface="Century Gothic"/>
                <a:sym typeface="Century Gothic"/>
              </a:rPr>
              <a:t>Analyser et identifier le risque pour la banque ?</a:t>
            </a:r>
            <a:endParaRPr/>
          </a:p>
          <a:p>
            <a:pPr indent="-171450" lvl="0" marL="285750" marR="0" rtl="0" algn="l">
              <a:lnSpc>
                <a:spcPct val="100000"/>
              </a:lnSpc>
              <a:spcBef>
                <a:spcPts val="0"/>
              </a:spcBef>
              <a:spcAft>
                <a:spcPts val="0"/>
              </a:spcAft>
              <a:buClr>
                <a:srgbClr val="000000"/>
              </a:buClr>
              <a:buSzPts val="1800"/>
              <a:buFont typeface="Arial"/>
              <a:buNone/>
            </a:pPr>
            <a:r>
              <a:t/>
            </a:r>
            <a:endParaRPr b="1" i="0" sz="1800" u="none" cap="none" strike="noStrike">
              <a:solidFill>
                <a:srgbClr val="000000"/>
              </a:solidFill>
              <a:latin typeface="Arial"/>
              <a:ea typeface="Arial"/>
              <a:cs typeface="Arial"/>
              <a:sym typeface="Arial"/>
            </a:endParaRPr>
          </a:p>
          <a:p>
            <a:pPr indent="-171450" lvl="0" marL="285750" marR="0" rtl="0" algn="l">
              <a:lnSpc>
                <a:spcPct val="100000"/>
              </a:lnSpc>
              <a:spcBef>
                <a:spcPts val="0"/>
              </a:spcBef>
              <a:spcAft>
                <a:spcPts val="0"/>
              </a:spcAft>
              <a:buClr>
                <a:srgbClr val="000000"/>
              </a:buClr>
              <a:buSzPts val="1800"/>
              <a:buFont typeface="Arial"/>
              <a:buNone/>
            </a:pPr>
            <a:r>
              <a:t/>
            </a:r>
            <a:endParaRPr b="1" i="0" sz="18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800"/>
              <a:buFont typeface="Arial"/>
              <a:buChar char="•"/>
            </a:pPr>
            <a:r>
              <a:rPr b="1" i="0" lang="fr-FR" sz="2400" u="none" cap="none" strike="noStrike">
                <a:solidFill>
                  <a:schemeClr val="dk1"/>
                </a:solidFill>
                <a:latin typeface="Century Gothic"/>
                <a:ea typeface="Century Gothic"/>
                <a:cs typeface="Century Gothic"/>
                <a:sym typeface="Century Gothic"/>
              </a:rPr>
              <a:t>Challenger la fiabilité du credit-score ?</a:t>
            </a:r>
            <a:endParaRPr/>
          </a:p>
          <a:p>
            <a:pPr indent="-171450" lvl="0" marL="285750" marR="0" rtl="0" algn="l">
              <a:lnSpc>
                <a:spcPct val="100000"/>
              </a:lnSpc>
              <a:spcBef>
                <a:spcPts val="0"/>
              </a:spcBef>
              <a:spcAft>
                <a:spcPts val="0"/>
              </a:spcAft>
              <a:buClr>
                <a:srgbClr val="000000"/>
              </a:buClr>
              <a:buSzPts val="1800"/>
              <a:buFont typeface="Arial"/>
              <a:buNone/>
            </a:pPr>
            <a:r>
              <a:t/>
            </a:r>
            <a:endParaRPr b="1" i="0" sz="2400" u="none" cap="none" strike="noStrike">
              <a:solidFill>
                <a:schemeClr val="dk1"/>
              </a:solidFill>
              <a:latin typeface="Century Gothic"/>
              <a:ea typeface="Century Gothic"/>
              <a:cs typeface="Century Gothic"/>
              <a:sym typeface="Century Gothic"/>
            </a:endParaRPr>
          </a:p>
          <a:p>
            <a:pPr indent="-171450" lvl="0" marL="285750" marR="0" rtl="0" algn="l">
              <a:lnSpc>
                <a:spcPct val="100000"/>
              </a:lnSpc>
              <a:spcBef>
                <a:spcPts val="0"/>
              </a:spcBef>
              <a:spcAft>
                <a:spcPts val="0"/>
              </a:spcAft>
              <a:buClr>
                <a:srgbClr val="000000"/>
              </a:buClr>
              <a:buSzPts val="1800"/>
              <a:buFont typeface="Arial"/>
              <a:buNone/>
            </a:pPr>
            <a:r>
              <a:t/>
            </a:r>
            <a:endParaRPr b="1" i="0" sz="18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800"/>
              <a:buFont typeface="Arial"/>
              <a:buChar char="•"/>
            </a:pPr>
            <a:r>
              <a:rPr b="1" i="0" lang="fr-FR" sz="2400" u="none" cap="none" strike="noStrike">
                <a:solidFill>
                  <a:schemeClr val="dk1"/>
                </a:solidFill>
                <a:latin typeface="Century Gothic"/>
                <a:ea typeface="Century Gothic"/>
                <a:cs typeface="Century Gothic"/>
                <a:sym typeface="Century Gothic"/>
              </a:rPr>
              <a:t>Profil client &amp; Top Credit</a:t>
            </a:r>
            <a:endParaRPr b="1" i="0" sz="2400" u="none" cap="none" strike="noStrike">
              <a:solidFill>
                <a:schemeClr val="dk1"/>
              </a:solidFill>
              <a:latin typeface="Century Gothic"/>
              <a:ea typeface="Century Gothic"/>
              <a:cs typeface="Century Gothic"/>
              <a:sym typeface="Century Gothic"/>
            </a:endParaRPr>
          </a:p>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29" name="Google Shape;229;p5"/>
          <p:cNvSpPr txBox="1"/>
          <p:nvPr/>
        </p:nvSpPr>
        <p:spPr>
          <a:xfrm>
            <a:off x="539496" y="365124"/>
            <a:ext cx="5806440" cy="1325880"/>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accent2"/>
              </a:buClr>
              <a:buSzPts val="4400"/>
              <a:buFont typeface="Twentieth Century"/>
              <a:buNone/>
            </a:pPr>
            <a:r>
              <a:rPr b="1" lang="fr-FR" sz="4400" u="none">
                <a:solidFill>
                  <a:schemeClr val="accent2"/>
                </a:solidFill>
                <a:latin typeface="Twentieth Century"/>
                <a:ea typeface="Twentieth Century"/>
                <a:cs typeface="Twentieth Century"/>
                <a:sym typeface="Twentieth Century"/>
              </a:rPr>
              <a:t>Objectifs</a:t>
            </a:r>
            <a:endParaRPr/>
          </a:p>
        </p:txBody>
      </p:sp>
      <p:pic>
        <p:nvPicPr>
          <p:cNvPr descr="Une image contenant texte, jouet, groupe, gens&#10;&#10;Description générée automatiquement" id="230" name="Google Shape;230;p5"/>
          <p:cNvPicPr preferRelativeResize="0"/>
          <p:nvPr>
            <p:ph idx="3" type="pic"/>
          </p:nvPr>
        </p:nvPicPr>
        <p:blipFill rotWithShape="1">
          <a:blip r:embed="rId3">
            <a:alphaModFix/>
          </a:blip>
          <a:srcRect b="-4710" l="-216" r="27743" t="1"/>
          <a:stretch/>
        </p:blipFill>
        <p:spPr>
          <a:xfrm>
            <a:off x="6246987" y="0"/>
            <a:ext cx="3543558" cy="31496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4400"/>
              <a:buFont typeface="Twentieth Century"/>
              <a:buNone/>
            </a:pPr>
            <a:r>
              <a:rPr b="1" lang="fr-FR">
                <a:solidFill>
                  <a:schemeClr val="accent2"/>
                </a:solidFill>
              </a:rPr>
              <a:t>Data Cleaning Process</a:t>
            </a:r>
            <a:endParaRPr/>
          </a:p>
        </p:txBody>
      </p:sp>
      <p:sp>
        <p:nvSpPr>
          <p:cNvPr id="236" name="Google Shape;236;p6"/>
          <p:cNvSpPr txBox="1"/>
          <p:nvPr/>
        </p:nvSpPr>
        <p:spPr>
          <a:xfrm>
            <a:off x="1170517" y="1999628"/>
            <a:ext cx="2497666" cy="369332"/>
          </a:xfrm>
          <a:prstGeom prst="rect">
            <a:avLst/>
          </a:prstGeom>
          <a:noFill/>
          <a:ln cap="flat" cmpd="sng" w="9525">
            <a:solidFill>
              <a:schemeClr val="dk2"/>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b="1" lang="fr-FR" sz="1800">
                <a:solidFill>
                  <a:schemeClr val="accent1"/>
                </a:solidFill>
                <a:latin typeface="Avenir"/>
                <a:ea typeface="Avenir"/>
                <a:cs typeface="Avenir"/>
                <a:sym typeface="Avenir"/>
              </a:rPr>
              <a:t>Analyse</a:t>
            </a:r>
            <a:endParaRPr/>
          </a:p>
        </p:txBody>
      </p:sp>
      <p:sp>
        <p:nvSpPr>
          <p:cNvPr id="237" name="Google Shape;237;p6"/>
          <p:cNvSpPr txBox="1"/>
          <p:nvPr/>
        </p:nvSpPr>
        <p:spPr>
          <a:xfrm>
            <a:off x="4542148" y="5091003"/>
            <a:ext cx="2497666" cy="369332"/>
          </a:xfrm>
          <a:prstGeom prst="rect">
            <a:avLst/>
          </a:prstGeom>
          <a:noFill/>
          <a:ln cap="flat" cmpd="sng" w="9525">
            <a:solidFill>
              <a:schemeClr val="dk2"/>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b="1" lang="fr-FR" sz="1800">
                <a:solidFill>
                  <a:schemeClr val="accent1"/>
                </a:solidFill>
                <a:latin typeface="Avenir"/>
                <a:ea typeface="Avenir"/>
                <a:cs typeface="Avenir"/>
                <a:sym typeface="Avenir"/>
              </a:rPr>
              <a:t>Cleaning</a:t>
            </a:r>
            <a:endParaRPr b="1" sz="1800">
              <a:solidFill>
                <a:schemeClr val="accent1"/>
              </a:solidFill>
              <a:latin typeface="Avenir"/>
              <a:ea typeface="Avenir"/>
              <a:cs typeface="Avenir"/>
              <a:sym typeface="Avenir"/>
            </a:endParaRPr>
          </a:p>
        </p:txBody>
      </p:sp>
      <p:sp>
        <p:nvSpPr>
          <p:cNvPr id="238" name="Google Shape;238;p6"/>
          <p:cNvSpPr txBox="1"/>
          <p:nvPr/>
        </p:nvSpPr>
        <p:spPr>
          <a:xfrm>
            <a:off x="8977457" y="1906072"/>
            <a:ext cx="2497666" cy="369332"/>
          </a:xfrm>
          <a:prstGeom prst="rect">
            <a:avLst/>
          </a:prstGeom>
          <a:noFill/>
          <a:ln cap="flat" cmpd="sng" w="9525">
            <a:solidFill>
              <a:schemeClr val="dk2"/>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b="1" lang="fr-FR" sz="1800">
                <a:solidFill>
                  <a:schemeClr val="accent1"/>
                </a:solidFill>
                <a:latin typeface="Avenir"/>
                <a:ea typeface="Avenir"/>
                <a:cs typeface="Avenir"/>
                <a:sym typeface="Avenir"/>
              </a:rPr>
              <a:t>Team collaboration</a:t>
            </a:r>
            <a:endParaRPr/>
          </a:p>
        </p:txBody>
      </p:sp>
      <p:cxnSp>
        <p:nvCxnSpPr>
          <p:cNvPr id="239" name="Google Shape;239;p6"/>
          <p:cNvCxnSpPr>
            <a:stCxn id="240" idx="2"/>
            <a:endCxn id="241" idx="6"/>
          </p:cNvCxnSpPr>
          <p:nvPr/>
        </p:nvCxnSpPr>
        <p:spPr>
          <a:xfrm flipH="1">
            <a:off x="2238500" y="3590582"/>
            <a:ext cx="387900" cy="7500"/>
          </a:xfrm>
          <a:prstGeom prst="straightConnector1">
            <a:avLst/>
          </a:prstGeom>
          <a:noFill/>
          <a:ln cap="flat" cmpd="sng" w="38100">
            <a:solidFill>
              <a:schemeClr val="accent6"/>
            </a:solidFill>
            <a:prstDash val="solid"/>
            <a:miter lim="800000"/>
            <a:headEnd len="sm" w="sm" type="none"/>
            <a:tailEnd len="sm" w="sm" type="none"/>
          </a:ln>
        </p:spPr>
      </p:cxnSp>
      <p:cxnSp>
        <p:nvCxnSpPr>
          <p:cNvPr id="242" name="Google Shape;242;p6"/>
          <p:cNvCxnSpPr>
            <a:endCxn id="236" idx="2"/>
          </p:cNvCxnSpPr>
          <p:nvPr/>
        </p:nvCxnSpPr>
        <p:spPr>
          <a:xfrm rot="10800000">
            <a:off x="2419350" y="2368960"/>
            <a:ext cx="12900" cy="1203900"/>
          </a:xfrm>
          <a:prstGeom prst="straightConnector1">
            <a:avLst/>
          </a:prstGeom>
          <a:noFill/>
          <a:ln cap="flat" cmpd="sng" w="28575">
            <a:solidFill>
              <a:schemeClr val="accent1"/>
            </a:solidFill>
            <a:prstDash val="solid"/>
            <a:miter lim="800000"/>
            <a:headEnd len="sm" w="sm" type="none"/>
            <a:tailEnd len="med" w="med" type="triangle"/>
          </a:ln>
        </p:spPr>
      </p:cxnSp>
      <p:cxnSp>
        <p:nvCxnSpPr>
          <p:cNvPr id="243" name="Google Shape;243;p6"/>
          <p:cNvCxnSpPr>
            <a:stCxn id="244" idx="2"/>
            <a:endCxn id="240" idx="6"/>
          </p:cNvCxnSpPr>
          <p:nvPr/>
        </p:nvCxnSpPr>
        <p:spPr>
          <a:xfrm rot="10800000">
            <a:off x="4378876" y="3590583"/>
            <a:ext cx="546300" cy="0"/>
          </a:xfrm>
          <a:prstGeom prst="straightConnector1">
            <a:avLst/>
          </a:prstGeom>
          <a:noFill/>
          <a:ln cap="flat" cmpd="sng" w="38100">
            <a:solidFill>
              <a:schemeClr val="accent6"/>
            </a:solidFill>
            <a:prstDash val="solid"/>
            <a:miter lim="800000"/>
            <a:headEnd len="sm" w="sm" type="none"/>
            <a:tailEnd len="sm" w="sm" type="none"/>
          </a:ln>
        </p:spPr>
      </p:cxnSp>
      <p:cxnSp>
        <p:nvCxnSpPr>
          <p:cNvPr id="245" name="Google Shape;245;p6"/>
          <p:cNvCxnSpPr/>
          <p:nvPr/>
        </p:nvCxnSpPr>
        <p:spPr>
          <a:xfrm>
            <a:off x="4665474" y="3619351"/>
            <a:ext cx="8617" cy="1471652"/>
          </a:xfrm>
          <a:prstGeom prst="straightConnector1">
            <a:avLst/>
          </a:prstGeom>
          <a:noFill/>
          <a:ln cap="flat" cmpd="sng" w="28575">
            <a:solidFill>
              <a:schemeClr val="accent1"/>
            </a:solidFill>
            <a:prstDash val="solid"/>
            <a:miter lim="800000"/>
            <a:headEnd len="sm" w="sm" type="none"/>
            <a:tailEnd len="med" w="med" type="triangle"/>
          </a:ln>
        </p:spPr>
      </p:cxnSp>
      <p:cxnSp>
        <p:nvCxnSpPr>
          <p:cNvPr id="246" name="Google Shape;246;p6"/>
          <p:cNvCxnSpPr>
            <a:stCxn id="247" idx="2"/>
            <a:endCxn id="244" idx="6"/>
          </p:cNvCxnSpPr>
          <p:nvPr/>
        </p:nvCxnSpPr>
        <p:spPr>
          <a:xfrm rot="10800000">
            <a:off x="6656794" y="3590456"/>
            <a:ext cx="546300" cy="1500"/>
          </a:xfrm>
          <a:prstGeom prst="straightConnector1">
            <a:avLst/>
          </a:prstGeom>
          <a:noFill/>
          <a:ln cap="flat" cmpd="sng" w="38100">
            <a:solidFill>
              <a:schemeClr val="accent6"/>
            </a:solidFill>
            <a:prstDash val="solid"/>
            <a:miter lim="800000"/>
            <a:headEnd len="sm" w="sm" type="none"/>
            <a:tailEnd len="sm" w="sm" type="none"/>
          </a:ln>
        </p:spPr>
      </p:cxnSp>
      <p:cxnSp>
        <p:nvCxnSpPr>
          <p:cNvPr id="248" name="Google Shape;248;p6"/>
          <p:cNvCxnSpPr/>
          <p:nvPr/>
        </p:nvCxnSpPr>
        <p:spPr>
          <a:xfrm>
            <a:off x="6929941" y="3588338"/>
            <a:ext cx="8617" cy="1471652"/>
          </a:xfrm>
          <a:prstGeom prst="straightConnector1">
            <a:avLst/>
          </a:prstGeom>
          <a:noFill/>
          <a:ln cap="flat" cmpd="sng" w="28575">
            <a:solidFill>
              <a:schemeClr val="accent1"/>
            </a:solidFill>
            <a:prstDash val="solid"/>
            <a:miter lim="800000"/>
            <a:headEnd len="sm" w="sm" type="none"/>
            <a:tailEnd len="med" w="med" type="triangle"/>
          </a:ln>
        </p:spPr>
      </p:cxnSp>
      <p:cxnSp>
        <p:nvCxnSpPr>
          <p:cNvPr id="249" name="Google Shape;249;p6"/>
          <p:cNvCxnSpPr>
            <a:stCxn id="250" idx="0"/>
            <a:endCxn id="238" idx="2"/>
          </p:cNvCxnSpPr>
          <p:nvPr/>
        </p:nvCxnSpPr>
        <p:spPr>
          <a:xfrm rot="10800000">
            <a:off x="10226291" y="2275263"/>
            <a:ext cx="0" cy="437400"/>
          </a:xfrm>
          <a:prstGeom prst="straightConnector1">
            <a:avLst/>
          </a:prstGeom>
          <a:noFill/>
          <a:ln cap="flat" cmpd="sng" w="28575">
            <a:solidFill>
              <a:schemeClr val="accent1"/>
            </a:solidFill>
            <a:prstDash val="solid"/>
            <a:miter lim="800000"/>
            <a:headEnd len="sm" w="sm" type="none"/>
            <a:tailEnd len="med" w="med" type="triangle"/>
          </a:ln>
        </p:spPr>
      </p:cxnSp>
      <p:cxnSp>
        <p:nvCxnSpPr>
          <p:cNvPr id="251" name="Google Shape;251;p6"/>
          <p:cNvCxnSpPr>
            <a:stCxn id="250" idx="2"/>
            <a:endCxn id="247" idx="6"/>
          </p:cNvCxnSpPr>
          <p:nvPr/>
        </p:nvCxnSpPr>
        <p:spPr>
          <a:xfrm rot="10800000">
            <a:off x="8968313" y="3592041"/>
            <a:ext cx="375300" cy="3300"/>
          </a:xfrm>
          <a:prstGeom prst="straightConnector1">
            <a:avLst/>
          </a:prstGeom>
          <a:noFill/>
          <a:ln cap="flat" cmpd="sng" w="38100">
            <a:solidFill>
              <a:schemeClr val="accent6"/>
            </a:solidFill>
            <a:prstDash val="solid"/>
            <a:miter lim="800000"/>
            <a:headEnd len="sm" w="sm" type="none"/>
            <a:tailEnd len="sm" w="sm" type="none"/>
          </a:ln>
        </p:spPr>
      </p:cxnSp>
      <p:pic>
        <p:nvPicPr>
          <p:cNvPr id="250" name="Google Shape;250;p6"/>
          <p:cNvPicPr preferRelativeResize="0"/>
          <p:nvPr/>
        </p:nvPicPr>
        <p:blipFill rotWithShape="1">
          <a:blip r:embed="rId3">
            <a:alphaModFix/>
          </a:blip>
          <a:srcRect b="0" l="0" r="0" t="0"/>
          <a:stretch/>
        </p:blipFill>
        <p:spPr>
          <a:xfrm>
            <a:off x="9343613" y="2712663"/>
            <a:ext cx="1765355" cy="1765355"/>
          </a:xfrm>
          <a:prstGeom prst="ellipse">
            <a:avLst/>
          </a:prstGeom>
          <a:noFill/>
          <a:ln cap="rnd" cmpd="sng" w="63500">
            <a:solidFill>
              <a:srgbClr val="333333"/>
            </a:solidFill>
            <a:prstDash val="solid"/>
            <a:round/>
            <a:headEnd len="sm" w="sm" type="none"/>
            <a:tailEnd len="sm" w="sm" type="none"/>
          </a:ln>
        </p:spPr>
      </p:pic>
      <p:pic>
        <p:nvPicPr>
          <p:cNvPr id="244" name="Google Shape;244;p6"/>
          <p:cNvPicPr preferRelativeResize="0"/>
          <p:nvPr/>
        </p:nvPicPr>
        <p:blipFill rotWithShape="1">
          <a:blip r:embed="rId4">
            <a:alphaModFix/>
          </a:blip>
          <a:srcRect b="0" l="13691" r="13798" t="0"/>
          <a:stretch/>
        </p:blipFill>
        <p:spPr>
          <a:xfrm>
            <a:off x="4925176" y="2725582"/>
            <a:ext cx="1731611" cy="1730002"/>
          </a:xfrm>
          <a:prstGeom prst="ellipse">
            <a:avLst/>
          </a:prstGeom>
          <a:noFill/>
          <a:ln cap="rnd" cmpd="sng" w="63500">
            <a:solidFill>
              <a:srgbClr val="333333"/>
            </a:solidFill>
            <a:prstDash val="solid"/>
            <a:round/>
            <a:headEnd len="sm" w="sm" type="none"/>
            <a:tailEnd len="sm" w="sm" type="none"/>
          </a:ln>
        </p:spPr>
      </p:pic>
      <p:pic>
        <p:nvPicPr>
          <p:cNvPr id="247" name="Google Shape;247;p6"/>
          <p:cNvPicPr preferRelativeResize="0"/>
          <p:nvPr/>
        </p:nvPicPr>
        <p:blipFill rotWithShape="1">
          <a:blip r:embed="rId5">
            <a:alphaModFix/>
          </a:blip>
          <a:srcRect b="0" l="0" r="0" t="0"/>
          <a:stretch/>
        </p:blipFill>
        <p:spPr>
          <a:xfrm>
            <a:off x="7203094" y="2709278"/>
            <a:ext cx="1765355" cy="1765355"/>
          </a:xfrm>
          <a:prstGeom prst="ellipse">
            <a:avLst/>
          </a:prstGeom>
          <a:noFill/>
          <a:ln cap="rnd" cmpd="sng" w="63500">
            <a:solidFill>
              <a:srgbClr val="333333"/>
            </a:solidFill>
            <a:prstDash val="solid"/>
            <a:round/>
            <a:headEnd len="sm" w="sm" type="none"/>
            <a:tailEnd len="sm" w="sm" type="none"/>
          </a:ln>
        </p:spPr>
      </p:pic>
      <p:pic>
        <p:nvPicPr>
          <p:cNvPr id="240" name="Google Shape;240;p6"/>
          <p:cNvPicPr preferRelativeResize="0"/>
          <p:nvPr/>
        </p:nvPicPr>
        <p:blipFill rotWithShape="1">
          <a:blip r:embed="rId6">
            <a:alphaModFix/>
          </a:blip>
          <a:srcRect b="9492" l="0" r="0" t="5659"/>
          <a:stretch/>
        </p:blipFill>
        <p:spPr>
          <a:xfrm>
            <a:off x="2626400" y="2725581"/>
            <a:ext cx="1752469" cy="1730002"/>
          </a:xfrm>
          <a:prstGeom prst="ellipse">
            <a:avLst/>
          </a:prstGeom>
          <a:noFill/>
          <a:ln cap="rnd" cmpd="sng" w="63500">
            <a:solidFill>
              <a:srgbClr val="333333"/>
            </a:solidFill>
            <a:prstDash val="solid"/>
            <a:round/>
            <a:headEnd len="sm" w="sm" type="none"/>
            <a:tailEnd len="sm" w="sm" type="none"/>
          </a:ln>
        </p:spPr>
      </p:pic>
      <p:pic>
        <p:nvPicPr>
          <p:cNvPr id="241" name="Google Shape;241;p6"/>
          <p:cNvPicPr preferRelativeResize="0"/>
          <p:nvPr/>
        </p:nvPicPr>
        <p:blipFill rotWithShape="1">
          <a:blip r:embed="rId7">
            <a:alphaModFix/>
          </a:blip>
          <a:srcRect b="0" l="17490" r="15266" t="0"/>
          <a:stretch/>
        </p:blipFill>
        <p:spPr>
          <a:xfrm>
            <a:off x="572473" y="2772230"/>
            <a:ext cx="1665877" cy="1651604"/>
          </a:xfrm>
          <a:prstGeom prst="ellipse">
            <a:avLst/>
          </a:prstGeom>
          <a:noFill/>
          <a:ln cap="rnd" cmpd="sng" w="63500">
            <a:solidFill>
              <a:srgbClr val="333333"/>
            </a:solidFill>
            <a:prstDash val="solid"/>
            <a:round/>
            <a:headEnd len="sm" w="sm" type="none"/>
            <a:tailEnd len="sm" w="sm" type="none"/>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7"/>
          <p:cNvSpPr txBox="1"/>
          <p:nvPr>
            <p:ph type="title"/>
          </p:nvPr>
        </p:nvSpPr>
        <p:spPr>
          <a:xfrm>
            <a:off x="539496"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4400"/>
              <a:buFont typeface="Twentieth Century"/>
              <a:buNone/>
            </a:pPr>
            <a:r>
              <a:rPr b="1" lang="fr-FR">
                <a:solidFill>
                  <a:schemeClr val="accent2"/>
                </a:solidFill>
              </a:rPr>
              <a:t>Présention Data Frame</a:t>
            </a:r>
            <a:endParaRPr/>
          </a:p>
        </p:txBody>
      </p:sp>
      <p:sp>
        <p:nvSpPr>
          <p:cNvPr id="257" name="Google Shape;257;p7"/>
          <p:cNvSpPr txBox="1"/>
          <p:nvPr/>
        </p:nvSpPr>
        <p:spPr>
          <a:xfrm>
            <a:off x="4757736" y="5167312"/>
            <a:ext cx="267652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fr-FR" sz="1800">
                <a:solidFill>
                  <a:schemeClr val="dk1"/>
                </a:solidFill>
                <a:latin typeface="Avenir"/>
                <a:ea typeface="Avenir"/>
                <a:cs typeface="Avenir"/>
                <a:sym typeface="Avenir"/>
              </a:rPr>
              <a:t>Data set 1 : Bank Loan</a:t>
            </a:r>
            <a:endParaRPr/>
          </a:p>
        </p:txBody>
      </p:sp>
      <p:pic>
        <p:nvPicPr>
          <p:cNvPr id="258" name="Google Shape;258;p7"/>
          <p:cNvPicPr preferRelativeResize="0"/>
          <p:nvPr/>
        </p:nvPicPr>
        <p:blipFill rotWithShape="1">
          <a:blip r:embed="rId3">
            <a:alphaModFix/>
          </a:blip>
          <a:srcRect b="0" l="0" r="0" t="0"/>
          <a:stretch/>
        </p:blipFill>
        <p:spPr>
          <a:xfrm>
            <a:off x="133350" y="2109099"/>
            <a:ext cx="11925300" cy="26398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8"/>
          <p:cNvSpPr txBox="1"/>
          <p:nvPr>
            <p:ph type="title"/>
          </p:nvPr>
        </p:nvSpPr>
        <p:spPr>
          <a:xfrm>
            <a:off x="539496"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4400"/>
              <a:buFont typeface="Twentieth Century"/>
              <a:buNone/>
            </a:pPr>
            <a:r>
              <a:rPr b="1" lang="fr-FR">
                <a:solidFill>
                  <a:schemeClr val="accent2"/>
                </a:solidFill>
              </a:rPr>
              <a:t>Présentation Data Frame</a:t>
            </a:r>
            <a:endParaRPr/>
          </a:p>
        </p:txBody>
      </p:sp>
      <p:sp>
        <p:nvSpPr>
          <p:cNvPr id="264" name="Google Shape;264;p8"/>
          <p:cNvSpPr txBox="1"/>
          <p:nvPr/>
        </p:nvSpPr>
        <p:spPr>
          <a:xfrm>
            <a:off x="4512467" y="5167312"/>
            <a:ext cx="316706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fr-FR" sz="1800">
                <a:solidFill>
                  <a:schemeClr val="dk1"/>
                </a:solidFill>
                <a:latin typeface="Avenir"/>
                <a:ea typeface="Avenir"/>
                <a:cs typeface="Avenir"/>
                <a:sym typeface="Avenir"/>
              </a:rPr>
              <a:t>Data set 2 : Bank Marketing</a:t>
            </a:r>
            <a:endParaRPr/>
          </a:p>
        </p:txBody>
      </p:sp>
      <p:pic>
        <p:nvPicPr>
          <p:cNvPr id="265" name="Google Shape;265;p8"/>
          <p:cNvPicPr preferRelativeResize="0"/>
          <p:nvPr/>
        </p:nvPicPr>
        <p:blipFill rotWithShape="1">
          <a:blip r:embed="rId3">
            <a:alphaModFix/>
          </a:blip>
          <a:srcRect b="0" l="-1087" r="1088" t="0"/>
          <a:stretch/>
        </p:blipFill>
        <p:spPr>
          <a:xfrm>
            <a:off x="-47625" y="2393395"/>
            <a:ext cx="12183161" cy="207121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4400"/>
              <a:buFont typeface="Twentieth Century"/>
              <a:buNone/>
            </a:pPr>
            <a:r>
              <a:rPr b="1" lang="fr-FR">
                <a:solidFill>
                  <a:schemeClr val="accent2"/>
                </a:solidFill>
              </a:rPr>
              <a:t>Data Cleaning Process</a:t>
            </a:r>
            <a:endParaRPr/>
          </a:p>
        </p:txBody>
      </p:sp>
      <p:sp>
        <p:nvSpPr>
          <p:cNvPr id="271" name="Google Shape;271;p9"/>
          <p:cNvSpPr txBox="1"/>
          <p:nvPr/>
        </p:nvSpPr>
        <p:spPr>
          <a:xfrm>
            <a:off x="962025" y="1519238"/>
            <a:ext cx="7839075" cy="452431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fr-FR" sz="1800">
                <a:solidFill>
                  <a:schemeClr val="accent1"/>
                </a:solidFill>
                <a:latin typeface="Avenir"/>
                <a:ea typeface="Avenir"/>
                <a:cs typeface="Avenir"/>
                <a:sym typeface="Avenir"/>
              </a:rPr>
              <a:t>Problèmes:</a:t>
            </a:r>
            <a:endParaRPr sz="1800">
              <a:solidFill>
                <a:schemeClr val="dk1"/>
              </a:solidFill>
              <a:latin typeface="Avenir"/>
              <a:ea typeface="Avenir"/>
              <a:cs typeface="Avenir"/>
              <a:sym typeface="Avenir"/>
            </a:endParaRPr>
          </a:p>
          <a:p>
            <a:pPr indent="-285750" lvl="0" marL="285750" marR="0" rtl="0" algn="l">
              <a:spcBef>
                <a:spcPts val="0"/>
              </a:spcBef>
              <a:spcAft>
                <a:spcPts val="0"/>
              </a:spcAft>
              <a:buClr>
                <a:schemeClr val="dk1"/>
              </a:buClr>
              <a:buSzPts val="1800"/>
              <a:buFont typeface="Arial"/>
              <a:buChar char="•"/>
            </a:pPr>
            <a:r>
              <a:rPr lang="fr-FR" sz="1800">
                <a:solidFill>
                  <a:schemeClr val="dk1"/>
                </a:solidFill>
                <a:latin typeface="Avenir"/>
                <a:ea typeface="Avenir"/>
                <a:cs typeface="Avenir"/>
                <a:sym typeface="Avenir"/>
              </a:rPr>
              <a:t>Nombreuses les valeurs manquantes (Blank)</a:t>
            </a:r>
            <a:endParaRPr/>
          </a:p>
          <a:p>
            <a:pPr indent="-285750" lvl="0" marL="285750" marR="0" rtl="0" algn="l">
              <a:spcBef>
                <a:spcPts val="0"/>
              </a:spcBef>
              <a:spcAft>
                <a:spcPts val="0"/>
              </a:spcAft>
              <a:buClr>
                <a:schemeClr val="dk1"/>
              </a:buClr>
              <a:buSzPts val="1800"/>
              <a:buFont typeface="Arial"/>
              <a:buChar char="•"/>
            </a:pPr>
            <a:r>
              <a:rPr lang="fr-FR" sz="1800">
                <a:solidFill>
                  <a:schemeClr val="dk1"/>
                </a:solidFill>
                <a:latin typeface="Avenir"/>
                <a:ea typeface="Avenir"/>
                <a:cs typeface="Avenir"/>
                <a:sym typeface="Avenir"/>
              </a:rPr>
              <a:t>Valeurs incohérentes</a:t>
            </a:r>
            <a:endParaRPr/>
          </a:p>
          <a:p>
            <a:pPr indent="-285750" lvl="0" marL="285750" marR="0" rtl="0" algn="l">
              <a:spcBef>
                <a:spcPts val="0"/>
              </a:spcBef>
              <a:spcAft>
                <a:spcPts val="0"/>
              </a:spcAft>
              <a:buClr>
                <a:schemeClr val="dk1"/>
              </a:buClr>
              <a:buSzPts val="1800"/>
              <a:buFont typeface="Arial"/>
              <a:buChar char="•"/>
            </a:pPr>
            <a:r>
              <a:rPr lang="fr-FR" sz="1800">
                <a:solidFill>
                  <a:schemeClr val="dk1"/>
                </a:solidFill>
                <a:latin typeface="Avenir"/>
                <a:ea typeface="Avenir"/>
                <a:cs typeface="Avenir"/>
                <a:sym typeface="Avenir"/>
              </a:rPr>
              <a:t>Nan / NA</a:t>
            </a:r>
            <a:endParaRPr/>
          </a:p>
          <a:p>
            <a:pPr indent="-285750" lvl="0" marL="285750" marR="0" rtl="0" algn="l">
              <a:spcBef>
                <a:spcPts val="0"/>
              </a:spcBef>
              <a:spcAft>
                <a:spcPts val="0"/>
              </a:spcAft>
              <a:buClr>
                <a:schemeClr val="dk1"/>
              </a:buClr>
              <a:buSzPts val="1800"/>
              <a:buFont typeface="Arial"/>
              <a:buChar char="•"/>
            </a:pPr>
            <a:r>
              <a:rPr lang="fr-FR" sz="1800">
                <a:solidFill>
                  <a:schemeClr val="dk1"/>
                </a:solidFill>
                <a:latin typeface="Avenir"/>
                <a:ea typeface="Avenir"/>
                <a:cs typeface="Avenir"/>
                <a:sym typeface="Avenir"/>
              </a:rPr>
              <a:t>Volume faible de data</a:t>
            </a:r>
            <a:endParaRPr/>
          </a:p>
          <a:p>
            <a:pPr indent="-285750" lvl="0" marL="285750" marR="0" rtl="0" algn="l">
              <a:spcBef>
                <a:spcPts val="0"/>
              </a:spcBef>
              <a:spcAft>
                <a:spcPts val="0"/>
              </a:spcAft>
              <a:buClr>
                <a:schemeClr val="dk1"/>
              </a:buClr>
              <a:buSzPts val="1800"/>
              <a:buFont typeface="Arial"/>
              <a:buChar char="•"/>
            </a:pPr>
            <a:r>
              <a:rPr lang="fr-FR" sz="1800">
                <a:solidFill>
                  <a:schemeClr val="dk1"/>
                </a:solidFill>
                <a:latin typeface="Avenir"/>
                <a:ea typeface="Avenir"/>
                <a:cs typeface="Avenir"/>
                <a:sym typeface="Avenir"/>
              </a:rPr>
              <a:t>Mauvaises données</a:t>
            </a:r>
            <a:endParaRPr/>
          </a:p>
          <a:p>
            <a:pPr indent="0" lvl="0" marL="0" marR="0" rtl="0" algn="l">
              <a:spcBef>
                <a:spcPts val="0"/>
              </a:spcBef>
              <a:spcAft>
                <a:spcPts val="0"/>
              </a:spcAft>
              <a:buNone/>
            </a:pPr>
            <a:r>
              <a:t/>
            </a:r>
            <a:endParaRPr sz="1800">
              <a:solidFill>
                <a:schemeClr val="dk1"/>
              </a:solidFill>
              <a:latin typeface="Avenir"/>
              <a:ea typeface="Avenir"/>
              <a:cs typeface="Avenir"/>
              <a:sym typeface="Avenir"/>
            </a:endParaRPr>
          </a:p>
          <a:p>
            <a:pPr indent="0" lvl="0" marL="0" marR="0" rtl="0" algn="l">
              <a:spcBef>
                <a:spcPts val="0"/>
              </a:spcBef>
              <a:spcAft>
                <a:spcPts val="0"/>
              </a:spcAft>
              <a:buNone/>
            </a:pPr>
            <a:r>
              <a:rPr b="1" lang="fr-FR" sz="1800">
                <a:solidFill>
                  <a:schemeClr val="accent1"/>
                </a:solidFill>
                <a:latin typeface="Avenir"/>
                <a:ea typeface="Avenir"/>
                <a:cs typeface="Avenir"/>
                <a:sym typeface="Avenir"/>
              </a:rPr>
              <a:t>Solutions :</a:t>
            </a:r>
            <a:endParaRPr/>
          </a:p>
          <a:p>
            <a:pPr indent="-285750" lvl="0" marL="285750" marR="0" rtl="0" algn="l">
              <a:spcBef>
                <a:spcPts val="0"/>
              </a:spcBef>
              <a:spcAft>
                <a:spcPts val="0"/>
              </a:spcAft>
              <a:buClr>
                <a:schemeClr val="dk1"/>
              </a:buClr>
              <a:buSzPts val="1800"/>
              <a:buFont typeface="Arial"/>
              <a:buChar char="•"/>
            </a:pPr>
            <a:r>
              <a:rPr lang="fr-FR" sz="1800">
                <a:solidFill>
                  <a:schemeClr val="dk1"/>
                </a:solidFill>
                <a:latin typeface="Avenir"/>
                <a:ea typeface="Avenir"/>
                <a:cs typeface="Avenir"/>
                <a:sym typeface="Avenir"/>
              </a:rPr>
              <a:t>Complétion des valeurs manquantes par interprétation</a:t>
            </a:r>
            <a:endParaRPr/>
          </a:p>
          <a:p>
            <a:pPr indent="-285750" lvl="0" marL="285750" marR="0" rtl="0" algn="l">
              <a:spcBef>
                <a:spcPts val="0"/>
              </a:spcBef>
              <a:spcAft>
                <a:spcPts val="0"/>
              </a:spcAft>
              <a:buClr>
                <a:schemeClr val="dk1"/>
              </a:buClr>
              <a:buSzPts val="1800"/>
              <a:buFont typeface="Arial"/>
              <a:buChar char="•"/>
            </a:pPr>
            <a:r>
              <a:rPr lang="fr-FR" sz="1800">
                <a:solidFill>
                  <a:schemeClr val="dk1"/>
                </a:solidFill>
                <a:latin typeface="Avenir"/>
                <a:ea typeface="Avenir"/>
                <a:cs typeface="Avenir"/>
                <a:sym typeface="Avenir"/>
              </a:rPr>
              <a:t>Analyse du dataset pour supprimer les valeurs incohérentes</a:t>
            </a:r>
            <a:endParaRPr/>
          </a:p>
          <a:p>
            <a:pPr indent="-285750" lvl="0" marL="285750" marR="0" rtl="0" algn="l">
              <a:spcBef>
                <a:spcPts val="0"/>
              </a:spcBef>
              <a:spcAft>
                <a:spcPts val="0"/>
              </a:spcAft>
              <a:buClr>
                <a:schemeClr val="dk1"/>
              </a:buClr>
              <a:buSzPts val="1800"/>
              <a:buFont typeface="Arial"/>
              <a:buChar char="•"/>
            </a:pPr>
            <a:r>
              <a:rPr lang="fr-FR" sz="1800">
                <a:solidFill>
                  <a:schemeClr val="dk1"/>
                </a:solidFill>
                <a:latin typeface="Avenir"/>
                <a:ea typeface="Avenir"/>
                <a:cs typeface="Avenir"/>
                <a:sym typeface="Avenir"/>
              </a:rPr>
              <a:t>Choix dans la suppression ou le remplacer des NaN</a:t>
            </a:r>
            <a:endParaRPr/>
          </a:p>
          <a:p>
            <a:pPr indent="0" lvl="0" marL="0" marR="0" rtl="0" algn="l">
              <a:spcBef>
                <a:spcPts val="0"/>
              </a:spcBef>
              <a:spcAft>
                <a:spcPts val="0"/>
              </a:spcAft>
              <a:buNone/>
            </a:pPr>
            <a:r>
              <a:t/>
            </a:r>
            <a:endParaRPr sz="1800">
              <a:solidFill>
                <a:schemeClr val="dk1"/>
              </a:solidFill>
              <a:latin typeface="Avenir"/>
              <a:ea typeface="Avenir"/>
              <a:cs typeface="Avenir"/>
              <a:sym typeface="Avenir"/>
            </a:endParaRPr>
          </a:p>
          <a:p>
            <a:pPr indent="0" lvl="0" marL="0" marR="0" rtl="0" algn="l">
              <a:spcBef>
                <a:spcPts val="0"/>
              </a:spcBef>
              <a:spcAft>
                <a:spcPts val="0"/>
              </a:spcAft>
              <a:buNone/>
            </a:pPr>
            <a:r>
              <a:rPr b="1" lang="fr-FR" sz="1800">
                <a:solidFill>
                  <a:schemeClr val="accent1"/>
                </a:solidFill>
                <a:latin typeface="Avenir"/>
                <a:ea typeface="Avenir"/>
                <a:cs typeface="Avenir"/>
                <a:sym typeface="Avenir"/>
              </a:rPr>
              <a:t>Exemple :</a:t>
            </a:r>
            <a:endParaRPr/>
          </a:p>
          <a:p>
            <a:pPr indent="-285750" lvl="0" marL="285750" marR="0" rtl="0" algn="l">
              <a:spcBef>
                <a:spcPts val="0"/>
              </a:spcBef>
              <a:spcAft>
                <a:spcPts val="0"/>
              </a:spcAft>
              <a:buClr>
                <a:schemeClr val="dk1"/>
              </a:buClr>
              <a:buSzPts val="1800"/>
              <a:buFont typeface="Arial"/>
              <a:buChar char="•"/>
            </a:pPr>
            <a:r>
              <a:rPr lang="fr-FR" sz="1800">
                <a:solidFill>
                  <a:schemeClr val="dk1"/>
                </a:solidFill>
                <a:latin typeface="Avenir"/>
                <a:ea typeface="Avenir"/>
                <a:cs typeface="Avenir"/>
                <a:sym typeface="Avenir"/>
              </a:rPr>
              <a:t> Moyenne de revenu annuel par tranche de 100k pour déterminer un crédit score</a:t>
            </a:r>
            <a:endParaRPr/>
          </a:p>
          <a:p>
            <a:pPr indent="-285750" lvl="0" marL="285750" marR="0" rtl="0" algn="l">
              <a:spcBef>
                <a:spcPts val="0"/>
              </a:spcBef>
              <a:spcAft>
                <a:spcPts val="0"/>
              </a:spcAft>
              <a:buClr>
                <a:schemeClr val="dk1"/>
              </a:buClr>
              <a:buSzPts val="1800"/>
              <a:buFont typeface="Arial"/>
              <a:buChar char="•"/>
            </a:pPr>
            <a:r>
              <a:rPr lang="fr-FR" sz="1800">
                <a:solidFill>
                  <a:schemeClr val="dk1"/>
                </a:solidFill>
                <a:latin typeface="Avenir"/>
                <a:ea typeface="Avenir"/>
                <a:cs typeface="Avenir"/>
                <a:sym typeface="Avenir"/>
              </a:rPr>
              <a:t>Remplacement des N/A par 0 dans les défauts de paiements de prêts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hapesVTI">
  <a:themeElements>
    <a:clrScheme name="Shapes">
      <a:dk1>
        <a:srgbClr val="000000"/>
      </a:dk1>
      <a:lt1>
        <a:srgbClr val="FFFFFF"/>
      </a:lt1>
      <a:dk2>
        <a:srgbClr val="281B10"/>
      </a:dk2>
      <a:lt2>
        <a:srgbClr val="FFF9F5"/>
      </a:lt2>
      <a:accent1>
        <a:srgbClr val="EE7661"/>
      </a:accent1>
      <a:accent2>
        <a:srgbClr val="4E91F0"/>
      </a:accent2>
      <a:accent3>
        <a:srgbClr val="5B5260"/>
      </a:accent3>
      <a:accent4>
        <a:srgbClr val="2CC3B4"/>
      </a:accent4>
      <a:accent5>
        <a:srgbClr val="C097F8"/>
      </a:accent5>
      <a:accent6>
        <a:srgbClr val="FF9514"/>
      </a:accent6>
      <a:hlink>
        <a:srgbClr val="E50CBC"/>
      </a:hlink>
      <a:folHlink>
        <a:srgbClr val="6257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hèm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2022-07-27T16:48:56Z</dcterms:created>
  <dc:creator>Simon MELIZA-External</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SIP_Label_b29603fb-7fab-4bf6-8ed3-004985bb9d91_Enabled">
    <vt:lpwstr>true</vt:lpwstr>
  </property>
  <property fmtid="{D5CDD505-2E9C-101B-9397-08002B2CF9AE}" pid="4" name="MSIP_Label_b29603fb-7fab-4bf6-8ed3-004985bb9d91_SetDate">
    <vt:lpwstr>2022-07-27T16:48:57Z</vt:lpwstr>
  </property>
  <property fmtid="{D5CDD505-2E9C-101B-9397-08002B2CF9AE}" pid="5" name="MSIP_Label_b29603fb-7fab-4bf6-8ed3-004985bb9d91_Method">
    <vt:lpwstr>Standard</vt:lpwstr>
  </property>
  <property fmtid="{D5CDD505-2E9C-101B-9397-08002B2CF9AE}" pid="6" name="MSIP_Label_b29603fb-7fab-4bf6-8ed3-004985bb9d91_Name">
    <vt:lpwstr>Anyone - No Protection</vt:lpwstr>
  </property>
  <property fmtid="{D5CDD505-2E9C-101B-9397-08002B2CF9AE}" pid="7" name="MSIP_Label_b29603fb-7fab-4bf6-8ed3-004985bb9d91_SiteId">
    <vt:lpwstr>9179d01a-e94c-4488-b5f0-4554bc474f8c</vt:lpwstr>
  </property>
  <property fmtid="{D5CDD505-2E9C-101B-9397-08002B2CF9AE}" pid="8" name="MSIP_Label_b29603fb-7fab-4bf6-8ed3-004985bb9d91_ActionId">
    <vt:lpwstr>6919bf99-f184-44b6-9fed-d5677e0d4789</vt:lpwstr>
  </property>
  <property fmtid="{D5CDD505-2E9C-101B-9397-08002B2CF9AE}" pid="9" name="MSIP_Label_b29603fb-7fab-4bf6-8ed3-004985bb9d91_ContentBits">
    <vt:lpwstr>0</vt:lpwstr>
  </property>
</Properties>
</file>