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D4E"/>
    <a:srgbClr val="B59F3B"/>
    <a:srgbClr val="3A3A3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02"/>
  </p:normalViewPr>
  <p:slideViewPr>
    <p:cSldViewPr snapToGrid="0">
      <p:cViewPr varScale="1">
        <p:scale>
          <a:sx n="113" d="100"/>
          <a:sy n="113" d="100"/>
        </p:scale>
        <p:origin x="6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on MacNeil" userId="3fc1154e-9354-4f26-9b65-1d3c97a0cc86" providerId="ADAL" clId="{F3050D9C-6F9C-D846-A5F0-43EB74A743A8}"/>
    <pc:docChg chg="modSld">
      <pc:chgData name="Madison MacNeil" userId="3fc1154e-9354-4f26-9b65-1d3c97a0cc86" providerId="ADAL" clId="{F3050D9C-6F9C-D846-A5F0-43EB74A743A8}" dt="2023-10-19T20:20:19.602" v="0" actId="14100"/>
      <pc:docMkLst>
        <pc:docMk/>
      </pc:docMkLst>
      <pc:sldChg chg="modSp mod">
        <pc:chgData name="Madison MacNeil" userId="3fc1154e-9354-4f26-9b65-1d3c97a0cc86" providerId="ADAL" clId="{F3050D9C-6F9C-D846-A5F0-43EB74A743A8}" dt="2023-10-19T20:20:19.602" v="0" actId="14100"/>
        <pc:sldMkLst>
          <pc:docMk/>
          <pc:sldMk cId="1119968166" sldId="258"/>
        </pc:sldMkLst>
        <pc:spChg chg="mod">
          <ac:chgData name="Madison MacNeil" userId="3fc1154e-9354-4f26-9b65-1d3c97a0cc86" providerId="ADAL" clId="{F3050D9C-6F9C-D846-A5F0-43EB74A743A8}" dt="2023-10-19T20:20:19.602" v="0" actId="14100"/>
          <ac:spMkLst>
            <pc:docMk/>
            <pc:sldMk cId="1119968166" sldId="258"/>
            <ac:spMk id="22" creationId="{971ADAA2-1E98-57A6-4793-D8EF957CEC17}"/>
          </ac:spMkLst>
        </pc:spChg>
      </pc:sldChg>
    </pc:docChg>
  </pc:docChgLst>
  <pc:docChgLst>
    <pc:chgData name="Madison MacNeil" userId="S::20mkm17@queensu.ca::3fc1154e-9354-4f26-9b65-1d3c97a0cc86" providerId="AD" clId="Web-{FA6F68DB-A3E3-0CCE-6C5C-AB1CC0F5B39E}"/>
    <pc:docChg chg="modSld">
      <pc:chgData name="Madison MacNeil" userId="S::20mkm17@queensu.ca::3fc1154e-9354-4f26-9b65-1d3c97a0cc86" providerId="AD" clId="Web-{FA6F68DB-A3E3-0CCE-6C5C-AB1CC0F5B39E}" dt="2023-09-28T21:26:10.729" v="17" actId="20577"/>
      <pc:docMkLst>
        <pc:docMk/>
      </pc:docMkLst>
      <pc:sldChg chg="modSp">
        <pc:chgData name="Madison MacNeil" userId="S::20mkm17@queensu.ca::3fc1154e-9354-4f26-9b65-1d3c97a0cc86" providerId="AD" clId="Web-{FA6F68DB-A3E3-0CCE-6C5C-AB1CC0F5B39E}" dt="2023-09-28T21:26:10.729" v="17" actId="20577"/>
        <pc:sldMkLst>
          <pc:docMk/>
          <pc:sldMk cId="2178827935" sldId="259"/>
        </pc:sldMkLst>
        <pc:spChg chg="mod">
          <ac:chgData name="Madison MacNeil" userId="S::20mkm17@queensu.ca::3fc1154e-9354-4f26-9b65-1d3c97a0cc86" providerId="AD" clId="Web-{FA6F68DB-A3E3-0CCE-6C5C-AB1CC0F5B39E}" dt="2023-09-28T21:26:10.729" v="17" actId="20577"/>
          <ac:spMkLst>
            <pc:docMk/>
            <pc:sldMk cId="2178827935" sldId="259"/>
            <ac:spMk id="3" creationId="{2D0D0A32-C9F0-53B0-0858-4E998FBE0DB8}"/>
          </ac:spMkLst>
        </pc:spChg>
      </pc:sldChg>
    </pc:docChg>
  </pc:docChgLst>
  <pc:docChgLst>
    <pc:chgData name="Madison MacNeil" userId="S::20mkm17@queensu.ca::3fc1154e-9354-4f26-9b65-1d3c97a0cc86" providerId="AD" clId="Web-{0FFA0BB4-3CD1-4DB3-91BF-189DF5E777B1}"/>
    <pc:docChg chg="addSld modSld">
      <pc:chgData name="Madison MacNeil" userId="S::20mkm17@queensu.ca::3fc1154e-9354-4f26-9b65-1d3c97a0cc86" providerId="AD" clId="Web-{0FFA0BB4-3CD1-4DB3-91BF-189DF5E777B1}" dt="2023-09-30T21:17:27.249" v="731" actId="20577"/>
      <pc:docMkLst>
        <pc:docMk/>
      </pc:docMkLst>
      <pc:sldChg chg="modSp">
        <pc:chgData name="Madison MacNeil" userId="S::20mkm17@queensu.ca::3fc1154e-9354-4f26-9b65-1d3c97a0cc86" providerId="AD" clId="Web-{0FFA0BB4-3CD1-4DB3-91BF-189DF5E777B1}" dt="2023-09-30T20:47:50.807" v="21" actId="20577"/>
        <pc:sldMkLst>
          <pc:docMk/>
          <pc:sldMk cId="2640291272" sldId="257"/>
        </pc:sldMkLst>
        <pc:spChg chg="mod">
          <ac:chgData name="Madison MacNeil" userId="S::20mkm17@queensu.ca::3fc1154e-9354-4f26-9b65-1d3c97a0cc86" providerId="AD" clId="Web-{0FFA0BB4-3CD1-4DB3-91BF-189DF5E777B1}" dt="2023-09-30T20:47:50.807" v="21" actId="20577"/>
          <ac:spMkLst>
            <pc:docMk/>
            <pc:sldMk cId="2640291272" sldId="257"/>
            <ac:spMk id="9" creationId="{EE1DD52E-1313-0B04-DB6A-DF4179821074}"/>
          </ac:spMkLst>
        </pc:spChg>
      </pc:sldChg>
      <pc:sldChg chg="modSp">
        <pc:chgData name="Madison MacNeil" userId="S::20mkm17@queensu.ca::3fc1154e-9354-4f26-9b65-1d3c97a0cc86" providerId="AD" clId="Web-{0FFA0BB4-3CD1-4DB3-91BF-189DF5E777B1}" dt="2023-09-30T21:08:12.398" v="728" actId="20577"/>
        <pc:sldMkLst>
          <pc:docMk/>
          <pc:sldMk cId="2178827935" sldId="259"/>
        </pc:sldMkLst>
        <pc:spChg chg="mod">
          <ac:chgData name="Madison MacNeil" userId="S::20mkm17@queensu.ca::3fc1154e-9354-4f26-9b65-1d3c97a0cc86" providerId="AD" clId="Web-{0FFA0BB4-3CD1-4DB3-91BF-189DF5E777B1}" dt="2023-09-30T21:08:12.398" v="728" actId="20577"/>
          <ac:spMkLst>
            <pc:docMk/>
            <pc:sldMk cId="2178827935" sldId="259"/>
            <ac:spMk id="3" creationId="{2D0D0A32-C9F0-53B0-0858-4E998FBE0DB8}"/>
          </ac:spMkLst>
        </pc:spChg>
      </pc:sldChg>
      <pc:sldChg chg="modSp new">
        <pc:chgData name="Madison MacNeil" userId="S::20mkm17@queensu.ca::3fc1154e-9354-4f26-9b65-1d3c97a0cc86" providerId="AD" clId="Web-{0FFA0BB4-3CD1-4DB3-91BF-189DF5E777B1}" dt="2023-09-30T21:17:27.249" v="731" actId="20577"/>
        <pc:sldMkLst>
          <pc:docMk/>
          <pc:sldMk cId="1665150163" sldId="261"/>
        </pc:sldMkLst>
        <pc:spChg chg="mod">
          <ac:chgData name="Madison MacNeil" userId="S::20mkm17@queensu.ca::3fc1154e-9354-4f26-9b65-1d3c97a0cc86" providerId="AD" clId="Web-{0FFA0BB4-3CD1-4DB3-91BF-189DF5E777B1}" dt="2023-09-30T21:17:27.249" v="731" actId="20577"/>
          <ac:spMkLst>
            <pc:docMk/>
            <pc:sldMk cId="1665150163" sldId="261"/>
            <ac:spMk id="3" creationId="{37EDCC0B-F760-5D93-7688-CCFFE1440FBF}"/>
          </ac:spMkLst>
        </pc:spChg>
      </pc:sldChg>
    </pc:docChg>
  </pc:docChgLst>
  <pc:docChgLst>
    <pc:chgData name="Madison MacNeil" userId="S::20mkm17@queensu.ca::3fc1154e-9354-4f26-9b65-1d3c97a0cc86" providerId="AD" clId="Web-{924C52FC-B10B-53D2-01C7-359025FBAC61}"/>
    <pc:docChg chg="modSld">
      <pc:chgData name="Madison MacNeil" userId="S::20mkm17@queensu.ca::3fc1154e-9354-4f26-9b65-1d3c97a0cc86" providerId="AD" clId="Web-{924C52FC-B10B-53D2-01C7-359025FBAC61}" dt="2023-10-05T13:15:31.233" v="84" actId="20577"/>
      <pc:docMkLst>
        <pc:docMk/>
      </pc:docMkLst>
      <pc:sldChg chg="modSp">
        <pc:chgData name="Madison MacNeil" userId="S::20mkm17@queensu.ca::3fc1154e-9354-4f26-9b65-1d3c97a0cc86" providerId="AD" clId="Web-{924C52FC-B10B-53D2-01C7-359025FBAC61}" dt="2023-10-05T13:14:48.764" v="62" actId="20577"/>
        <pc:sldMkLst>
          <pc:docMk/>
          <pc:sldMk cId="1119968166" sldId="258"/>
        </pc:sldMkLst>
        <pc:spChg chg="mod">
          <ac:chgData name="Madison MacNeil" userId="S::20mkm17@queensu.ca::3fc1154e-9354-4f26-9b65-1d3c97a0cc86" providerId="AD" clId="Web-{924C52FC-B10B-53D2-01C7-359025FBAC61}" dt="2023-10-05T13:14:48.764" v="62" actId="20577"/>
          <ac:spMkLst>
            <pc:docMk/>
            <pc:sldMk cId="1119968166" sldId="258"/>
            <ac:spMk id="3" creationId="{B98C6760-0A01-3599-9978-6461E3EA52C8}"/>
          </ac:spMkLst>
        </pc:spChg>
      </pc:sldChg>
      <pc:sldChg chg="modSp">
        <pc:chgData name="Madison MacNeil" userId="S::20mkm17@queensu.ca::3fc1154e-9354-4f26-9b65-1d3c97a0cc86" providerId="AD" clId="Web-{924C52FC-B10B-53D2-01C7-359025FBAC61}" dt="2023-10-05T13:15:31.233" v="84" actId="20577"/>
        <pc:sldMkLst>
          <pc:docMk/>
          <pc:sldMk cId="2178827935" sldId="259"/>
        </pc:sldMkLst>
        <pc:spChg chg="mod">
          <ac:chgData name="Madison MacNeil" userId="S::20mkm17@queensu.ca::3fc1154e-9354-4f26-9b65-1d3c97a0cc86" providerId="AD" clId="Web-{924C52FC-B10B-53D2-01C7-359025FBAC61}" dt="2023-10-05T13:15:31.233" v="84" actId="20577"/>
          <ac:spMkLst>
            <pc:docMk/>
            <pc:sldMk cId="2178827935" sldId="259"/>
            <ac:spMk id="3" creationId="{2D0D0A32-C9F0-53B0-0858-4E998FBE0DB8}"/>
          </ac:spMkLst>
        </pc:spChg>
      </pc:sldChg>
    </pc:docChg>
  </pc:docChgLst>
  <pc:docChgLst>
    <pc:chgData name="Simon Nair" userId="58389dfd-c032-4259-a7f7-7053115da2fd" providerId="ADAL" clId="{9FD479CF-C07C-494B-80DA-5FD43A7FD05F}"/>
    <pc:docChg chg="custSel modSld">
      <pc:chgData name="Simon Nair" userId="58389dfd-c032-4259-a7f7-7053115da2fd" providerId="ADAL" clId="{9FD479CF-C07C-494B-80DA-5FD43A7FD05F}" dt="2023-09-30T20:31:24.711" v="1721" actId="20577"/>
      <pc:docMkLst>
        <pc:docMk/>
      </pc:docMkLst>
      <pc:sldChg chg="modSp mod">
        <pc:chgData name="Simon Nair" userId="58389dfd-c032-4259-a7f7-7053115da2fd" providerId="ADAL" clId="{9FD479CF-C07C-494B-80DA-5FD43A7FD05F}" dt="2023-09-28T21:59:43.648" v="1266" actId="20577"/>
        <pc:sldMkLst>
          <pc:docMk/>
          <pc:sldMk cId="1338635163" sldId="256"/>
        </pc:sldMkLst>
        <pc:spChg chg="mod">
          <ac:chgData name="Simon Nair" userId="58389dfd-c032-4259-a7f7-7053115da2fd" providerId="ADAL" clId="{9FD479CF-C07C-494B-80DA-5FD43A7FD05F}" dt="2023-09-28T21:59:43.648" v="1266" actId="20577"/>
          <ac:spMkLst>
            <pc:docMk/>
            <pc:sldMk cId="1338635163" sldId="256"/>
            <ac:spMk id="2" creationId="{EF255FE4-47EC-B528-66A0-BA06856E004C}"/>
          </ac:spMkLst>
        </pc:spChg>
      </pc:sldChg>
      <pc:sldChg chg="addSp modSp mod">
        <pc:chgData name="Simon Nair" userId="58389dfd-c032-4259-a7f7-7053115da2fd" providerId="ADAL" clId="{9FD479CF-C07C-494B-80DA-5FD43A7FD05F}" dt="2023-09-30T20:31:24.711" v="1721" actId="20577"/>
        <pc:sldMkLst>
          <pc:docMk/>
          <pc:sldMk cId="2640291272" sldId="257"/>
        </pc:sldMkLst>
        <pc:spChg chg="mod">
          <ac:chgData name="Simon Nair" userId="58389dfd-c032-4259-a7f7-7053115da2fd" providerId="ADAL" clId="{9FD479CF-C07C-494B-80DA-5FD43A7FD05F}" dt="2023-09-30T20:31:24.711" v="1721" actId="20577"/>
          <ac:spMkLst>
            <pc:docMk/>
            <pc:sldMk cId="2640291272" sldId="257"/>
            <ac:spMk id="9" creationId="{EE1DD52E-1313-0B04-DB6A-DF4179821074}"/>
          </ac:spMkLst>
        </pc:spChg>
        <pc:graphicFrameChg chg="add mod modGraphic">
          <ac:chgData name="Simon Nair" userId="58389dfd-c032-4259-a7f7-7053115da2fd" providerId="ADAL" clId="{9FD479CF-C07C-494B-80DA-5FD43A7FD05F}" dt="2023-09-28T22:29:50.302" v="1490" actId="207"/>
          <ac:graphicFrameMkLst>
            <pc:docMk/>
            <pc:sldMk cId="2640291272" sldId="257"/>
            <ac:graphicFrameMk id="3" creationId="{195923F2-5E67-1E69-8736-D27540E6ED96}"/>
          </ac:graphicFrameMkLst>
        </pc:graphicFrameChg>
      </pc:sldChg>
      <pc:sldChg chg="addSp modSp mod">
        <pc:chgData name="Simon Nair" userId="58389dfd-c032-4259-a7f7-7053115da2fd" providerId="ADAL" clId="{9FD479CF-C07C-494B-80DA-5FD43A7FD05F}" dt="2023-09-28T22:30:41.808" v="1497" actId="207"/>
        <pc:sldMkLst>
          <pc:docMk/>
          <pc:sldMk cId="1119968166" sldId="258"/>
        </pc:sldMkLst>
        <pc:spChg chg="mod">
          <ac:chgData name="Simon Nair" userId="58389dfd-c032-4259-a7f7-7053115da2fd" providerId="ADAL" clId="{9FD479CF-C07C-494B-80DA-5FD43A7FD05F}" dt="2023-09-28T22:25:30.026" v="1482" actId="14100"/>
          <ac:spMkLst>
            <pc:docMk/>
            <pc:sldMk cId="1119968166" sldId="258"/>
            <ac:spMk id="2" creationId="{377C3D50-C45B-5D47-7A52-A6042F98AD08}"/>
          </ac:spMkLst>
        </pc:spChg>
        <pc:graphicFrameChg chg="add mod modGraphic">
          <ac:chgData name="Simon Nair" userId="58389dfd-c032-4259-a7f7-7053115da2fd" providerId="ADAL" clId="{9FD479CF-C07C-494B-80DA-5FD43A7FD05F}" dt="2023-09-28T22:30:41.808" v="1497" actId="207"/>
          <ac:graphicFrameMkLst>
            <pc:docMk/>
            <pc:sldMk cId="1119968166" sldId="258"/>
            <ac:graphicFrameMk id="4" creationId="{4DE92E0A-FC95-6520-7100-27F006432B41}"/>
          </ac:graphicFrameMkLst>
        </pc:graphicFrameChg>
      </pc:sldChg>
      <pc:sldChg chg="addSp modSp mod">
        <pc:chgData name="Simon Nair" userId="58389dfd-c032-4259-a7f7-7053115da2fd" providerId="ADAL" clId="{9FD479CF-C07C-494B-80DA-5FD43A7FD05F}" dt="2023-09-28T22:32:41.764" v="1572" actId="207"/>
        <pc:sldMkLst>
          <pc:docMk/>
          <pc:sldMk cId="2178827935" sldId="259"/>
        </pc:sldMkLst>
        <pc:spChg chg="mod">
          <ac:chgData name="Simon Nair" userId="58389dfd-c032-4259-a7f7-7053115da2fd" providerId="ADAL" clId="{9FD479CF-C07C-494B-80DA-5FD43A7FD05F}" dt="2023-09-28T22:32:25.781" v="1571" actId="14100"/>
          <ac:spMkLst>
            <pc:docMk/>
            <pc:sldMk cId="2178827935" sldId="259"/>
            <ac:spMk id="2" creationId="{A3A3E871-AD19-A81D-968B-71C90C876C4F}"/>
          </ac:spMkLst>
        </pc:spChg>
        <pc:spChg chg="mod">
          <ac:chgData name="Simon Nair" userId="58389dfd-c032-4259-a7f7-7053115da2fd" providerId="ADAL" clId="{9FD479CF-C07C-494B-80DA-5FD43A7FD05F}" dt="2023-09-28T22:13:19.125" v="1350" actId="33524"/>
          <ac:spMkLst>
            <pc:docMk/>
            <pc:sldMk cId="2178827935" sldId="259"/>
            <ac:spMk id="3" creationId="{2D0D0A32-C9F0-53B0-0858-4E998FBE0DB8}"/>
          </ac:spMkLst>
        </pc:spChg>
        <pc:graphicFrameChg chg="add mod modGraphic">
          <ac:chgData name="Simon Nair" userId="58389dfd-c032-4259-a7f7-7053115da2fd" providerId="ADAL" clId="{9FD479CF-C07C-494B-80DA-5FD43A7FD05F}" dt="2023-09-28T22:32:41.764" v="1572" actId="207"/>
          <ac:graphicFrameMkLst>
            <pc:docMk/>
            <pc:sldMk cId="2178827935" sldId="259"/>
            <ac:graphicFrameMk id="4" creationId="{8B40D3C6-231E-233F-C566-F50A057E22D8}"/>
          </ac:graphicFrameMkLst>
        </pc:graphicFrameChg>
      </pc:sldChg>
    </pc:docChg>
  </pc:docChgLst>
  <pc:docChgLst>
    <pc:chgData name="Madison MacNeil" userId="S::20mkm17@queensu.ca::3fc1154e-9354-4f26-9b65-1d3c97a0cc86" providerId="AD" clId="Web-{68142D68-2734-3CD5-F513-6EAA6D2AD3BF}"/>
    <pc:docChg chg="addSld delSld modSld">
      <pc:chgData name="Madison MacNeil" userId="S::20mkm17@queensu.ca::3fc1154e-9354-4f26-9b65-1d3c97a0cc86" providerId="AD" clId="Web-{68142D68-2734-3CD5-F513-6EAA6D2AD3BF}" dt="2023-10-06T02:56:08.925" v="966" actId="20577"/>
      <pc:docMkLst>
        <pc:docMk/>
      </pc:docMkLst>
      <pc:sldChg chg="addSp delSp modSp add del">
        <pc:chgData name="Madison MacNeil" userId="S::20mkm17@queensu.ca::3fc1154e-9354-4f26-9b65-1d3c97a0cc86" providerId="AD" clId="Web-{68142D68-2734-3CD5-F513-6EAA6D2AD3BF}" dt="2023-10-06T01:41:15.751" v="722" actId="1076"/>
        <pc:sldMkLst>
          <pc:docMk/>
          <pc:sldMk cId="2640291272" sldId="257"/>
        </pc:sldMkLst>
        <pc:spChg chg="add mod">
          <ac:chgData name="Madison MacNeil" userId="S::20mkm17@queensu.ca::3fc1154e-9354-4f26-9b65-1d3c97a0cc86" providerId="AD" clId="Web-{68142D68-2734-3CD5-F513-6EAA6D2AD3BF}" dt="2023-10-06T01:22:58.628" v="478" actId="20577"/>
          <ac:spMkLst>
            <pc:docMk/>
            <pc:sldMk cId="2640291272" sldId="257"/>
            <ac:spMk id="6" creationId="{1A03243B-3A68-3D1B-8D2D-4ECB1B5EA069}"/>
          </ac:spMkLst>
        </pc:spChg>
        <pc:spChg chg="add del mod">
          <ac:chgData name="Madison MacNeil" userId="S::20mkm17@queensu.ca::3fc1154e-9354-4f26-9b65-1d3c97a0cc86" providerId="AD" clId="Web-{68142D68-2734-3CD5-F513-6EAA6D2AD3BF}" dt="2023-10-06T01:13:24.534" v="253"/>
          <ac:spMkLst>
            <pc:docMk/>
            <pc:sldMk cId="2640291272" sldId="257"/>
            <ac:spMk id="7" creationId="{0CA15FBF-298E-9780-6EA5-5092998CDF31}"/>
          </ac:spMkLst>
        </pc:spChg>
        <pc:spChg chg="del mod">
          <ac:chgData name="Madison MacNeil" userId="S::20mkm17@queensu.ca::3fc1154e-9354-4f26-9b65-1d3c97a0cc86" providerId="AD" clId="Web-{68142D68-2734-3CD5-F513-6EAA6D2AD3BF}" dt="2023-10-06T01:13:10.456" v="249"/>
          <ac:spMkLst>
            <pc:docMk/>
            <pc:sldMk cId="2640291272" sldId="257"/>
            <ac:spMk id="9" creationId="{EE1DD52E-1313-0B04-DB6A-DF4179821074}"/>
          </ac:spMkLst>
        </pc:spChg>
        <pc:cxnChg chg="add del mod">
          <ac:chgData name="Madison MacNeil" userId="S::20mkm17@queensu.ca::3fc1154e-9354-4f26-9b65-1d3c97a0cc86" providerId="AD" clId="Web-{68142D68-2734-3CD5-F513-6EAA6D2AD3BF}" dt="2023-10-06T01:24:12.473" v="491"/>
          <ac:cxnSpMkLst>
            <pc:docMk/>
            <pc:sldMk cId="2640291272" sldId="257"/>
            <ac:cxnSpMk id="8" creationId="{DA61F100-87E1-AA69-ADD1-8D8CE6D656E3}"/>
          </ac:cxnSpMkLst>
        </pc:cxnChg>
        <pc:cxnChg chg="add del mod">
          <ac:chgData name="Madison MacNeil" userId="S::20mkm17@queensu.ca::3fc1154e-9354-4f26-9b65-1d3c97a0cc86" providerId="AD" clId="Web-{68142D68-2734-3CD5-F513-6EAA6D2AD3BF}" dt="2023-10-06T01:39:40.967" v="708"/>
          <ac:cxnSpMkLst>
            <pc:docMk/>
            <pc:sldMk cId="2640291272" sldId="257"/>
            <ac:cxnSpMk id="10" creationId="{A7D50203-B305-EFA1-6971-36CF602B9620}"/>
          </ac:cxnSpMkLst>
        </pc:cxnChg>
        <pc:cxnChg chg="add mod">
          <ac:chgData name="Madison MacNeil" userId="S::20mkm17@queensu.ca::3fc1154e-9354-4f26-9b65-1d3c97a0cc86" providerId="AD" clId="Web-{68142D68-2734-3CD5-F513-6EAA6D2AD3BF}" dt="2023-10-06T01:41:15.751" v="722" actId="1076"/>
          <ac:cxnSpMkLst>
            <pc:docMk/>
            <pc:sldMk cId="2640291272" sldId="257"/>
            <ac:cxnSpMk id="11" creationId="{E5AFF31D-CAD7-C710-1D02-EC6B0396E1BA}"/>
          </ac:cxnSpMkLst>
        </pc:cxnChg>
      </pc:sldChg>
      <pc:sldChg chg="addSp delSp modSp">
        <pc:chgData name="Madison MacNeil" userId="S::20mkm17@queensu.ca::3fc1154e-9354-4f26-9b65-1d3c97a0cc86" providerId="AD" clId="Web-{68142D68-2734-3CD5-F513-6EAA6D2AD3BF}" dt="2023-10-06T02:17:28.882" v="921" actId="1076"/>
        <pc:sldMkLst>
          <pc:docMk/>
          <pc:sldMk cId="1119968166" sldId="258"/>
        </pc:sldMkLst>
        <pc:spChg chg="mod">
          <ac:chgData name="Madison MacNeil" userId="S::20mkm17@queensu.ca::3fc1154e-9354-4f26-9b65-1d3c97a0cc86" providerId="AD" clId="Web-{68142D68-2734-3CD5-F513-6EAA6D2AD3BF}" dt="2023-10-06T00:49:43.526" v="141" actId="1076"/>
          <ac:spMkLst>
            <pc:docMk/>
            <pc:sldMk cId="1119968166" sldId="258"/>
            <ac:spMk id="2" creationId="{377C3D50-C45B-5D47-7A52-A6042F98AD08}"/>
          </ac:spMkLst>
        </pc:spChg>
        <pc:spChg chg="mod">
          <ac:chgData name="Madison MacNeil" userId="S::20mkm17@queensu.ca::3fc1154e-9354-4f26-9b65-1d3c97a0cc86" providerId="AD" clId="Web-{68142D68-2734-3CD5-F513-6EAA6D2AD3BF}" dt="2023-10-06T02:16:38.599" v="907" actId="1076"/>
          <ac:spMkLst>
            <pc:docMk/>
            <pc:sldMk cId="1119968166" sldId="258"/>
            <ac:spMk id="3" creationId="{B98C6760-0A01-3599-9978-6461E3EA52C8}"/>
          </ac:spMkLst>
        </pc:spChg>
        <pc:spChg chg="add mod">
          <ac:chgData name="Madison MacNeil" userId="S::20mkm17@queensu.ca::3fc1154e-9354-4f26-9b65-1d3c97a0cc86" providerId="AD" clId="Web-{68142D68-2734-3CD5-F513-6EAA6D2AD3BF}" dt="2023-10-06T02:17:21.788" v="919" actId="1076"/>
          <ac:spMkLst>
            <pc:docMk/>
            <pc:sldMk cId="1119968166" sldId="258"/>
            <ac:spMk id="10" creationId="{3F48B0AE-4110-9A2F-2CF8-F88218E32197}"/>
          </ac:spMkLst>
        </pc:spChg>
        <pc:spChg chg="add mod">
          <ac:chgData name="Madison MacNeil" userId="S::20mkm17@queensu.ca::3fc1154e-9354-4f26-9b65-1d3c97a0cc86" providerId="AD" clId="Web-{68142D68-2734-3CD5-F513-6EAA6D2AD3BF}" dt="2023-10-06T01:34:09.849" v="684" actId="1076"/>
          <ac:spMkLst>
            <pc:docMk/>
            <pc:sldMk cId="1119968166" sldId="258"/>
            <ac:spMk id="12" creationId="{9BE9D3EC-AD50-92F8-0087-538D2256B55A}"/>
          </ac:spMkLst>
        </pc:spChg>
        <pc:spChg chg="add mod">
          <ac:chgData name="Madison MacNeil" userId="S::20mkm17@queensu.ca::3fc1154e-9354-4f26-9b65-1d3c97a0cc86" providerId="AD" clId="Web-{68142D68-2734-3CD5-F513-6EAA6D2AD3BF}" dt="2023-10-06T01:34:03.536" v="675" actId="1076"/>
          <ac:spMkLst>
            <pc:docMk/>
            <pc:sldMk cId="1119968166" sldId="258"/>
            <ac:spMk id="13" creationId="{874235A5-D766-F39D-B2FA-C1DE5D768366}"/>
          </ac:spMkLst>
        </pc:spChg>
        <pc:spChg chg="add mod">
          <ac:chgData name="Madison MacNeil" userId="S::20mkm17@queensu.ca::3fc1154e-9354-4f26-9b65-1d3c97a0cc86" providerId="AD" clId="Web-{68142D68-2734-3CD5-F513-6EAA6D2AD3BF}" dt="2023-10-06T01:34:03.567" v="676" actId="1076"/>
          <ac:spMkLst>
            <pc:docMk/>
            <pc:sldMk cId="1119968166" sldId="258"/>
            <ac:spMk id="14" creationId="{3750C615-4357-CC20-A4D0-979928D34445}"/>
          </ac:spMkLst>
        </pc:spChg>
        <pc:spChg chg="add mod">
          <ac:chgData name="Madison MacNeil" userId="S::20mkm17@queensu.ca::3fc1154e-9354-4f26-9b65-1d3c97a0cc86" providerId="AD" clId="Web-{68142D68-2734-3CD5-F513-6EAA6D2AD3BF}" dt="2023-10-06T01:34:03.599" v="677" actId="1076"/>
          <ac:spMkLst>
            <pc:docMk/>
            <pc:sldMk cId="1119968166" sldId="258"/>
            <ac:spMk id="15" creationId="{55E8935D-CE8B-F6FA-504C-DE5D11C7D845}"/>
          </ac:spMkLst>
        </pc:spChg>
        <pc:spChg chg="add mod">
          <ac:chgData name="Madison MacNeil" userId="S::20mkm17@queensu.ca::3fc1154e-9354-4f26-9b65-1d3c97a0cc86" providerId="AD" clId="Web-{68142D68-2734-3CD5-F513-6EAA6D2AD3BF}" dt="2023-10-06T01:34:03.614" v="678" actId="1076"/>
          <ac:spMkLst>
            <pc:docMk/>
            <pc:sldMk cId="1119968166" sldId="258"/>
            <ac:spMk id="16" creationId="{0F6F4F90-9BFB-C491-2461-4E866EC35832}"/>
          </ac:spMkLst>
        </pc:spChg>
        <pc:spChg chg="add mod">
          <ac:chgData name="Madison MacNeil" userId="S::20mkm17@queensu.ca::3fc1154e-9354-4f26-9b65-1d3c97a0cc86" providerId="AD" clId="Web-{68142D68-2734-3CD5-F513-6EAA6D2AD3BF}" dt="2023-10-06T01:34:03.630" v="679" actId="1076"/>
          <ac:spMkLst>
            <pc:docMk/>
            <pc:sldMk cId="1119968166" sldId="258"/>
            <ac:spMk id="17" creationId="{8138BF2C-B9F1-8880-C0F5-07271663DD56}"/>
          </ac:spMkLst>
        </pc:spChg>
        <pc:spChg chg="add mod">
          <ac:chgData name="Madison MacNeil" userId="S::20mkm17@queensu.ca::3fc1154e-9354-4f26-9b65-1d3c97a0cc86" providerId="AD" clId="Web-{68142D68-2734-3CD5-F513-6EAA6D2AD3BF}" dt="2023-10-06T01:34:03.661" v="680" actId="1076"/>
          <ac:spMkLst>
            <pc:docMk/>
            <pc:sldMk cId="1119968166" sldId="258"/>
            <ac:spMk id="18" creationId="{DF1D0BFE-E97D-F724-9DB6-2967842D0793}"/>
          </ac:spMkLst>
        </pc:spChg>
        <pc:spChg chg="add mod">
          <ac:chgData name="Madison MacNeil" userId="S::20mkm17@queensu.ca::3fc1154e-9354-4f26-9b65-1d3c97a0cc86" providerId="AD" clId="Web-{68142D68-2734-3CD5-F513-6EAA6D2AD3BF}" dt="2023-10-06T01:34:03.677" v="681" actId="1076"/>
          <ac:spMkLst>
            <pc:docMk/>
            <pc:sldMk cId="1119968166" sldId="258"/>
            <ac:spMk id="19" creationId="{F00552BE-3C66-875C-4068-3E460B270FA5}"/>
          </ac:spMkLst>
        </pc:spChg>
        <pc:spChg chg="add mod">
          <ac:chgData name="Madison MacNeil" userId="S::20mkm17@queensu.ca::3fc1154e-9354-4f26-9b65-1d3c97a0cc86" providerId="AD" clId="Web-{68142D68-2734-3CD5-F513-6EAA6D2AD3BF}" dt="2023-10-06T01:34:03.692" v="682" actId="1076"/>
          <ac:spMkLst>
            <pc:docMk/>
            <pc:sldMk cId="1119968166" sldId="258"/>
            <ac:spMk id="20" creationId="{6C3778C7-1BB6-CCA7-BF6F-73A838DD87CE}"/>
          </ac:spMkLst>
        </pc:spChg>
        <pc:spChg chg="add mod">
          <ac:chgData name="Madison MacNeil" userId="S::20mkm17@queensu.ca::3fc1154e-9354-4f26-9b65-1d3c97a0cc86" providerId="AD" clId="Web-{68142D68-2734-3CD5-F513-6EAA6D2AD3BF}" dt="2023-10-06T01:34:03.724" v="683" actId="1076"/>
          <ac:spMkLst>
            <pc:docMk/>
            <pc:sldMk cId="1119968166" sldId="258"/>
            <ac:spMk id="21" creationId="{D8520816-E079-3683-D428-7B56DC0F3AA7}"/>
          </ac:spMkLst>
        </pc:spChg>
        <pc:spChg chg="add mod">
          <ac:chgData name="Madison MacNeil" userId="S::20mkm17@queensu.ca::3fc1154e-9354-4f26-9b65-1d3c97a0cc86" providerId="AD" clId="Web-{68142D68-2734-3CD5-F513-6EAA6D2AD3BF}" dt="2023-10-06T02:17:28.882" v="921" actId="1076"/>
          <ac:spMkLst>
            <pc:docMk/>
            <pc:sldMk cId="1119968166" sldId="258"/>
            <ac:spMk id="22" creationId="{971ADAA2-1E98-57A6-4793-D8EF957CEC17}"/>
          </ac:spMkLst>
        </pc:spChg>
        <pc:graphicFrameChg chg="mod">
          <ac:chgData name="Madison MacNeil" userId="S::20mkm17@queensu.ca::3fc1154e-9354-4f26-9b65-1d3c97a0cc86" providerId="AD" clId="Web-{68142D68-2734-3CD5-F513-6EAA6D2AD3BF}" dt="2023-10-06T00:49:49.401" v="142" actId="1076"/>
          <ac:graphicFrameMkLst>
            <pc:docMk/>
            <pc:sldMk cId="1119968166" sldId="258"/>
            <ac:graphicFrameMk id="4" creationId="{4DE92E0A-FC95-6520-7100-27F006432B41}"/>
          </ac:graphicFrameMkLst>
        </pc:graphicFrameChg>
        <pc:picChg chg="add mod">
          <ac:chgData name="Madison MacNeil" userId="S::20mkm17@queensu.ca::3fc1154e-9354-4f26-9b65-1d3c97a0cc86" providerId="AD" clId="Web-{68142D68-2734-3CD5-F513-6EAA6D2AD3BF}" dt="2023-10-06T01:34:03.458" v="672" actId="1076"/>
          <ac:picMkLst>
            <pc:docMk/>
            <pc:sldMk cId="1119968166" sldId="258"/>
            <ac:picMk id="6" creationId="{628FA0F7-E8FE-A65E-24A6-B09D8442978E}"/>
          </ac:picMkLst>
        </pc:picChg>
        <pc:cxnChg chg="add mod">
          <ac:chgData name="Madison MacNeil" userId="S::20mkm17@queensu.ca::3fc1154e-9354-4f26-9b65-1d3c97a0cc86" providerId="AD" clId="Web-{68142D68-2734-3CD5-F513-6EAA6D2AD3BF}" dt="2023-10-06T01:34:03.474" v="673" actId="1076"/>
          <ac:cxnSpMkLst>
            <pc:docMk/>
            <pc:sldMk cId="1119968166" sldId="258"/>
            <ac:cxnSpMk id="8" creationId="{6A6E42B1-E021-B982-ABBB-C82151AD77C2}"/>
          </ac:cxnSpMkLst>
        </pc:cxnChg>
        <pc:cxnChg chg="add mod">
          <ac:chgData name="Madison MacNeil" userId="S::20mkm17@queensu.ca::3fc1154e-9354-4f26-9b65-1d3c97a0cc86" providerId="AD" clId="Web-{68142D68-2734-3CD5-F513-6EAA6D2AD3BF}" dt="2023-10-06T01:34:03.505" v="674" actId="1076"/>
          <ac:cxnSpMkLst>
            <pc:docMk/>
            <pc:sldMk cId="1119968166" sldId="258"/>
            <ac:cxnSpMk id="9" creationId="{5E0D9E2E-10AA-7998-DB0F-D1843ACBA310}"/>
          </ac:cxnSpMkLst>
        </pc:cxnChg>
        <pc:cxnChg chg="add del mod">
          <ac:chgData name="Madison MacNeil" userId="S::20mkm17@queensu.ca::3fc1154e-9354-4f26-9b65-1d3c97a0cc86" providerId="AD" clId="Web-{68142D68-2734-3CD5-F513-6EAA6D2AD3BF}" dt="2023-10-06T01:27:32.979" v="546"/>
          <ac:cxnSpMkLst>
            <pc:docMk/>
            <pc:sldMk cId="1119968166" sldId="258"/>
            <ac:cxnSpMk id="11" creationId="{6ACDDE05-23C8-9712-EDE7-55F857DA19F9}"/>
          </ac:cxnSpMkLst>
        </pc:cxnChg>
      </pc:sldChg>
      <pc:sldChg chg="addSp delSp modSp">
        <pc:chgData name="Madison MacNeil" userId="S::20mkm17@queensu.ca::3fc1154e-9354-4f26-9b65-1d3c97a0cc86" providerId="AD" clId="Web-{68142D68-2734-3CD5-F513-6EAA6D2AD3BF}" dt="2023-10-06T02:56:08.925" v="966" actId="20577"/>
        <pc:sldMkLst>
          <pc:docMk/>
          <pc:sldMk cId="2178827935" sldId="259"/>
        </pc:sldMkLst>
        <pc:spChg chg="mod">
          <ac:chgData name="Madison MacNeil" userId="S::20mkm17@queensu.ca::3fc1154e-9354-4f26-9b65-1d3c97a0cc86" providerId="AD" clId="Web-{68142D68-2734-3CD5-F513-6EAA6D2AD3BF}" dt="2023-10-06T01:38:57.825" v="694" actId="1076"/>
          <ac:spMkLst>
            <pc:docMk/>
            <pc:sldMk cId="2178827935" sldId="259"/>
            <ac:spMk id="2" creationId="{A3A3E871-AD19-A81D-968B-71C90C876C4F}"/>
          </ac:spMkLst>
        </pc:spChg>
        <pc:spChg chg="mod">
          <ac:chgData name="Madison MacNeil" userId="S::20mkm17@queensu.ca::3fc1154e-9354-4f26-9b65-1d3c97a0cc86" providerId="AD" clId="Web-{68142D68-2734-3CD5-F513-6EAA6D2AD3BF}" dt="2023-10-06T02:56:08.925" v="966" actId="20577"/>
          <ac:spMkLst>
            <pc:docMk/>
            <pc:sldMk cId="2178827935" sldId="259"/>
            <ac:spMk id="3" creationId="{2D0D0A32-C9F0-53B0-0858-4E998FBE0DB8}"/>
          </ac:spMkLst>
        </pc:spChg>
        <pc:spChg chg="add del">
          <ac:chgData name="Madison MacNeil" userId="S::20mkm17@queensu.ca::3fc1154e-9354-4f26-9b65-1d3c97a0cc86" providerId="AD" clId="Web-{68142D68-2734-3CD5-F513-6EAA6D2AD3BF}" dt="2023-10-06T01:38:58.997" v="695"/>
          <ac:spMkLst>
            <pc:docMk/>
            <pc:sldMk cId="2178827935" sldId="259"/>
            <ac:spMk id="6" creationId="{E64DFEBA-E078-73C0-6F87-3A885915BBBA}"/>
          </ac:spMkLst>
        </pc:spChg>
        <pc:graphicFrameChg chg="mod modGraphic">
          <ac:chgData name="Madison MacNeil" userId="S::20mkm17@queensu.ca::3fc1154e-9354-4f26-9b65-1d3c97a0cc86" providerId="AD" clId="Web-{68142D68-2734-3CD5-F513-6EAA6D2AD3BF}" dt="2023-10-06T01:39:13.966" v="700" actId="1076"/>
          <ac:graphicFrameMkLst>
            <pc:docMk/>
            <pc:sldMk cId="2178827935" sldId="259"/>
            <ac:graphicFrameMk id="4" creationId="{8B40D3C6-231E-233F-C566-F50A057E22D8}"/>
          </ac:graphicFrameMkLst>
        </pc:graphicFrameChg>
      </pc:sldChg>
      <pc:sldChg chg="modSp del">
        <pc:chgData name="Madison MacNeil" userId="S::20mkm17@queensu.ca::3fc1154e-9354-4f26-9b65-1d3c97a0cc86" providerId="AD" clId="Web-{68142D68-2734-3CD5-F513-6EAA6D2AD3BF}" dt="2023-10-06T01:24:29.521" v="495"/>
        <pc:sldMkLst>
          <pc:docMk/>
          <pc:sldMk cId="1665150163" sldId="261"/>
        </pc:sldMkLst>
        <pc:spChg chg="mod">
          <ac:chgData name="Madison MacNeil" userId="S::20mkm17@queensu.ca::3fc1154e-9354-4f26-9b65-1d3c97a0cc86" providerId="AD" clId="Web-{68142D68-2734-3CD5-F513-6EAA6D2AD3BF}" dt="2023-10-06T00:43:32.735" v="126" actId="20577"/>
          <ac:spMkLst>
            <pc:docMk/>
            <pc:sldMk cId="1665150163" sldId="261"/>
            <ac:spMk id="3" creationId="{37EDCC0B-F760-5D93-7688-CCFFE1440FBF}"/>
          </ac:spMkLst>
        </pc:spChg>
      </pc:sldChg>
    </pc:docChg>
  </pc:docChgLst>
  <pc:docChgLst>
    <pc:chgData name="Ryan Van Drunen" userId="64f684e9-7a6c-43e0-a4c6-d0c0906b6c02" providerId="ADAL" clId="{2CC96BCA-9BFA-4D3F-A2A2-086DAECE3CC2}"/>
    <pc:docChg chg="undo custSel modSld">
      <pc:chgData name="Ryan Van Drunen" userId="64f684e9-7a6c-43e0-a4c6-d0c0906b6c02" providerId="ADAL" clId="{2CC96BCA-9BFA-4D3F-A2A2-086DAECE3CC2}" dt="2023-10-06T01:06:51.095" v="896" actId="20577"/>
      <pc:docMkLst>
        <pc:docMk/>
      </pc:docMkLst>
      <pc:sldChg chg="modSp mod">
        <pc:chgData name="Ryan Van Drunen" userId="64f684e9-7a6c-43e0-a4c6-d0c0906b6c02" providerId="ADAL" clId="{2CC96BCA-9BFA-4D3F-A2A2-086DAECE3CC2}" dt="2023-09-30T20:42:33.406" v="858" actId="33524"/>
        <pc:sldMkLst>
          <pc:docMk/>
          <pc:sldMk cId="2640291272" sldId="257"/>
        </pc:sldMkLst>
        <pc:spChg chg="mod">
          <ac:chgData name="Ryan Van Drunen" userId="64f684e9-7a6c-43e0-a4c6-d0c0906b6c02" providerId="ADAL" clId="{2CC96BCA-9BFA-4D3F-A2A2-086DAECE3CC2}" dt="2023-09-30T20:42:33.406" v="858" actId="33524"/>
          <ac:spMkLst>
            <pc:docMk/>
            <pc:sldMk cId="2640291272" sldId="257"/>
            <ac:spMk id="9" creationId="{EE1DD52E-1313-0B04-DB6A-DF4179821074}"/>
          </ac:spMkLst>
        </pc:spChg>
        <pc:graphicFrameChg chg="mod modGraphic">
          <ac:chgData name="Ryan Van Drunen" userId="64f684e9-7a6c-43e0-a4c6-d0c0906b6c02" providerId="ADAL" clId="{2CC96BCA-9BFA-4D3F-A2A2-086DAECE3CC2}" dt="2023-09-28T22:20:01.225" v="709" actId="1076"/>
          <ac:graphicFrameMkLst>
            <pc:docMk/>
            <pc:sldMk cId="2640291272" sldId="257"/>
            <ac:graphicFrameMk id="3" creationId="{195923F2-5E67-1E69-8736-D27540E6ED96}"/>
          </ac:graphicFrameMkLst>
        </pc:graphicFrameChg>
      </pc:sldChg>
      <pc:sldChg chg="modSp mod">
        <pc:chgData name="Ryan Van Drunen" userId="64f684e9-7a6c-43e0-a4c6-d0c0906b6c02" providerId="ADAL" clId="{2CC96BCA-9BFA-4D3F-A2A2-086DAECE3CC2}" dt="2023-10-06T01:06:51.095" v="896" actId="20577"/>
        <pc:sldMkLst>
          <pc:docMk/>
          <pc:sldMk cId="2178827935" sldId="259"/>
        </pc:sldMkLst>
        <pc:spChg chg="mod">
          <ac:chgData name="Ryan Van Drunen" userId="64f684e9-7a6c-43e0-a4c6-d0c0906b6c02" providerId="ADAL" clId="{2CC96BCA-9BFA-4D3F-A2A2-086DAECE3CC2}" dt="2023-10-06T01:06:51.095" v="896" actId="20577"/>
          <ac:spMkLst>
            <pc:docMk/>
            <pc:sldMk cId="2178827935" sldId="259"/>
            <ac:spMk id="3" creationId="{2D0D0A32-C9F0-53B0-0858-4E998FBE0DB8}"/>
          </ac:spMkLst>
        </pc:spChg>
      </pc:sldChg>
    </pc:docChg>
  </pc:docChgLst>
  <pc:docChgLst>
    <pc:chgData name="Madison MacNeil" userId="S::20mkm17@queensu.ca::3fc1154e-9354-4f26-9b65-1d3c97a0cc86" providerId="AD" clId="Web-{6A259956-C062-1BC8-4CCC-BC9A55965E27}"/>
    <pc:docChg chg="modSld">
      <pc:chgData name="Madison MacNeil" userId="S::20mkm17@queensu.ca::3fc1154e-9354-4f26-9b65-1d3c97a0cc86" providerId="AD" clId="Web-{6A259956-C062-1BC8-4CCC-BC9A55965E27}" dt="2023-10-05T07:33:08.385" v="175" actId="20577"/>
      <pc:docMkLst>
        <pc:docMk/>
      </pc:docMkLst>
      <pc:sldChg chg="modSp">
        <pc:chgData name="Madison MacNeil" userId="S::20mkm17@queensu.ca::3fc1154e-9354-4f26-9b65-1d3c97a0cc86" providerId="AD" clId="Web-{6A259956-C062-1BC8-4CCC-BC9A55965E27}" dt="2023-10-05T07:33:08.385" v="175" actId="20577"/>
        <pc:sldMkLst>
          <pc:docMk/>
          <pc:sldMk cId="1119968166" sldId="258"/>
        </pc:sldMkLst>
        <pc:spChg chg="mod">
          <ac:chgData name="Madison MacNeil" userId="S::20mkm17@queensu.ca::3fc1154e-9354-4f26-9b65-1d3c97a0cc86" providerId="AD" clId="Web-{6A259956-C062-1BC8-4CCC-BC9A55965E27}" dt="2023-10-05T07:33:08.385" v="175" actId="20577"/>
          <ac:spMkLst>
            <pc:docMk/>
            <pc:sldMk cId="1119968166" sldId="258"/>
            <ac:spMk id="3" creationId="{B98C6760-0A01-3599-9978-6461E3EA52C8}"/>
          </ac:spMkLst>
        </pc:spChg>
      </pc:sldChg>
      <pc:sldChg chg="modSp">
        <pc:chgData name="Madison MacNeil" userId="S::20mkm17@queensu.ca::3fc1154e-9354-4f26-9b65-1d3c97a0cc86" providerId="AD" clId="Web-{6A259956-C062-1BC8-4CCC-BC9A55965E27}" dt="2023-10-05T06:20:41.684" v="11" actId="20577"/>
        <pc:sldMkLst>
          <pc:docMk/>
          <pc:sldMk cId="2178827935" sldId="259"/>
        </pc:sldMkLst>
        <pc:spChg chg="mod">
          <ac:chgData name="Madison MacNeil" userId="S::20mkm17@queensu.ca::3fc1154e-9354-4f26-9b65-1d3c97a0cc86" providerId="AD" clId="Web-{6A259956-C062-1BC8-4CCC-BC9A55965E27}" dt="2023-10-05T06:20:41.684" v="11" actId="20577"/>
          <ac:spMkLst>
            <pc:docMk/>
            <pc:sldMk cId="2178827935" sldId="259"/>
            <ac:spMk id="3" creationId="{2D0D0A32-C9F0-53B0-0858-4E998FBE0DB8}"/>
          </ac:spMkLst>
        </pc:spChg>
      </pc:sldChg>
    </pc:docChg>
  </pc:docChgLst>
  <pc:docChgLst>
    <pc:chgData name="Madison MacNeil" userId="S::20mkm17@queensu.ca::3fc1154e-9354-4f26-9b65-1d3c97a0cc86" providerId="AD" clId="Web-{B55DE273-E4E6-32DF-0706-C305D4FC2334}"/>
    <pc:docChg chg="modSld">
      <pc:chgData name="Madison MacNeil" userId="S::20mkm17@queensu.ca::3fc1154e-9354-4f26-9b65-1d3c97a0cc86" providerId="AD" clId="Web-{B55DE273-E4E6-32DF-0706-C305D4FC2334}" dt="2023-09-28T21:25:14.422" v="141" actId="20577"/>
      <pc:docMkLst>
        <pc:docMk/>
      </pc:docMkLst>
      <pc:sldChg chg="modSp">
        <pc:chgData name="Madison MacNeil" userId="S::20mkm17@queensu.ca::3fc1154e-9354-4f26-9b65-1d3c97a0cc86" providerId="AD" clId="Web-{B55DE273-E4E6-32DF-0706-C305D4FC2334}" dt="2023-09-28T21:25:14.422" v="141" actId="20577"/>
        <pc:sldMkLst>
          <pc:docMk/>
          <pc:sldMk cId="2178827935" sldId="259"/>
        </pc:sldMkLst>
        <pc:spChg chg="mod">
          <ac:chgData name="Madison MacNeil" userId="S::20mkm17@queensu.ca::3fc1154e-9354-4f26-9b65-1d3c97a0cc86" providerId="AD" clId="Web-{B55DE273-E4E6-32DF-0706-C305D4FC2334}" dt="2023-09-28T21:25:14.422" v="141" actId="20577"/>
          <ac:spMkLst>
            <pc:docMk/>
            <pc:sldMk cId="2178827935" sldId="259"/>
            <ac:spMk id="3" creationId="{2D0D0A32-C9F0-53B0-0858-4E998FBE0DB8}"/>
          </ac:spMkLst>
        </pc:spChg>
      </pc:sldChg>
    </pc:docChg>
  </pc:docChgLst>
  <pc:docChgLst>
    <pc:chgData name="Madison MacNeil" userId="S::20mkm17@queensu.ca::3fc1154e-9354-4f26-9b65-1d3c97a0cc86" providerId="AD" clId="Web-{F976BDB6-14CF-E3D4-273E-E1EB63943F24}"/>
    <pc:docChg chg="modSld">
      <pc:chgData name="Madison MacNeil" userId="S::20mkm17@queensu.ca::3fc1154e-9354-4f26-9b65-1d3c97a0cc86" providerId="AD" clId="Web-{F976BDB6-14CF-E3D4-273E-E1EB63943F24}" dt="2023-09-28T22:19:53.425" v="2" actId="20577"/>
      <pc:docMkLst>
        <pc:docMk/>
      </pc:docMkLst>
      <pc:sldChg chg="modSp">
        <pc:chgData name="Madison MacNeil" userId="S::20mkm17@queensu.ca::3fc1154e-9354-4f26-9b65-1d3c97a0cc86" providerId="AD" clId="Web-{F976BDB6-14CF-E3D4-273E-E1EB63943F24}" dt="2023-09-28T22:19:53.425" v="2" actId="20577"/>
        <pc:sldMkLst>
          <pc:docMk/>
          <pc:sldMk cId="2178827935" sldId="259"/>
        </pc:sldMkLst>
        <pc:spChg chg="mod">
          <ac:chgData name="Madison MacNeil" userId="S::20mkm17@queensu.ca::3fc1154e-9354-4f26-9b65-1d3c97a0cc86" providerId="AD" clId="Web-{F976BDB6-14CF-E3D4-273E-E1EB63943F24}" dt="2023-09-28T22:19:53.425" v="2" actId="20577"/>
          <ac:spMkLst>
            <pc:docMk/>
            <pc:sldMk cId="2178827935" sldId="259"/>
            <ac:spMk id="3" creationId="{2D0D0A32-C9F0-53B0-0858-4E998FBE0DB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CBE970-2AC8-4D0A-9244-4DD54E0B57AE}" type="datetimeFigureOut">
              <a:rPr lang="en-CA" smtClean="0"/>
              <a:t>2023-10-19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167207441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CBE970-2AC8-4D0A-9244-4DD54E0B57AE}" type="datetimeFigureOut">
              <a:rPr lang="en-CA" smtClean="0"/>
              <a:t>2023-10-19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245543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CBE970-2AC8-4D0A-9244-4DD54E0B57AE}" type="datetimeFigureOut">
              <a:rPr lang="en-CA" smtClean="0"/>
              <a:t>2023-10-19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222748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CBE970-2AC8-4D0A-9244-4DD54E0B57AE}" type="datetimeFigureOut">
              <a:rPr lang="en-CA" smtClean="0"/>
              <a:t>2023-10-19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65351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CBE970-2AC8-4D0A-9244-4DD54E0B57AE}" type="datetimeFigureOut">
              <a:rPr lang="en-CA" smtClean="0"/>
              <a:t>2023-10-19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257263931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11CBE970-2AC8-4D0A-9244-4DD54E0B57AE}" type="datetimeFigureOut">
              <a:rPr lang="en-CA" smtClean="0"/>
              <a:t>2023-10-19</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289955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1CBE970-2AC8-4D0A-9244-4DD54E0B57AE}" type="datetimeFigureOut">
              <a:rPr lang="en-CA" smtClean="0"/>
              <a:t>2023-10-19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76293D6-B5CA-4D13-9E43-7F11C4C4CCD9}" type="slidenum">
              <a:rPr lang="en-CA" smtClean="0"/>
              <a:t>‹#›</a:t>
            </a:fld>
            <a:endParaRPr lang="en-CA"/>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2207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CBE970-2AC8-4D0A-9244-4DD54E0B57AE}" type="datetimeFigureOut">
              <a:rPr lang="en-CA" smtClean="0"/>
              <a:t>2023-10-19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95015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CBE970-2AC8-4D0A-9244-4DD54E0B57AE}" type="datetimeFigureOut">
              <a:rPr lang="en-CA" smtClean="0"/>
              <a:t>2023-10-19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339566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1CBE970-2AC8-4D0A-9244-4DD54E0B57AE}" type="datetimeFigureOut">
              <a:rPr lang="en-CA" smtClean="0"/>
              <a:t>2023-10-19</a:t>
            </a:fld>
            <a:endParaRPr lang="en-CA"/>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1" name="Slide Number Placeholder 10"/>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3495154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1CBE970-2AC8-4D0A-9244-4DD54E0B57AE}" type="datetimeFigureOut">
              <a:rPr lang="en-CA" smtClean="0"/>
              <a:t>2023-10-19</a:t>
            </a:fld>
            <a:endParaRPr lang="en-CA"/>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CA"/>
          </a:p>
        </p:txBody>
      </p:sp>
      <p:sp>
        <p:nvSpPr>
          <p:cNvPr id="10" name="Slide Number Placeholder 9"/>
          <p:cNvSpPr>
            <a:spLocks noGrp="1"/>
          </p:cNvSpPr>
          <p:nvPr>
            <p:ph type="sldNum" sz="quarter" idx="12"/>
          </p:nvPr>
        </p:nvSpPr>
        <p:spPr/>
        <p:txBody>
          <a:bodyPr/>
          <a:lstStyle/>
          <a:p>
            <a:fld id="{976293D6-B5CA-4D13-9E43-7F11C4C4CCD9}" type="slidenum">
              <a:rPr lang="en-CA" smtClean="0"/>
              <a:t>‹#›</a:t>
            </a:fld>
            <a:endParaRPr lang="en-CA"/>
          </a:p>
        </p:txBody>
      </p:sp>
    </p:spTree>
    <p:extLst>
      <p:ext uri="{BB962C8B-B14F-4D97-AF65-F5344CB8AC3E}">
        <p14:creationId xmlns:p14="http://schemas.microsoft.com/office/powerpoint/2010/main" val="2255352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CBE970-2AC8-4D0A-9244-4DD54E0B57AE}" type="datetimeFigureOut">
              <a:rPr lang="en-CA" smtClean="0"/>
              <a:t>2023-10-19</a:t>
            </a:fld>
            <a:endParaRPr lang="en-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976293D6-B5CA-4D13-9E43-7F11C4C4CCD9}" type="slidenum">
              <a:rPr lang="en-CA" smtClean="0"/>
              <a:t>‹#›</a:t>
            </a:fld>
            <a:endParaRPr lang="en-CA"/>
          </a:p>
        </p:txBody>
      </p:sp>
    </p:spTree>
    <p:extLst>
      <p:ext uri="{BB962C8B-B14F-4D97-AF65-F5344CB8AC3E}">
        <p14:creationId xmlns:p14="http://schemas.microsoft.com/office/powerpoint/2010/main" val="18664102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5FE4-47EC-B528-66A0-BA06856E004C}"/>
              </a:ext>
            </a:extLst>
          </p:cNvPr>
          <p:cNvSpPr>
            <a:spLocks noGrp="1"/>
          </p:cNvSpPr>
          <p:nvPr>
            <p:ph type="ctrTitle"/>
          </p:nvPr>
        </p:nvSpPr>
        <p:spPr/>
        <p:txBody>
          <a:bodyPr/>
          <a:lstStyle/>
          <a:p>
            <a:r>
              <a:rPr lang="en-CA"/>
              <a:t>14: UNWORDLE</a:t>
            </a:r>
          </a:p>
        </p:txBody>
      </p:sp>
      <p:sp>
        <p:nvSpPr>
          <p:cNvPr id="3" name="Subtitle 2">
            <a:extLst>
              <a:ext uri="{FF2B5EF4-FFF2-40B4-BE49-F238E27FC236}">
                <a16:creationId xmlns:a16="http://schemas.microsoft.com/office/drawing/2014/main" id="{E8343D66-B717-73DA-F769-E69D34E6161F}"/>
              </a:ext>
            </a:extLst>
          </p:cNvPr>
          <p:cNvSpPr>
            <a:spLocks noGrp="1"/>
          </p:cNvSpPr>
          <p:nvPr>
            <p:ph type="subTitle" idx="1"/>
          </p:nvPr>
        </p:nvSpPr>
        <p:spPr/>
        <p:txBody>
          <a:bodyPr/>
          <a:lstStyle/>
          <a:p>
            <a:r>
              <a:rPr lang="en-CA"/>
              <a:t>Madison MacNeil, Simon Nair, Ryan Van Drunen</a:t>
            </a:r>
          </a:p>
        </p:txBody>
      </p:sp>
    </p:spTree>
    <p:extLst>
      <p:ext uri="{BB962C8B-B14F-4D97-AF65-F5344CB8AC3E}">
        <p14:creationId xmlns:p14="http://schemas.microsoft.com/office/powerpoint/2010/main" val="133863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DB5C-DC2E-F6FB-E9E8-FFB97C2C1427}"/>
              </a:ext>
            </a:extLst>
          </p:cNvPr>
          <p:cNvSpPr>
            <a:spLocks noGrp="1"/>
          </p:cNvSpPr>
          <p:nvPr>
            <p:ph type="title"/>
          </p:nvPr>
        </p:nvSpPr>
        <p:spPr>
          <a:xfrm>
            <a:off x="804672" y="964692"/>
            <a:ext cx="5894832" cy="1188720"/>
          </a:xfrm>
        </p:spPr>
        <p:txBody>
          <a:bodyPr>
            <a:normAutofit/>
          </a:bodyPr>
          <a:lstStyle/>
          <a:p>
            <a:r>
              <a:rPr lang="en-CA"/>
              <a:t>Summary</a:t>
            </a:r>
          </a:p>
        </p:txBody>
      </p:sp>
      <p:sp>
        <p:nvSpPr>
          <p:cNvPr id="12" name="Rectangle 11">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ame&#10;&#10;Description automatically generated">
            <a:extLst>
              <a:ext uri="{FF2B5EF4-FFF2-40B4-BE49-F238E27FC236}">
                <a16:creationId xmlns:a16="http://schemas.microsoft.com/office/drawing/2014/main" id="{73046F47-362B-7F89-8D1E-47F08D879701}"/>
              </a:ext>
            </a:extLst>
          </p:cNvPr>
          <p:cNvPicPr>
            <a:picLocks noChangeAspect="1"/>
          </p:cNvPicPr>
          <p:nvPr/>
        </p:nvPicPr>
        <p:blipFill>
          <a:blip r:embed="rId2"/>
          <a:stretch>
            <a:fillRect/>
          </a:stretch>
        </p:blipFill>
        <p:spPr>
          <a:xfrm>
            <a:off x="7715890" y="2106359"/>
            <a:ext cx="3328416" cy="2653223"/>
          </a:xfrm>
          <a:prstGeom prst="rect">
            <a:avLst/>
          </a:prstGeom>
        </p:spPr>
      </p:pic>
      <p:graphicFrame>
        <p:nvGraphicFramePr>
          <p:cNvPr id="3" name="Table 3">
            <a:extLst>
              <a:ext uri="{FF2B5EF4-FFF2-40B4-BE49-F238E27FC236}">
                <a16:creationId xmlns:a16="http://schemas.microsoft.com/office/drawing/2014/main" id="{195923F2-5E67-1E69-8736-D27540E6ED96}"/>
              </a:ext>
            </a:extLst>
          </p:cNvPr>
          <p:cNvGraphicFramePr>
            <a:graphicFrameLocks noGrp="1"/>
          </p:cNvGraphicFramePr>
          <p:nvPr>
            <p:extLst>
              <p:ext uri="{D42A27DB-BD31-4B8C-83A1-F6EECF244321}">
                <p14:modId xmlns:p14="http://schemas.microsoft.com/office/powerpoint/2010/main" val="571590989"/>
              </p:ext>
            </p:extLst>
          </p:nvPr>
        </p:nvGraphicFramePr>
        <p:xfrm>
          <a:off x="1077685" y="1194854"/>
          <a:ext cx="5292000" cy="756805"/>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2240574141"/>
                    </a:ext>
                  </a:extLst>
                </a:gridCol>
                <a:gridCol w="756000">
                  <a:extLst>
                    <a:ext uri="{9D8B030D-6E8A-4147-A177-3AD203B41FA5}">
                      <a16:colId xmlns:a16="http://schemas.microsoft.com/office/drawing/2014/main" val="3132733798"/>
                    </a:ext>
                  </a:extLst>
                </a:gridCol>
                <a:gridCol w="756000">
                  <a:extLst>
                    <a:ext uri="{9D8B030D-6E8A-4147-A177-3AD203B41FA5}">
                      <a16:colId xmlns:a16="http://schemas.microsoft.com/office/drawing/2014/main" val="1864502162"/>
                    </a:ext>
                  </a:extLst>
                </a:gridCol>
                <a:gridCol w="756000">
                  <a:extLst>
                    <a:ext uri="{9D8B030D-6E8A-4147-A177-3AD203B41FA5}">
                      <a16:colId xmlns:a16="http://schemas.microsoft.com/office/drawing/2014/main" val="1848172939"/>
                    </a:ext>
                  </a:extLst>
                </a:gridCol>
                <a:gridCol w="756000">
                  <a:extLst>
                    <a:ext uri="{9D8B030D-6E8A-4147-A177-3AD203B41FA5}">
                      <a16:colId xmlns:a16="http://schemas.microsoft.com/office/drawing/2014/main" val="2780957567"/>
                    </a:ext>
                  </a:extLst>
                </a:gridCol>
                <a:gridCol w="756000">
                  <a:extLst>
                    <a:ext uri="{9D8B030D-6E8A-4147-A177-3AD203B41FA5}">
                      <a16:colId xmlns:a16="http://schemas.microsoft.com/office/drawing/2014/main" val="1813006460"/>
                    </a:ext>
                  </a:extLst>
                </a:gridCol>
                <a:gridCol w="756000">
                  <a:extLst>
                    <a:ext uri="{9D8B030D-6E8A-4147-A177-3AD203B41FA5}">
                      <a16:colId xmlns:a16="http://schemas.microsoft.com/office/drawing/2014/main" val="1119201019"/>
                    </a:ext>
                  </a:extLst>
                </a:gridCol>
              </a:tblGrid>
              <a:tr h="756805">
                <a:tc>
                  <a:txBody>
                    <a:bodyPr/>
                    <a:lstStyle/>
                    <a:p>
                      <a:pPr algn="ctr"/>
                      <a:r>
                        <a:rPr lang="en-CA" sz="1500" b="1" kern="1200">
                          <a:solidFill>
                            <a:schemeClr val="bg1"/>
                          </a:solidFill>
                          <a:latin typeface="+mn-lt"/>
                          <a:ea typeface="+mn-ea"/>
                          <a:cs typeface="+mn-cs"/>
                        </a:rPr>
                        <a:t>S</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A3A3C"/>
                    </a:solidFill>
                  </a:tcPr>
                </a:tc>
                <a:tc>
                  <a:txBody>
                    <a:bodyPr/>
                    <a:lstStyle/>
                    <a:p>
                      <a:pPr algn="ctr"/>
                      <a:r>
                        <a:rPr lang="en-CA" sz="1500">
                          <a:solidFill>
                            <a:schemeClr val="bg1"/>
                          </a:solidFill>
                        </a:rPr>
                        <a:t>U</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M</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M</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9F3B"/>
                    </a:solidFill>
                  </a:tcPr>
                </a:tc>
                <a:tc>
                  <a:txBody>
                    <a:bodyPr/>
                    <a:lstStyle/>
                    <a:p>
                      <a:pPr algn="ctr"/>
                      <a:r>
                        <a:rPr lang="en-CA" sz="1500">
                          <a:solidFill>
                            <a:schemeClr val="bg1"/>
                          </a:solidFill>
                        </a:rPr>
                        <a:t>A</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R</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Y</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extLst>
                  <a:ext uri="{0D108BD9-81ED-4DB2-BD59-A6C34878D82A}">
                    <a16:rowId xmlns:a16="http://schemas.microsoft.com/office/drawing/2014/main" val="897910156"/>
                  </a:ext>
                </a:extLst>
              </a:tr>
            </a:tbl>
          </a:graphicData>
        </a:graphic>
      </p:graphicFrame>
      <p:sp>
        <p:nvSpPr>
          <p:cNvPr id="6" name="Content Placeholder 5">
            <a:extLst>
              <a:ext uri="{FF2B5EF4-FFF2-40B4-BE49-F238E27FC236}">
                <a16:creationId xmlns:a16="http://schemas.microsoft.com/office/drawing/2014/main" id="{1A03243B-3A68-3D1B-8D2D-4ECB1B5EA069}"/>
              </a:ext>
            </a:extLst>
          </p:cNvPr>
          <p:cNvSpPr>
            <a:spLocks noGrp="1"/>
          </p:cNvSpPr>
          <p:nvPr>
            <p:ph idx="1"/>
          </p:nvPr>
        </p:nvSpPr>
        <p:spPr>
          <a:xfrm>
            <a:off x="567533" y="2347205"/>
            <a:ext cx="6578003" cy="3555692"/>
          </a:xfrm>
        </p:spPr>
        <p:txBody>
          <a:bodyPr vert="horz" lIns="91440" tIns="45720" rIns="91440" bIns="45720" rtlCol="0" anchor="t">
            <a:normAutofit lnSpcReduction="10000"/>
          </a:bodyPr>
          <a:lstStyle/>
          <a:p>
            <a:pPr marL="0" indent="0">
              <a:buNone/>
            </a:pPr>
            <a:r>
              <a:rPr lang="en-US">
                <a:ea typeface="+mn-lt"/>
                <a:cs typeface="+mn-lt"/>
              </a:rPr>
              <a:t>This project works backwards to determine a sequence of words that satisfy the constraints of a 4-row game of Wordle, given the final solution and the </a:t>
            </a:r>
            <a:r>
              <a:rPr lang="en-US" err="1">
                <a:ea typeface="+mn-lt"/>
                <a:cs typeface="+mn-lt"/>
              </a:rPr>
              <a:t>colouring</a:t>
            </a:r>
            <a:r>
              <a:rPr lang="en-US">
                <a:ea typeface="+mn-lt"/>
                <a:cs typeface="+mn-lt"/>
              </a:rPr>
              <a:t> of the board. </a:t>
            </a:r>
            <a:endParaRPr lang="en-US"/>
          </a:p>
          <a:p>
            <a:pPr marL="0" indent="0">
              <a:buNone/>
            </a:pPr>
            <a:endParaRPr lang="en-US">
              <a:ea typeface="+mn-lt"/>
              <a:cs typeface="+mn-lt"/>
            </a:endParaRPr>
          </a:p>
          <a:p>
            <a:pPr marL="0" indent="0">
              <a:buNone/>
            </a:pPr>
            <a:r>
              <a:rPr lang="en-US">
                <a:ea typeface="+mn-lt"/>
                <a:cs typeface="+mn-lt"/>
              </a:rPr>
              <a:t>A model corresponds to a set of 3 five letter words that satisfies the constraints of the board, such that some starting guess (row 1) is connected via consecutive guesses and the board </a:t>
            </a:r>
            <a:r>
              <a:rPr lang="en-US" err="1">
                <a:ea typeface="+mn-lt"/>
                <a:cs typeface="+mn-lt"/>
              </a:rPr>
              <a:t>colouring</a:t>
            </a:r>
            <a:r>
              <a:rPr lang="en-US">
                <a:ea typeface="+mn-lt"/>
                <a:cs typeface="+mn-lt"/>
              </a:rPr>
              <a:t> to the solution word (row 4). </a:t>
            </a:r>
          </a:p>
          <a:p>
            <a:pPr marL="0" indent="0">
              <a:buNone/>
            </a:pPr>
            <a:endParaRPr lang="en-US">
              <a:ea typeface="+mn-lt"/>
              <a:cs typeface="+mn-lt"/>
            </a:endParaRPr>
          </a:p>
          <a:p>
            <a:pPr marL="0" indent="0">
              <a:buNone/>
            </a:pPr>
            <a:r>
              <a:rPr lang="en-US">
                <a:ea typeface="+mn-lt"/>
                <a:cs typeface="+mn-lt"/>
              </a:rPr>
              <a:t>Our project will not consider words that contain duplicate letters, all playable words will be recorded some dictionary file. </a:t>
            </a:r>
          </a:p>
          <a:p>
            <a:pPr marL="0" indent="0">
              <a:buNone/>
            </a:pPr>
            <a:endParaRPr lang="en-US"/>
          </a:p>
          <a:p>
            <a:pPr marL="0" indent="0">
              <a:buNone/>
            </a:pPr>
            <a:endParaRPr lang="en-US"/>
          </a:p>
          <a:p>
            <a:pPr marL="0" indent="0">
              <a:buNone/>
            </a:pPr>
            <a:endParaRPr lang="en-US"/>
          </a:p>
        </p:txBody>
      </p:sp>
      <p:cxnSp>
        <p:nvCxnSpPr>
          <p:cNvPr id="11" name="Straight Arrow Connector 10">
            <a:extLst>
              <a:ext uri="{FF2B5EF4-FFF2-40B4-BE49-F238E27FC236}">
                <a16:creationId xmlns:a16="http://schemas.microsoft.com/office/drawing/2014/main" id="{E5AFF31D-CAD7-C710-1D02-EC6B0396E1BA}"/>
              </a:ext>
            </a:extLst>
          </p:cNvPr>
          <p:cNvCxnSpPr/>
          <p:nvPr/>
        </p:nvCxnSpPr>
        <p:spPr>
          <a:xfrm flipV="1">
            <a:off x="11129852" y="3112568"/>
            <a:ext cx="6981" cy="164498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91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3D50-C45B-5D47-7A52-A6042F98AD08}"/>
              </a:ext>
            </a:extLst>
          </p:cNvPr>
          <p:cNvSpPr>
            <a:spLocks noGrp="1"/>
          </p:cNvSpPr>
          <p:nvPr>
            <p:ph type="title"/>
          </p:nvPr>
        </p:nvSpPr>
        <p:spPr>
          <a:xfrm>
            <a:off x="1354072" y="371379"/>
            <a:ext cx="9357360" cy="1188720"/>
          </a:xfrm>
        </p:spPr>
        <p:txBody>
          <a:bodyPr/>
          <a:lstStyle/>
          <a:p>
            <a:r>
              <a:rPr lang="en-CA"/>
              <a:t>Propositions</a:t>
            </a:r>
          </a:p>
        </p:txBody>
      </p:sp>
      <p:sp>
        <p:nvSpPr>
          <p:cNvPr id="3" name="Content Placeholder 2">
            <a:extLst>
              <a:ext uri="{FF2B5EF4-FFF2-40B4-BE49-F238E27FC236}">
                <a16:creationId xmlns:a16="http://schemas.microsoft.com/office/drawing/2014/main" id="{B98C6760-0A01-3599-9978-6461E3EA52C8}"/>
              </a:ext>
            </a:extLst>
          </p:cNvPr>
          <p:cNvSpPr>
            <a:spLocks noGrp="1"/>
          </p:cNvSpPr>
          <p:nvPr>
            <p:ph idx="1"/>
          </p:nvPr>
        </p:nvSpPr>
        <p:spPr>
          <a:xfrm>
            <a:off x="247609" y="1602652"/>
            <a:ext cx="7159682" cy="4893556"/>
          </a:xfrm>
        </p:spPr>
        <p:txBody>
          <a:bodyPr vert="horz" lIns="91440" tIns="45720" rIns="91440" bIns="45720" rtlCol="0" anchor="t">
            <a:noAutofit/>
          </a:bodyPr>
          <a:lstStyle/>
          <a:p>
            <a:pPr marL="0" indent="0">
              <a:buNone/>
            </a:pPr>
            <a:r>
              <a:rPr lang="en-CA" sz="1600" dirty="0">
                <a:ea typeface="+mn-lt"/>
                <a:cs typeface="+mn-lt"/>
              </a:rPr>
              <a:t>Tiles: </a:t>
            </a:r>
          </a:p>
          <a:p>
            <a:r>
              <a:rPr lang="en-CA" sz="1600" b="1" i="1" dirty="0" err="1">
                <a:ea typeface="+mn-lt"/>
                <a:cs typeface="+mn-lt"/>
              </a:rPr>
              <a:t>G</a:t>
            </a:r>
            <a:r>
              <a:rPr lang="en-CA" sz="1600" b="1" i="1" baseline="-25000" dirty="0" err="1">
                <a:ea typeface="+mn-lt"/>
                <a:cs typeface="+mn-lt"/>
              </a:rPr>
              <a:t>ij</a:t>
            </a:r>
            <a:r>
              <a:rPr lang="en-CA" sz="1600" dirty="0">
                <a:ea typeface="+mn-lt"/>
                <a:cs typeface="+mn-lt"/>
              </a:rPr>
              <a:t>: Is true when the tile at index </a:t>
            </a:r>
            <a:r>
              <a:rPr lang="en-CA" sz="1600" i="1" dirty="0" err="1">
                <a:ea typeface="+mn-lt"/>
                <a:cs typeface="+mn-lt"/>
              </a:rPr>
              <a:t>i,j</a:t>
            </a:r>
            <a:r>
              <a:rPr lang="en-CA" sz="1600" dirty="0">
                <a:ea typeface="+mn-lt"/>
                <a:cs typeface="+mn-lt"/>
              </a:rPr>
              <a:t> is green </a:t>
            </a:r>
            <a:endParaRPr lang="en-CA" sz="1600" dirty="0"/>
          </a:p>
          <a:p>
            <a:r>
              <a:rPr lang="en-CA" sz="1600" b="1" i="1" dirty="0" err="1">
                <a:ea typeface="+mn-lt"/>
                <a:cs typeface="+mn-lt"/>
              </a:rPr>
              <a:t>Y</a:t>
            </a:r>
            <a:r>
              <a:rPr lang="en-CA" sz="1600" b="1" i="1" baseline="-25000" dirty="0" err="1">
                <a:ea typeface="+mn-lt"/>
                <a:cs typeface="+mn-lt"/>
              </a:rPr>
              <a:t>ij</a:t>
            </a:r>
            <a:r>
              <a:rPr lang="en-CA" sz="1600" dirty="0">
                <a:ea typeface="+mn-lt"/>
                <a:cs typeface="+mn-lt"/>
              </a:rPr>
              <a:t>: Is true when the tile at index </a:t>
            </a:r>
            <a:r>
              <a:rPr lang="en-CA" sz="1600" i="1" dirty="0" err="1">
                <a:ea typeface="+mn-lt"/>
                <a:cs typeface="+mn-lt"/>
              </a:rPr>
              <a:t>i,j</a:t>
            </a:r>
            <a:r>
              <a:rPr lang="en-CA" sz="1600" dirty="0">
                <a:ea typeface="+mn-lt"/>
                <a:cs typeface="+mn-lt"/>
              </a:rPr>
              <a:t> is yellow </a:t>
            </a:r>
            <a:endParaRPr lang="en-CA" sz="1600" dirty="0"/>
          </a:p>
          <a:p>
            <a:r>
              <a:rPr lang="en-CA" sz="1600" b="1" i="1" dirty="0" err="1">
                <a:ea typeface="+mn-lt"/>
                <a:cs typeface="+mn-lt"/>
              </a:rPr>
              <a:t>W</a:t>
            </a:r>
            <a:r>
              <a:rPr lang="en-CA" sz="1600" b="1" i="1" baseline="-25000" dirty="0" err="1">
                <a:ea typeface="+mn-lt"/>
                <a:cs typeface="+mn-lt"/>
              </a:rPr>
              <a:t>ij</a:t>
            </a:r>
            <a:r>
              <a:rPr lang="en-CA" sz="1600" dirty="0">
                <a:ea typeface="+mn-lt"/>
                <a:cs typeface="+mn-lt"/>
              </a:rPr>
              <a:t>: Is true when the tile at index </a:t>
            </a:r>
            <a:r>
              <a:rPr lang="en-CA" sz="1600" i="1" dirty="0" err="1">
                <a:ea typeface="+mn-lt"/>
                <a:cs typeface="+mn-lt"/>
              </a:rPr>
              <a:t>i,j</a:t>
            </a:r>
            <a:r>
              <a:rPr lang="en-CA" sz="1600" dirty="0">
                <a:ea typeface="+mn-lt"/>
                <a:cs typeface="+mn-lt"/>
              </a:rPr>
              <a:t> is white</a:t>
            </a:r>
            <a:r>
              <a:rPr lang="en-CA" dirty="0">
                <a:ea typeface="+mn-lt"/>
                <a:cs typeface="+mn-lt"/>
              </a:rPr>
              <a:t> </a:t>
            </a:r>
            <a:endParaRPr lang="en-CA" dirty="0"/>
          </a:p>
          <a:p>
            <a:pPr marL="0" indent="0">
              <a:buNone/>
            </a:pPr>
            <a:r>
              <a:rPr lang="en-CA" sz="1600" dirty="0">
                <a:ea typeface="+mn-lt"/>
                <a:cs typeface="+mn-lt"/>
              </a:rPr>
              <a:t>Letters:</a:t>
            </a:r>
          </a:p>
          <a:p>
            <a:pPr>
              <a:buFont typeface="Arial"/>
              <a:buChar char="•"/>
            </a:pPr>
            <a:r>
              <a:rPr lang="en-CA" sz="1600" b="1" i="1" dirty="0" err="1">
                <a:ea typeface="+mn-lt"/>
                <a:cs typeface="+mn-lt"/>
              </a:rPr>
              <a:t>LY</a:t>
            </a:r>
            <a:r>
              <a:rPr lang="en-CA" sz="1600" b="1" i="1" baseline="-25000" dirty="0" err="1">
                <a:ea typeface="+mn-lt"/>
                <a:cs typeface="+mn-lt"/>
              </a:rPr>
              <a:t>ij</a:t>
            </a:r>
            <a:r>
              <a:rPr lang="en-CA" sz="1600" dirty="0">
                <a:ea typeface="+mn-lt"/>
                <a:cs typeface="+mn-lt"/>
              </a:rPr>
              <a:t>: is true when some letter </a:t>
            </a:r>
            <a:r>
              <a:rPr lang="en-CA" sz="1600" i="1" dirty="0">
                <a:ea typeface="+mn-lt"/>
                <a:cs typeface="+mn-lt"/>
              </a:rPr>
              <a:t>L (a-z)</a:t>
            </a:r>
            <a:r>
              <a:rPr lang="en-CA" sz="1600" dirty="0">
                <a:ea typeface="+mn-lt"/>
                <a:cs typeface="+mn-lt"/>
              </a:rPr>
              <a:t> can be placed on a yellow tile at index </a:t>
            </a:r>
            <a:r>
              <a:rPr lang="en-CA" sz="1600" i="1" dirty="0" err="1">
                <a:ea typeface="+mn-lt"/>
                <a:cs typeface="+mn-lt"/>
              </a:rPr>
              <a:t>i,j</a:t>
            </a:r>
            <a:endParaRPr lang="en-CA" sz="1600" i="1" dirty="0"/>
          </a:p>
          <a:p>
            <a:pPr>
              <a:buFont typeface="Arial"/>
              <a:buChar char="•"/>
            </a:pPr>
            <a:r>
              <a:rPr lang="en-CA" sz="1600" b="1" i="1" dirty="0" err="1">
                <a:ea typeface="+mn-lt"/>
                <a:cs typeface="+mn-lt"/>
              </a:rPr>
              <a:t>LG</a:t>
            </a:r>
            <a:r>
              <a:rPr lang="en-CA" sz="1600" b="1" i="1" baseline="-25000" dirty="0" err="1">
                <a:ea typeface="+mn-lt"/>
                <a:cs typeface="+mn-lt"/>
              </a:rPr>
              <a:t>ij</a:t>
            </a:r>
            <a:r>
              <a:rPr lang="en-CA" sz="1600" dirty="0">
                <a:ea typeface="+mn-lt"/>
                <a:cs typeface="+mn-lt"/>
              </a:rPr>
              <a:t>: is true when some letter</a:t>
            </a:r>
            <a:r>
              <a:rPr lang="en-CA" sz="1600" i="1" dirty="0">
                <a:ea typeface="+mn-lt"/>
                <a:cs typeface="+mn-lt"/>
              </a:rPr>
              <a:t> L</a:t>
            </a:r>
            <a:r>
              <a:rPr lang="en-CA" sz="1600" dirty="0">
                <a:ea typeface="+mn-lt"/>
                <a:cs typeface="+mn-lt"/>
              </a:rPr>
              <a:t> can be placed on a green tile at index </a:t>
            </a:r>
            <a:r>
              <a:rPr lang="en-CA" sz="1600" i="1" dirty="0" err="1">
                <a:ea typeface="+mn-lt"/>
                <a:cs typeface="+mn-lt"/>
              </a:rPr>
              <a:t>i,j</a:t>
            </a:r>
            <a:endParaRPr lang="en-CA" sz="1600" i="1" dirty="0"/>
          </a:p>
          <a:p>
            <a:pPr>
              <a:buFont typeface="Arial"/>
              <a:buChar char="•"/>
            </a:pPr>
            <a:r>
              <a:rPr lang="en-CA" sz="1600" b="1" i="1" dirty="0" err="1">
                <a:ea typeface="+mn-lt"/>
                <a:cs typeface="+mn-lt"/>
              </a:rPr>
              <a:t>LW</a:t>
            </a:r>
            <a:r>
              <a:rPr lang="en-CA" sz="1600" b="1" i="1" baseline="-25000" dirty="0" err="1">
                <a:ea typeface="+mn-lt"/>
                <a:cs typeface="+mn-lt"/>
              </a:rPr>
              <a:t>ij</a:t>
            </a:r>
            <a:r>
              <a:rPr lang="en-CA" sz="1600" dirty="0">
                <a:ea typeface="+mn-lt"/>
                <a:cs typeface="+mn-lt"/>
              </a:rPr>
              <a:t>: is true when some letter </a:t>
            </a:r>
            <a:r>
              <a:rPr lang="en-CA" sz="1600" i="1" dirty="0">
                <a:ea typeface="+mn-lt"/>
                <a:cs typeface="+mn-lt"/>
              </a:rPr>
              <a:t>L</a:t>
            </a:r>
            <a:r>
              <a:rPr lang="en-CA" sz="1600" dirty="0">
                <a:ea typeface="+mn-lt"/>
                <a:cs typeface="+mn-lt"/>
              </a:rPr>
              <a:t> can be placed on a white tile at index </a:t>
            </a:r>
            <a:r>
              <a:rPr lang="en-CA" sz="1600" i="1" dirty="0" err="1">
                <a:ea typeface="+mn-lt"/>
                <a:cs typeface="+mn-lt"/>
              </a:rPr>
              <a:t>i,j</a:t>
            </a:r>
            <a:endParaRPr lang="en-CA" sz="1600" i="1" dirty="0"/>
          </a:p>
          <a:p>
            <a:pPr marL="0" indent="0">
              <a:buNone/>
            </a:pPr>
            <a:r>
              <a:rPr lang="en-CA" sz="1600" dirty="0"/>
              <a:t>Rows: </a:t>
            </a:r>
          </a:p>
          <a:p>
            <a:r>
              <a:rPr lang="en-CA" sz="1600" b="1" i="1" dirty="0"/>
              <a:t>R</a:t>
            </a:r>
            <a:r>
              <a:rPr lang="en-CA" sz="1600" b="1" i="1" baseline="-25000" dirty="0"/>
              <a:t>i</a:t>
            </a:r>
            <a:r>
              <a:rPr lang="en-CA" sz="1600" dirty="0"/>
              <a:t>: true if the letters in row </a:t>
            </a:r>
            <a:r>
              <a:rPr lang="en-CA" sz="1600" i="1" dirty="0" err="1"/>
              <a:t>i</a:t>
            </a:r>
            <a:r>
              <a:rPr lang="en-CA" sz="1600" i="1" dirty="0"/>
              <a:t> </a:t>
            </a:r>
            <a:r>
              <a:rPr lang="en-CA" sz="1600" dirty="0"/>
              <a:t>spell a 5-letter word in our word bank</a:t>
            </a:r>
          </a:p>
          <a:p>
            <a:pPr lvl="1"/>
            <a:r>
              <a:rPr lang="en-CA" sz="1400" dirty="0"/>
              <a:t>E.g., r</a:t>
            </a:r>
            <a:r>
              <a:rPr lang="en-CA" sz="1400" baseline="-25000" dirty="0"/>
              <a:t>3</a:t>
            </a:r>
            <a:r>
              <a:rPr lang="en-CA" sz="1400" dirty="0"/>
              <a:t> is true if the combination of letters in row 3 form a word in the word bank</a:t>
            </a:r>
            <a:endParaRPr lang="en-CA" dirty="0"/>
          </a:p>
          <a:p>
            <a:pPr marL="0" indent="0">
              <a:buNone/>
            </a:pPr>
            <a:r>
              <a:rPr lang="en-CA" sz="1600" dirty="0"/>
              <a:t>Solution: </a:t>
            </a:r>
          </a:p>
          <a:p>
            <a:pPr marL="285750" indent="-285750"/>
            <a:r>
              <a:rPr lang="en-CA" sz="1600" b="1" i="1" dirty="0"/>
              <a:t>S</a:t>
            </a:r>
            <a:r>
              <a:rPr lang="en-CA" b="1" dirty="0"/>
              <a:t>: </a:t>
            </a:r>
            <a:r>
              <a:rPr lang="en-CA" sz="1600" dirty="0"/>
              <a:t>represents that the board is in a solution state. True when the </a:t>
            </a:r>
            <a:r>
              <a:rPr lang="en-CA" sz="1600"/>
              <a:t>words assigned for each row are all true.</a:t>
            </a:r>
          </a:p>
          <a:p>
            <a:pPr marL="0" indent="0">
              <a:buNone/>
            </a:pPr>
            <a:endParaRPr lang="en-CA" dirty="0"/>
          </a:p>
        </p:txBody>
      </p:sp>
      <p:graphicFrame>
        <p:nvGraphicFramePr>
          <p:cNvPr id="4" name="Table 3">
            <a:extLst>
              <a:ext uri="{FF2B5EF4-FFF2-40B4-BE49-F238E27FC236}">
                <a16:creationId xmlns:a16="http://schemas.microsoft.com/office/drawing/2014/main" id="{4DE92E0A-FC95-6520-7100-27F006432B41}"/>
              </a:ext>
            </a:extLst>
          </p:cNvPr>
          <p:cNvGraphicFramePr>
            <a:graphicFrameLocks noGrp="1"/>
          </p:cNvGraphicFramePr>
          <p:nvPr>
            <p:extLst>
              <p:ext uri="{D42A27DB-BD31-4B8C-83A1-F6EECF244321}">
                <p14:modId xmlns:p14="http://schemas.microsoft.com/office/powerpoint/2010/main" val="2700292766"/>
              </p:ext>
            </p:extLst>
          </p:nvPr>
        </p:nvGraphicFramePr>
        <p:xfrm>
          <a:off x="1560000" y="552838"/>
          <a:ext cx="9072000" cy="756000"/>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2240574141"/>
                    </a:ext>
                  </a:extLst>
                </a:gridCol>
                <a:gridCol w="756000">
                  <a:extLst>
                    <a:ext uri="{9D8B030D-6E8A-4147-A177-3AD203B41FA5}">
                      <a16:colId xmlns:a16="http://schemas.microsoft.com/office/drawing/2014/main" val="3132733798"/>
                    </a:ext>
                  </a:extLst>
                </a:gridCol>
                <a:gridCol w="756000">
                  <a:extLst>
                    <a:ext uri="{9D8B030D-6E8A-4147-A177-3AD203B41FA5}">
                      <a16:colId xmlns:a16="http://schemas.microsoft.com/office/drawing/2014/main" val="1864502162"/>
                    </a:ext>
                  </a:extLst>
                </a:gridCol>
                <a:gridCol w="756000">
                  <a:extLst>
                    <a:ext uri="{9D8B030D-6E8A-4147-A177-3AD203B41FA5}">
                      <a16:colId xmlns:a16="http://schemas.microsoft.com/office/drawing/2014/main" val="1848172939"/>
                    </a:ext>
                  </a:extLst>
                </a:gridCol>
                <a:gridCol w="756000">
                  <a:extLst>
                    <a:ext uri="{9D8B030D-6E8A-4147-A177-3AD203B41FA5}">
                      <a16:colId xmlns:a16="http://schemas.microsoft.com/office/drawing/2014/main" val="2780957567"/>
                    </a:ext>
                  </a:extLst>
                </a:gridCol>
                <a:gridCol w="756000">
                  <a:extLst>
                    <a:ext uri="{9D8B030D-6E8A-4147-A177-3AD203B41FA5}">
                      <a16:colId xmlns:a16="http://schemas.microsoft.com/office/drawing/2014/main" val="1813006460"/>
                    </a:ext>
                  </a:extLst>
                </a:gridCol>
                <a:gridCol w="756000">
                  <a:extLst>
                    <a:ext uri="{9D8B030D-6E8A-4147-A177-3AD203B41FA5}">
                      <a16:colId xmlns:a16="http://schemas.microsoft.com/office/drawing/2014/main" val="1119201019"/>
                    </a:ext>
                  </a:extLst>
                </a:gridCol>
                <a:gridCol w="756000">
                  <a:extLst>
                    <a:ext uri="{9D8B030D-6E8A-4147-A177-3AD203B41FA5}">
                      <a16:colId xmlns:a16="http://schemas.microsoft.com/office/drawing/2014/main" val="830245652"/>
                    </a:ext>
                  </a:extLst>
                </a:gridCol>
                <a:gridCol w="756000">
                  <a:extLst>
                    <a:ext uri="{9D8B030D-6E8A-4147-A177-3AD203B41FA5}">
                      <a16:colId xmlns:a16="http://schemas.microsoft.com/office/drawing/2014/main" val="1151618774"/>
                    </a:ext>
                  </a:extLst>
                </a:gridCol>
                <a:gridCol w="756000">
                  <a:extLst>
                    <a:ext uri="{9D8B030D-6E8A-4147-A177-3AD203B41FA5}">
                      <a16:colId xmlns:a16="http://schemas.microsoft.com/office/drawing/2014/main" val="110173339"/>
                    </a:ext>
                  </a:extLst>
                </a:gridCol>
                <a:gridCol w="756000">
                  <a:extLst>
                    <a:ext uri="{9D8B030D-6E8A-4147-A177-3AD203B41FA5}">
                      <a16:colId xmlns:a16="http://schemas.microsoft.com/office/drawing/2014/main" val="2060718827"/>
                    </a:ext>
                  </a:extLst>
                </a:gridCol>
                <a:gridCol w="756000">
                  <a:extLst>
                    <a:ext uri="{9D8B030D-6E8A-4147-A177-3AD203B41FA5}">
                      <a16:colId xmlns:a16="http://schemas.microsoft.com/office/drawing/2014/main" val="2704050410"/>
                    </a:ext>
                  </a:extLst>
                </a:gridCol>
              </a:tblGrid>
              <a:tr h="756000">
                <a:tc>
                  <a:txBody>
                    <a:bodyPr/>
                    <a:lstStyle/>
                    <a:p>
                      <a:pPr algn="ctr"/>
                      <a:r>
                        <a:rPr lang="en-CA" sz="1500" b="1" kern="1200">
                          <a:solidFill>
                            <a:schemeClr val="bg1"/>
                          </a:solidFill>
                          <a:latin typeface="+mn-lt"/>
                          <a:ea typeface="+mn-ea"/>
                          <a:cs typeface="+mn-cs"/>
                        </a:rPr>
                        <a:t>P</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9F3B"/>
                    </a:solidFill>
                  </a:tcPr>
                </a:tc>
                <a:tc>
                  <a:txBody>
                    <a:bodyPr/>
                    <a:lstStyle/>
                    <a:p>
                      <a:pPr algn="ctr"/>
                      <a:r>
                        <a:rPr lang="en-CA" sz="1500">
                          <a:solidFill>
                            <a:schemeClr val="bg1"/>
                          </a:solidFill>
                        </a:rPr>
                        <a:t>R</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9F3B"/>
                    </a:solidFill>
                  </a:tcPr>
                </a:tc>
                <a:tc>
                  <a:txBody>
                    <a:bodyPr/>
                    <a:lstStyle/>
                    <a:p>
                      <a:pPr algn="ctr"/>
                      <a:r>
                        <a:rPr lang="en-CA" sz="1500">
                          <a:solidFill>
                            <a:schemeClr val="bg1"/>
                          </a:solidFill>
                        </a:rPr>
                        <a:t>O</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P</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9F3B"/>
                    </a:solidFill>
                  </a:tcPr>
                </a:tc>
                <a:tc>
                  <a:txBody>
                    <a:bodyPr/>
                    <a:lstStyle/>
                    <a:p>
                      <a:pPr algn="ctr"/>
                      <a:r>
                        <a:rPr lang="en-CA" sz="1500">
                          <a:solidFill>
                            <a:schemeClr val="bg1"/>
                          </a:solidFill>
                        </a:rPr>
                        <a:t>O</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S</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I</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T</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9F3B"/>
                    </a:solidFill>
                  </a:tcPr>
                </a:tc>
                <a:tc>
                  <a:txBody>
                    <a:bodyPr/>
                    <a:lstStyle/>
                    <a:p>
                      <a:pPr algn="ctr"/>
                      <a:r>
                        <a:rPr lang="en-CA" sz="1500">
                          <a:solidFill>
                            <a:schemeClr val="bg1"/>
                          </a:solidFill>
                        </a:rPr>
                        <a:t>I</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9F3B"/>
                    </a:solidFill>
                  </a:tcPr>
                </a:tc>
                <a:tc>
                  <a:txBody>
                    <a:bodyPr/>
                    <a:lstStyle/>
                    <a:p>
                      <a:pPr algn="ctr"/>
                      <a:r>
                        <a:rPr lang="en-CA" sz="1500">
                          <a:solidFill>
                            <a:schemeClr val="bg1"/>
                          </a:solidFill>
                        </a:rPr>
                        <a:t>O</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N</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S</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38D4E"/>
                    </a:solidFill>
                  </a:tcPr>
                </a:tc>
                <a:extLst>
                  <a:ext uri="{0D108BD9-81ED-4DB2-BD59-A6C34878D82A}">
                    <a16:rowId xmlns:a16="http://schemas.microsoft.com/office/drawing/2014/main" val="897910156"/>
                  </a:ext>
                </a:extLst>
              </a:tr>
            </a:tbl>
          </a:graphicData>
        </a:graphic>
      </p:graphicFrame>
      <p:pic>
        <p:nvPicPr>
          <p:cNvPr id="6" name="Content Placeholder 4" descr="A screenshot of a game&#10;&#10;Description automatically generated">
            <a:extLst>
              <a:ext uri="{FF2B5EF4-FFF2-40B4-BE49-F238E27FC236}">
                <a16:creationId xmlns:a16="http://schemas.microsoft.com/office/drawing/2014/main" id="{628FA0F7-E8FE-A65E-24A6-B09D8442978E}"/>
              </a:ext>
            </a:extLst>
          </p:cNvPr>
          <p:cNvPicPr>
            <a:picLocks noChangeAspect="1"/>
          </p:cNvPicPr>
          <p:nvPr/>
        </p:nvPicPr>
        <p:blipFill>
          <a:blip r:embed="rId2"/>
          <a:stretch>
            <a:fillRect/>
          </a:stretch>
        </p:blipFill>
        <p:spPr>
          <a:xfrm>
            <a:off x="8169600" y="3013779"/>
            <a:ext cx="3328416" cy="2653223"/>
          </a:xfrm>
          <a:prstGeom prst="rect">
            <a:avLst/>
          </a:prstGeom>
        </p:spPr>
      </p:pic>
      <p:cxnSp>
        <p:nvCxnSpPr>
          <p:cNvPr id="8" name="Straight Arrow Connector 7">
            <a:extLst>
              <a:ext uri="{FF2B5EF4-FFF2-40B4-BE49-F238E27FC236}">
                <a16:creationId xmlns:a16="http://schemas.microsoft.com/office/drawing/2014/main" id="{6A6E42B1-E021-B982-ABBB-C82151AD77C2}"/>
              </a:ext>
            </a:extLst>
          </p:cNvPr>
          <p:cNvCxnSpPr/>
          <p:nvPr/>
        </p:nvCxnSpPr>
        <p:spPr>
          <a:xfrm>
            <a:off x="8172377" y="2614430"/>
            <a:ext cx="3328368" cy="698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E0D9E2E-10AA-7998-DB0F-D1843ACBA310}"/>
              </a:ext>
            </a:extLst>
          </p:cNvPr>
          <p:cNvCxnSpPr>
            <a:cxnSpLocks/>
          </p:cNvCxnSpPr>
          <p:nvPr/>
        </p:nvCxnSpPr>
        <p:spPr>
          <a:xfrm>
            <a:off x="7654682" y="3015788"/>
            <a:ext cx="12797" cy="2647803"/>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48B0AE-4110-9A2F-2CF8-F88218E32197}"/>
              </a:ext>
            </a:extLst>
          </p:cNvPr>
          <p:cNvSpPr txBox="1"/>
          <p:nvPr/>
        </p:nvSpPr>
        <p:spPr>
          <a:xfrm>
            <a:off x="9568625" y="2053327"/>
            <a:ext cx="5351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rgbClr val="C00000"/>
                </a:solidFill>
              </a:rPr>
              <a:t>  j</a:t>
            </a:r>
          </a:p>
        </p:txBody>
      </p:sp>
      <p:sp>
        <p:nvSpPr>
          <p:cNvPr id="12" name="TextBox 11">
            <a:extLst>
              <a:ext uri="{FF2B5EF4-FFF2-40B4-BE49-F238E27FC236}">
                <a16:creationId xmlns:a16="http://schemas.microsoft.com/office/drawing/2014/main" id="{9BE9D3EC-AD50-92F8-0087-538D2256B55A}"/>
              </a:ext>
            </a:extLst>
          </p:cNvPr>
          <p:cNvSpPr txBox="1"/>
          <p:nvPr/>
        </p:nvSpPr>
        <p:spPr>
          <a:xfrm>
            <a:off x="7032502" y="4048486"/>
            <a:ext cx="53514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solidFill>
                  <a:srgbClr val="C00000"/>
                </a:solidFill>
              </a:rPr>
              <a:t>  </a:t>
            </a:r>
            <a:r>
              <a:rPr lang="en-US" sz="2400" b="1" i="1" err="1">
                <a:solidFill>
                  <a:srgbClr val="C00000"/>
                </a:solidFill>
              </a:rPr>
              <a:t>i</a:t>
            </a:r>
          </a:p>
        </p:txBody>
      </p:sp>
      <p:sp>
        <p:nvSpPr>
          <p:cNvPr id="13" name="TextBox 12">
            <a:extLst>
              <a:ext uri="{FF2B5EF4-FFF2-40B4-BE49-F238E27FC236}">
                <a16:creationId xmlns:a16="http://schemas.microsoft.com/office/drawing/2014/main" id="{874235A5-D766-F39D-B2FA-C1DE5D768366}"/>
              </a:ext>
            </a:extLst>
          </p:cNvPr>
          <p:cNvSpPr txBox="1"/>
          <p:nvPr/>
        </p:nvSpPr>
        <p:spPr>
          <a:xfrm>
            <a:off x="8347100" y="2646642"/>
            <a:ext cx="314106" cy="375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1</a:t>
            </a:r>
          </a:p>
        </p:txBody>
      </p:sp>
      <p:sp>
        <p:nvSpPr>
          <p:cNvPr id="14" name="TextBox 13">
            <a:extLst>
              <a:ext uri="{FF2B5EF4-FFF2-40B4-BE49-F238E27FC236}">
                <a16:creationId xmlns:a16="http://schemas.microsoft.com/office/drawing/2014/main" id="{3750C615-4357-CC20-A4D0-979928D34445}"/>
              </a:ext>
            </a:extLst>
          </p:cNvPr>
          <p:cNvSpPr txBox="1"/>
          <p:nvPr/>
        </p:nvSpPr>
        <p:spPr>
          <a:xfrm>
            <a:off x="8992763" y="2646641"/>
            <a:ext cx="395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2 </a:t>
            </a:r>
          </a:p>
        </p:txBody>
      </p:sp>
      <p:sp>
        <p:nvSpPr>
          <p:cNvPr id="15" name="TextBox 14">
            <a:extLst>
              <a:ext uri="{FF2B5EF4-FFF2-40B4-BE49-F238E27FC236}">
                <a16:creationId xmlns:a16="http://schemas.microsoft.com/office/drawing/2014/main" id="{55E8935D-CE8B-F6FA-504C-DE5D11C7D845}"/>
              </a:ext>
            </a:extLst>
          </p:cNvPr>
          <p:cNvSpPr txBox="1"/>
          <p:nvPr/>
        </p:nvSpPr>
        <p:spPr>
          <a:xfrm>
            <a:off x="9673328" y="2652458"/>
            <a:ext cx="395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3</a:t>
            </a:r>
            <a:r>
              <a:rPr lang="en-US"/>
              <a:t> </a:t>
            </a:r>
          </a:p>
        </p:txBody>
      </p:sp>
      <p:sp>
        <p:nvSpPr>
          <p:cNvPr id="16" name="TextBox 15">
            <a:extLst>
              <a:ext uri="{FF2B5EF4-FFF2-40B4-BE49-F238E27FC236}">
                <a16:creationId xmlns:a16="http://schemas.microsoft.com/office/drawing/2014/main" id="{0F6F4F90-9BFB-C491-2461-4E866EC35832}"/>
              </a:ext>
            </a:extLst>
          </p:cNvPr>
          <p:cNvSpPr txBox="1"/>
          <p:nvPr/>
        </p:nvSpPr>
        <p:spPr>
          <a:xfrm>
            <a:off x="10313176" y="2652458"/>
            <a:ext cx="395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4</a:t>
            </a:r>
          </a:p>
        </p:txBody>
      </p:sp>
      <p:sp>
        <p:nvSpPr>
          <p:cNvPr id="17" name="TextBox 16">
            <a:extLst>
              <a:ext uri="{FF2B5EF4-FFF2-40B4-BE49-F238E27FC236}">
                <a16:creationId xmlns:a16="http://schemas.microsoft.com/office/drawing/2014/main" id="{8138BF2C-B9F1-8880-C0F5-07271663DD56}"/>
              </a:ext>
            </a:extLst>
          </p:cNvPr>
          <p:cNvSpPr txBox="1"/>
          <p:nvPr/>
        </p:nvSpPr>
        <p:spPr>
          <a:xfrm>
            <a:off x="10976290" y="2652459"/>
            <a:ext cx="3955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5</a:t>
            </a:r>
          </a:p>
        </p:txBody>
      </p:sp>
      <p:sp>
        <p:nvSpPr>
          <p:cNvPr id="18" name="TextBox 17">
            <a:extLst>
              <a:ext uri="{FF2B5EF4-FFF2-40B4-BE49-F238E27FC236}">
                <a16:creationId xmlns:a16="http://schemas.microsoft.com/office/drawing/2014/main" id="{DF1D0BFE-E97D-F724-9DB6-2967842D0793}"/>
              </a:ext>
            </a:extLst>
          </p:cNvPr>
          <p:cNvSpPr txBox="1"/>
          <p:nvPr/>
        </p:nvSpPr>
        <p:spPr>
          <a:xfrm>
            <a:off x="7852672" y="3164336"/>
            <a:ext cx="314106" cy="375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1</a:t>
            </a:r>
          </a:p>
        </p:txBody>
      </p:sp>
      <p:sp>
        <p:nvSpPr>
          <p:cNvPr id="19" name="TextBox 18">
            <a:extLst>
              <a:ext uri="{FF2B5EF4-FFF2-40B4-BE49-F238E27FC236}">
                <a16:creationId xmlns:a16="http://schemas.microsoft.com/office/drawing/2014/main" id="{F00552BE-3C66-875C-4068-3E460B270FA5}"/>
              </a:ext>
            </a:extLst>
          </p:cNvPr>
          <p:cNvSpPr txBox="1"/>
          <p:nvPr/>
        </p:nvSpPr>
        <p:spPr>
          <a:xfrm>
            <a:off x="7852672" y="3798367"/>
            <a:ext cx="314106" cy="375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2</a:t>
            </a:r>
          </a:p>
        </p:txBody>
      </p:sp>
      <p:sp>
        <p:nvSpPr>
          <p:cNvPr id="20" name="TextBox 19">
            <a:extLst>
              <a:ext uri="{FF2B5EF4-FFF2-40B4-BE49-F238E27FC236}">
                <a16:creationId xmlns:a16="http://schemas.microsoft.com/office/drawing/2014/main" id="{6C3778C7-1BB6-CCA7-BF6F-73A838DD87CE}"/>
              </a:ext>
            </a:extLst>
          </p:cNvPr>
          <p:cNvSpPr txBox="1"/>
          <p:nvPr/>
        </p:nvSpPr>
        <p:spPr>
          <a:xfrm>
            <a:off x="7852672" y="4461481"/>
            <a:ext cx="314106" cy="375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3</a:t>
            </a:r>
          </a:p>
        </p:txBody>
      </p:sp>
      <p:sp>
        <p:nvSpPr>
          <p:cNvPr id="21" name="TextBox 20">
            <a:extLst>
              <a:ext uri="{FF2B5EF4-FFF2-40B4-BE49-F238E27FC236}">
                <a16:creationId xmlns:a16="http://schemas.microsoft.com/office/drawing/2014/main" id="{D8520816-E079-3683-D428-7B56DC0F3AA7}"/>
              </a:ext>
            </a:extLst>
          </p:cNvPr>
          <p:cNvSpPr txBox="1"/>
          <p:nvPr/>
        </p:nvSpPr>
        <p:spPr>
          <a:xfrm>
            <a:off x="7858489" y="5159496"/>
            <a:ext cx="314106" cy="3751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mbria"/>
                <a:ea typeface="Cambria"/>
              </a:rPr>
              <a:t>4</a:t>
            </a:r>
          </a:p>
        </p:txBody>
      </p:sp>
      <p:sp>
        <p:nvSpPr>
          <p:cNvPr id="22" name="TextBox 21">
            <a:extLst>
              <a:ext uri="{FF2B5EF4-FFF2-40B4-BE49-F238E27FC236}">
                <a16:creationId xmlns:a16="http://schemas.microsoft.com/office/drawing/2014/main" id="{971ADAA2-1E98-57A6-4793-D8EF957CEC17}"/>
              </a:ext>
            </a:extLst>
          </p:cNvPr>
          <p:cNvSpPr txBox="1"/>
          <p:nvPr/>
        </p:nvSpPr>
        <p:spPr>
          <a:xfrm>
            <a:off x="7261772" y="1605434"/>
            <a:ext cx="478480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CA" sz="1600" dirty="0">
                <a:solidFill>
                  <a:srgbClr val="262626"/>
                </a:solidFill>
                <a:ea typeface="+mn-lt"/>
                <a:cs typeface="+mn-lt"/>
              </a:rPr>
              <a:t>For any index (</a:t>
            </a:r>
            <a:r>
              <a:rPr lang="en-CA" sz="1600" i="1" dirty="0" err="1">
                <a:solidFill>
                  <a:srgbClr val="262626"/>
                </a:solidFill>
                <a:ea typeface="+mn-lt"/>
                <a:cs typeface="+mn-lt"/>
              </a:rPr>
              <a:t>i,j</a:t>
            </a:r>
            <a:r>
              <a:rPr lang="en-CA" sz="1600" dirty="0">
                <a:solidFill>
                  <a:srgbClr val="262626"/>
                </a:solidFill>
                <a:ea typeface="+mn-lt"/>
                <a:cs typeface="+mn-lt"/>
              </a:rPr>
              <a:t>) where </a:t>
            </a:r>
            <a:r>
              <a:rPr lang="en-CA" sz="1600" i="1" dirty="0" err="1">
                <a:solidFill>
                  <a:srgbClr val="262626"/>
                </a:solidFill>
                <a:ea typeface="+mn-lt"/>
                <a:cs typeface="+mn-lt"/>
              </a:rPr>
              <a:t>i</a:t>
            </a:r>
            <a:r>
              <a:rPr lang="en-CA" sz="1600" dirty="0">
                <a:solidFill>
                  <a:srgbClr val="262626"/>
                </a:solidFill>
                <a:ea typeface="+mn-lt"/>
                <a:cs typeface="+mn-lt"/>
              </a:rPr>
              <a:t> represents the row(1-4) </a:t>
            </a:r>
            <a:endParaRPr lang="en-US" dirty="0">
              <a:solidFill>
                <a:srgbClr val="000000"/>
              </a:solidFill>
              <a:ea typeface="+mn-lt"/>
              <a:cs typeface="+mn-lt"/>
            </a:endParaRPr>
          </a:p>
          <a:p>
            <a:pPr algn="ctr"/>
            <a:r>
              <a:rPr lang="en-CA" sz="1600" dirty="0">
                <a:solidFill>
                  <a:srgbClr val="262626"/>
                </a:solidFill>
                <a:ea typeface="+mn-lt"/>
                <a:cs typeface="+mn-lt"/>
              </a:rPr>
              <a:t>and</a:t>
            </a:r>
            <a:r>
              <a:rPr lang="en-CA" sz="1600" i="1" dirty="0">
                <a:solidFill>
                  <a:srgbClr val="262626"/>
                </a:solidFill>
                <a:ea typeface="+mn-lt"/>
                <a:cs typeface="+mn-lt"/>
              </a:rPr>
              <a:t> j</a:t>
            </a:r>
            <a:r>
              <a:rPr lang="en-CA" sz="1600" dirty="0">
                <a:solidFill>
                  <a:srgbClr val="262626"/>
                </a:solidFill>
                <a:ea typeface="+mn-lt"/>
                <a:cs typeface="+mn-lt"/>
              </a:rPr>
              <a:t> the position in the row (1-5).</a:t>
            </a:r>
            <a:endParaRPr lang="en-US" dirty="0"/>
          </a:p>
        </p:txBody>
      </p:sp>
    </p:spTree>
    <p:extLst>
      <p:ext uri="{BB962C8B-B14F-4D97-AF65-F5344CB8AC3E}">
        <p14:creationId xmlns:p14="http://schemas.microsoft.com/office/powerpoint/2010/main" val="1119968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E871-AD19-A81D-968B-71C90C876C4F}"/>
              </a:ext>
            </a:extLst>
          </p:cNvPr>
          <p:cNvSpPr>
            <a:spLocks noGrp="1"/>
          </p:cNvSpPr>
          <p:nvPr>
            <p:ph type="title"/>
          </p:nvPr>
        </p:nvSpPr>
        <p:spPr>
          <a:xfrm>
            <a:off x="1886968" y="371379"/>
            <a:ext cx="8524240" cy="1188720"/>
          </a:xfrm>
        </p:spPr>
        <p:txBody>
          <a:bodyPr/>
          <a:lstStyle/>
          <a:p>
            <a:r>
              <a:rPr lang="en-CA"/>
              <a:t>constraints</a:t>
            </a:r>
          </a:p>
        </p:txBody>
      </p:sp>
      <p:sp>
        <p:nvSpPr>
          <p:cNvPr id="3" name="Content Placeholder 2">
            <a:extLst>
              <a:ext uri="{FF2B5EF4-FFF2-40B4-BE49-F238E27FC236}">
                <a16:creationId xmlns:a16="http://schemas.microsoft.com/office/drawing/2014/main" id="{2D0D0A32-C9F0-53B0-0858-4E998FBE0DB8}"/>
              </a:ext>
            </a:extLst>
          </p:cNvPr>
          <p:cNvSpPr>
            <a:spLocks noGrp="1"/>
          </p:cNvSpPr>
          <p:nvPr>
            <p:ph idx="1"/>
          </p:nvPr>
        </p:nvSpPr>
        <p:spPr>
          <a:xfrm>
            <a:off x="614068" y="1660823"/>
            <a:ext cx="11080200" cy="4451479"/>
          </a:xfrm>
        </p:spPr>
        <p:txBody>
          <a:bodyPr vert="horz" lIns="91440" tIns="45720" rIns="91440" bIns="45720" rtlCol="0" anchor="t">
            <a:normAutofit fontScale="25000" lnSpcReduction="20000"/>
          </a:bodyPr>
          <a:lstStyle/>
          <a:p>
            <a:r>
              <a:rPr lang="en-CA" sz="4800" dirty="0">
                <a:ea typeface="+mn-lt"/>
                <a:cs typeface="+mn-lt"/>
              </a:rPr>
              <a:t>Any green tile in rows 1-3 (i.e. G</a:t>
            </a:r>
            <a:r>
              <a:rPr lang="en-CA" sz="4800" baseline="-25000" dirty="0">
                <a:ea typeface="+mn-lt"/>
                <a:cs typeface="+mn-lt"/>
              </a:rPr>
              <a:t>23</a:t>
            </a:r>
            <a:r>
              <a:rPr lang="en-CA" sz="4800" dirty="0">
                <a:ea typeface="+mn-lt"/>
                <a:cs typeface="+mn-lt"/>
              </a:rPr>
              <a:t>) must be filled by the same letter as the letter at the same  index in the row that precedes it (i.e. aG</a:t>
            </a:r>
            <a:r>
              <a:rPr lang="en-CA" sz="4800" baseline="-25000" dirty="0">
                <a:ea typeface="+mn-lt"/>
                <a:cs typeface="+mn-lt"/>
              </a:rPr>
              <a:t>33</a:t>
            </a:r>
            <a:r>
              <a:rPr lang="en-CA" sz="4800" dirty="0">
                <a:ea typeface="+mn-lt"/>
                <a:cs typeface="+mn-lt"/>
              </a:rPr>
              <a:t>): </a:t>
            </a:r>
            <a:endParaRPr lang="en-CA" sz="4800">
              <a:latin typeface="Gill Sans MT" panose="020B0502020104020203"/>
              <a:ea typeface="+mn-lt"/>
              <a:cs typeface="Arial"/>
            </a:endParaRPr>
          </a:p>
          <a:p>
            <a:pPr lvl="1"/>
            <a:r>
              <a:rPr lang="en-CA" sz="4800" dirty="0">
                <a:ea typeface="+mn-lt"/>
                <a:cs typeface="+mn-lt"/>
              </a:rPr>
              <a:t>Where G</a:t>
            </a:r>
            <a:r>
              <a:rPr lang="en-CA" sz="4800" baseline="-25000" dirty="0">
                <a:ea typeface="+mn-lt"/>
                <a:cs typeface="+mn-lt"/>
              </a:rPr>
              <a:t>23</a:t>
            </a:r>
            <a:r>
              <a:rPr lang="en-CA" sz="4800" dirty="0">
                <a:ea typeface="+mn-lt"/>
                <a:cs typeface="+mn-lt"/>
              </a:rPr>
              <a:t> is true, aG</a:t>
            </a:r>
            <a:r>
              <a:rPr lang="en-CA" sz="4800" baseline="-25000" dirty="0">
                <a:ea typeface="+mn-lt"/>
                <a:cs typeface="+mn-lt"/>
              </a:rPr>
              <a:t>33</a:t>
            </a:r>
            <a:r>
              <a:rPr lang="en-CA" sz="4800" dirty="0">
                <a:ea typeface="+mn-lt"/>
                <a:cs typeface="+mn-lt"/>
              </a:rPr>
              <a:t> </a:t>
            </a:r>
            <a:r>
              <a:rPr lang="en-CA" sz="4800" dirty="0">
                <a:latin typeface="Arial"/>
                <a:ea typeface="+mn-lt"/>
                <a:cs typeface="Arial"/>
              </a:rPr>
              <a:t>↔</a:t>
            </a:r>
            <a:r>
              <a:rPr lang="en-CA" sz="4800" dirty="0">
                <a:ea typeface="+mn-lt"/>
                <a:cs typeface="+mn-lt"/>
              </a:rPr>
              <a:t> aG</a:t>
            </a:r>
            <a:r>
              <a:rPr lang="en-CA" sz="4800" baseline="-25000" dirty="0">
                <a:ea typeface="+mn-lt"/>
                <a:cs typeface="+mn-lt"/>
              </a:rPr>
              <a:t>23</a:t>
            </a:r>
            <a:endParaRPr lang="en-CA" sz="4800"/>
          </a:p>
          <a:p>
            <a:r>
              <a:rPr lang="en-CA" sz="4800" dirty="0">
                <a:ea typeface="+mn-lt"/>
                <a:cs typeface="+mn-lt"/>
              </a:rPr>
              <a:t>A white letter can only appear at maximum once on the board: </a:t>
            </a:r>
            <a:endParaRPr lang="en-CA" sz="4800"/>
          </a:p>
          <a:p>
            <a:pPr lvl="1"/>
            <a:r>
              <a:rPr lang="en-CA" sz="4800" dirty="0">
                <a:ea typeface="+mn-lt"/>
                <a:cs typeface="+mn-lt"/>
              </a:rPr>
              <a:t>¬(bW</a:t>
            </a:r>
            <a:r>
              <a:rPr lang="en-CA" sz="4800" baseline="-25000" dirty="0">
                <a:ea typeface="+mn-lt"/>
                <a:cs typeface="+mn-lt"/>
              </a:rPr>
              <a:t>11</a:t>
            </a:r>
            <a:r>
              <a:rPr lang="en-CA" sz="4800" dirty="0">
                <a:ea typeface="+mn-lt"/>
                <a:cs typeface="+mn-lt"/>
              </a:rPr>
              <a:t> ∨ bW</a:t>
            </a:r>
            <a:r>
              <a:rPr lang="en-CA" sz="4800" baseline="-25000" dirty="0">
                <a:ea typeface="+mn-lt"/>
                <a:cs typeface="+mn-lt"/>
              </a:rPr>
              <a:t>12</a:t>
            </a:r>
            <a:r>
              <a:rPr lang="en-CA" sz="4800" dirty="0">
                <a:ea typeface="+mn-lt"/>
                <a:cs typeface="+mn-lt"/>
              </a:rPr>
              <a:t> ∨ bW</a:t>
            </a:r>
            <a:r>
              <a:rPr lang="en-CA" sz="4800" baseline="-25000" dirty="0">
                <a:ea typeface="+mn-lt"/>
                <a:cs typeface="+mn-lt"/>
              </a:rPr>
              <a:t>13</a:t>
            </a:r>
            <a:r>
              <a:rPr lang="en-CA" sz="4800" dirty="0">
                <a:ea typeface="+mn-lt"/>
                <a:cs typeface="+mn-lt"/>
              </a:rPr>
              <a:t> … ∨ bW</a:t>
            </a:r>
            <a:r>
              <a:rPr lang="en-CA" sz="4800" baseline="-25000" dirty="0">
                <a:ea typeface="+mn-lt"/>
                <a:cs typeface="+mn-lt"/>
              </a:rPr>
              <a:t>35</a:t>
            </a:r>
            <a:r>
              <a:rPr lang="en-CA" sz="4800" dirty="0">
                <a:ea typeface="+mn-lt"/>
                <a:cs typeface="+mn-lt"/>
              </a:rPr>
              <a:t>) ∨ (bW</a:t>
            </a:r>
            <a:r>
              <a:rPr lang="en-CA" sz="4800" baseline="-25000" dirty="0">
                <a:ea typeface="+mn-lt"/>
                <a:cs typeface="+mn-lt"/>
              </a:rPr>
              <a:t>11</a:t>
            </a:r>
            <a:r>
              <a:rPr lang="en-CA" sz="4800" dirty="0">
                <a:ea typeface="+mn-lt"/>
                <a:cs typeface="+mn-lt"/>
              </a:rPr>
              <a:t> ∨ bW</a:t>
            </a:r>
            <a:r>
              <a:rPr lang="en-CA" sz="4800" baseline="-25000" dirty="0">
                <a:ea typeface="+mn-lt"/>
                <a:cs typeface="+mn-lt"/>
              </a:rPr>
              <a:t>12</a:t>
            </a:r>
            <a:r>
              <a:rPr lang="en-CA" sz="4800" dirty="0">
                <a:ea typeface="+mn-lt"/>
                <a:cs typeface="+mn-lt"/>
              </a:rPr>
              <a:t> ∨ bW</a:t>
            </a:r>
            <a:r>
              <a:rPr lang="en-CA" sz="4800" baseline="-25000" dirty="0">
                <a:ea typeface="+mn-lt"/>
                <a:cs typeface="+mn-lt"/>
              </a:rPr>
              <a:t>13</a:t>
            </a:r>
            <a:r>
              <a:rPr lang="en-CA" sz="4800" dirty="0">
                <a:ea typeface="+mn-lt"/>
                <a:cs typeface="+mn-lt"/>
              </a:rPr>
              <a:t> … ∨ bW</a:t>
            </a:r>
            <a:r>
              <a:rPr lang="en-CA" sz="4800" baseline="-25000" dirty="0">
                <a:ea typeface="+mn-lt"/>
                <a:cs typeface="+mn-lt"/>
              </a:rPr>
              <a:t>35</a:t>
            </a:r>
            <a:r>
              <a:rPr lang="en-CA" sz="4800" dirty="0">
                <a:ea typeface="+mn-lt"/>
                <a:cs typeface="+mn-lt"/>
              </a:rPr>
              <a:t>)</a:t>
            </a:r>
            <a:endParaRPr lang="en-CA" sz="4800"/>
          </a:p>
          <a:p>
            <a:r>
              <a:rPr lang="en-CA" sz="4800" dirty="0">
                <a:ea typeface="+mn-lt"/>
                <a:cs typeface="+mn-lt"/>
              </a:rPr>
              <a:t>A white letter cannot be one of the letters in the final green solution word: </a:t>
            </a:r>
            <a:endParaRPr lang="en-CA" sz="4800"/>
          </a:p>
          <a:p>
            <a:pPr lvl="1"/>
            <a:r>
              <a:rPr lang="en-CA" sz="4800" dirty="0">
                <a:ea typeface="+mn-lt"/>
                <a:cs typeface="+mn-lt"/>
              </a:rPr>
              <a:t>¬(LG</a:t>
            </a:r>
            <a:r>
              <a:rPr lang="en-CA" sz="4800" baseline="-25000" dirty="0">
                <a:ea typeface="+mn-lt"/>
                <a:cs typeface="+mn-lt"/>
              </a:rPr>
              <a:t>41</a:t>
            </a:r>
            <a:r>
              <a:rPr lang="en-CA" sz="4800" dirty="0">
                <a:ea typeface="+mn-lt"/>
                <a:cs typeface="+mn-lt"/>
              </a:rPr>
              <a:t> ∨ LG</a:t>
            </a:r>
            <a:r>
              <a:rPr lang="en-CA" sz="4800" baseline="-25000" dirty="0">
                <a:ea typeface="+mn-lt"/>
                <a:cs typeface="+mn-lt"/>
              </a:rPr>
              <a:t>42</a:t>
            </a:r>
            <a:r>
              <a:rPr lang="en-CA" sz="4800" dirty="0">
                <a:ea typeface="+mn-lt"/>
                <a:cs typeface="+mn-lt"/>
              </a:rPr>
              <a:t> ∨ LG</a:t>
            </a:r>
            <a:r>
              <a:rPr lang="en-CA" sz="4800" baseline="-25000" dirty="0">
                <a:ea typeface="+mn-lt"/>
                <a:cs typeface="+mn-lt"/>
              </a:rPr>
              <a:t>43 </a:t>
            </a:r>
            <a:r>
              <a:rPr lang="en-CA" sz="4800" dirty="0">
                <a:ea typeface="+mn-lt"/>
                <a:cs typeface="+mn-lt"/>
              </a:rPr>
              <a:t>∨ LG</a:t>
            </a:r>
            <a:r>
              <a:rPr lang="en-CA" sz="4800" baseline="-25000" dirty="0">
                <a:ea typeface="+mn-lt"/>
                <a:cs typeface="+mn-lt"/>
              </a:rPr>
              <a:t>44</a:t>
            </a:r>
            <a:r>
              <a:rPr lang="en-CA" sz="4800" dirty="0">
                <a:ea typeface="+mn-lt"/>
                <a:cs typeface="+mn-lt"/>
              </a:rPr>
              <a:t> ∨ LG</a:t>
            </a:r>
            <a:r>
              <a:rPr lang="en-CA" sz="4800" baseline="-25000" dirty="0">
                <a:ea typeface="+mn-lt"/>
                <a:cs typeface="+mn-lt"/>
              </a:rPr>
              <a:t>45</a:t>
            </a:r>
            <a:r>
              <a:rPr lang="en-CA" sz="4800" dirty="0">
                <a:ea typeface="+mn-lt"/>
                <a:cs typeface="+mn-lt"/>
              </a:rPr>
              <a:t>)</a:t>
            </a:r>
            <a:endParaRPr lang="en-CA" sz="4800"/>
          </a:p>
          <a:p>
            <a:pPr lvl="1"/>
            <a:r>
              <a:rPr lang="en-CA" sz="4800" dirty="0">
                <a:ea typeface="+mn-lt"/>
                <a:cs typeface="+mn-lt"/>
              </a:rPr>
              <a:t>Example: aG</a:t>
            </a:r>
            <a:r>
              <a:rPr lang="en-CA" sz="4800" baseline="-25000" dirty="0">
                <a:ea typeface="+mn-lt"/>
                <a:cs typeface="+mn-lt"/>
              </a:rPr>
              <a:t>41 </a:t>
            </a:r>
            <a:r>
              <a:rPr lang="en-CA" sz="4800" dirty="0">
                <a:latin typeface="Arial"/>
                <a:ea typeface="+mn-lt"/>
                <a:cs typeface="Arial"/>
              </a:rPr>
              <a:t>⇒ </a:t>
            </a:r>
            <a:r>
              <a:rPr lang="en-CA" sz="4800" dirty="0">
                <a:ea typeface="+mn-lt"/>
                <a:cs typeface="+mn-lt"/>
              </a:rPr>
              <a:t>¬</a:t>
            </a:r>
            <a:r>
              <a:rPr lang="en-CA" sz="4800" err="1">
                <a:ea typeface="+mn-lt"/>
                <a:cs typeface="+mn-lt"/>
              </a:rPr>
              <a:t>aW</a:t>
            </a:r>
            <a:r>
              <a:rPr lang="en-CA" sz="4800" baseline="-25000" err="1">
                <a:ea typeface="+mn-lt"/>
                <a:cs typeface="+mn-lt"/>
              </a:rPr>
              <a:t>ij</a:t>
            </a:r>
            <a:endParaRPr lang="en-CA" sz="4800"/>
          </a:p>
          <a:p>
            <a:r>
              <a:rPr lang="en-CA" sz="4800" dirty="0">
                <a:ea typeface="+mn-lt"/>
                <a:cs typeface="+mn-lt"/>
              </a:rPr>
              <a:t>A yellow letter must be the same as one of the letters in the final green solution word, but it cannot be the same as the letter at the same index as the index currently in question. </a:t>
            </a:r>
            <a:endParaRPr lang="en-CA" sz="4800"/>
          </a:p>
          <a:p>
            <a:pPr lvl="1"/>
            <a:r>
              <a:rPr lang="en-CA" sz="4800" dirty="0">
                <a:ea typeface="+mn-lt"/>
                <a:cs typeface="+mn-lt"/>
              </a:rPr>
              <a:t>For a yellow letter at index 2,3: </a:t>
            </a:r>
            <a:endParaRPr lang="en-CA" sz="4800"/>
          </a:p>
          <a:p>
            <a:pPr lvl="2"/>
            <a:r>
              <a:rPr lang="en-CA" sz="4800" dirty="0">
                <a:ea typeface="+mn-lt"/>
                <a:cs typeface="+mn-lt"/>
              </a:rPr>
              <a:t>(LG</a:t>
            </a:r>
            <a:r>
              <a:rPr lang="en-CA" sz="4800" baseline="-25000" dirty="0">
                <a:ea typeface="+mn-lt"/>
                <a:cs typeface="+mn-lt"/>
              </a:rPr>
              <a:t>41</a:t>
            </a:r>
            <a:r>
              <a:rPr lang="en-CA" sz="4800" dirty="0">
                <a:ea typeface="+mn-lt"/>
                <a:cs typeface="+mn-lt"/>
              </a:rPr>
              <a:t> ∨ LG</a:t>
            </a:r>
            <a:r>
              <a:rPr lang="en-CA" sz="4800" baseline="-25000" dirty="0">
                <a:ea typeface="+mn-lt"/>
                <a:cs typeface="+mn-lt"/>
              </a:rPr>
              <a:t>42</a:t>
            </a:r>
            <a:r>
              <a:rPr lang="en-CA" sz="4800" dirty="0">
                <a:ea typeface="+mn-lt"/>
                <a:cs typeface="+mn-lt"/>
              </a:rPr>
              <a:t> ∨ LG</a:t>
            </a:r>
            <a:r>
              <a:rPr lang="en-CA" sz="4800" baseline="-25000" dirty="0">
                <a:ea typeface="+mn-lt"/>
                <a:cs typeface="+mn-lt"/>
              </a:rPr>
              <a:t>44</a:t>
            </a:r>
            <a:r>
              <a:rPr lang="en-CA" sz="4800" dirty="0">
                <a:ea typeface="+mn-lt"/>
                <a:cs typeface="+mn-lt"/>
              </a:rPr>
              <a:t> ∨ LG</a:t>
            </a:r>
            <a:r>
              <a:rPr lang="en-CA" sz="4800" baseline="-25000" dirty="0">
                <a:ea typeface="+mn-lt"/>
                <a:cs typeface="+mn-lt"/>
              </a:rPr>
              <a:t>45</a:t>
            </a:r>
            <a:r>
              <a:rPr lang="en-CA" sz="4800" dirty="0">
                <a:ea typeface="+mn-lt"/>
                <a:cs typeface="+mn-lt"/>
              </a:rPr>
              <a:t>)</a:t>
            </a:r>
            <a:endParaRPr lang="en-CA" sz="4800"/>
          </a:p>
          <a:p>
            <a:r>
              <a:rPr lang="en-CA" sz="4800" dirty="0">
                <a:ea typeface="+mn-lt"/>
                <a:cs typeface="+mn-lt"/>
              </a:rPr>
              <a:t>The colour of a tile implies the type of letter that can be placed there. </a:t>
            </a:r>
            <a:endParaRPr lang="en-CA" sz="4800"/>
          </a:p>
          <a:p>
            <a:pPr lvl="1"/>
            <a:r>
              <a:rPr lang="en-CA" sz="4800" err="1">
                <a:ea typeface="+mn-lt"/>
                <a:cs typeface="+mn-lt"/>
              </a:rPr>
              <a:t>Gij</a:t>
            </a:r>
            <a:r>
              <a:rPr lang="en-CA" sz="4800" dirty="0">
                <a:ea typeface="+mn-lt"/>
                <a:cs typeface="+mn-lt"/>
              </a:rPr>
              <a:t> </a:t>
            </a:r>
            <a:r>
              <a:rPr lang="en-CA" sz="4800" dirty="0">
                <a:latin typeface="Arial"/>
                <a:ea typeface="+mn-lt"/>
                <a:cs typeface="Arial"/>
              </a:rPr>
              <a:t>⇒ </a:t>
            </a:r>
            <a:r>
              <a:rPr lang="en-CA" sz="4800" err="1">
                <a:ea typeface="+mn-lt"/>
                <a:cs typeface="+mn-lt"/>
              </a:rPr>
              <a:t>LGij</a:t>
            </a:r>
            <a:r>
              <a:rPr lang="en-CA" sz="4800" dirty="0">
                <a:ea typeface="+mn-lt"/>
                <a:cs typeface="+mn-lt"/>
              </a:rPr>
              <a:t> </a:t>
            </a:r>
            <a:endParaRPr lang="en-CA" sz="4800"/>
          </a:p>
          <a:p>
            <a:pPr lvl="1"/>
            <a:r>
              <a:rPr lang="en-CA" sz="4800" err="1">
                <a:ea typeface="+mn-lt"/>
                <a:cs typeface="+mn-lt"/>
              </a:rPr>
              <a:t>Yij</a:t>
            </a:r>
            <a:r>
              <a:rPr lang="en-CA" sz="4800" dirty="0">
                <a:ea typeface="+mn-lt"/>
                <a:cs typeface="+mn-lt"/>
              </a:rPr>
              <a:t> </a:t>
            </a:r>
            <a:r>
              <a:rPr lang="en-CA" sz="4800" dirty="0">
                <a:latin typeface="Arial"/>
                <a:ea typeface="+mn-lt"/>
                <a:cs typeface="Arial"/>
              </a:rPr>
              <a:t>⇒ </a:t>
            </a:r>
            <a:r>
              <a:rPr lang="en-CA" sz="4800" err="1">
                <a:ea typeface="+mn-lt"/>
                <a:cs typeface="+mn-lt"/>
              </a:rPr>
              <a:t>LYij</a:t>
            </a:r>
            <a:r>
              <a:rPr lang="en-CA" sz="4800" dirty="0">
                <a:ea typeface="+mn-lt"/>
                <a:cs typeface="+mn-lt"/>
              </a:rPr>
              <a:t> </a:t>
            </a:r>
            <a:endParaRPr lang="en-CA" sz="4800"/>
          </a:p>
          <a:p>
            <a:pPr lvl="1"/>
            <a:r>
              <a:rPr lang="en-CA" sz="4800" err="1">
                <a:ea typeface="+mn-lt"/>
                <a:cs typeface="+mn-lt"/>
              </a:rPr>
              <a:t>Wij</a:t>
            </a:r>
            <a:r>
              <a:rPr lang="en-CA" sz="4800" dirty="0">
                <a:ea typeface="+mn-lt"/>
                <a:cs typeface="+mn-lt"/>
              </a:rPr>
              <a:t> </a:t>
            </a:r>
            <a:r>
              <a:rPr lang="en-CA" sz="4800" dirty="0">
                <a:latin typeface="Arial"/>
                <a:ea typeface="+mn-lt"/>
                <a:cs typeface="Arial"/>
              </a:rPr>
              <a:t>⇒ </a:t>
            </a:r>
            <a:r>
              <a:rPr lang="en-CA" sz="4800" err="1">
                <a:ea typeface="+mn-lt"/>
                <a:cs typeface="+mn-lt"/>
              </a:rPr>
              <a:t>LWij</a:t>
            </a:r>
            <a:endParaRPr lang="en-CA" sz="4800"/>
          </a:p>
          <a:p>
            <a:r>
              <a:rPr lang="en-CA" sz="4800" dirty="0">
                <a:ea typeface="+mn-lt"/>
                <a:cs typeface="+mn-lt"/>
              </a:rPr>
              <a:t>All rows in on the board must be true (valid words) for the board to be in a solution state. </a:t>
            </a:r>
            <a:endParaRPr lang="en-CA" sz="4800"/>
          </a:p>
          <a:p>
            <a:pPr lvl="1"/>
            <a:r>
              <a:rPr lang="en-CA" sz="4800" dirty="0">
                <a:ea typeface="+mn-lt"/>
                <a:cs typeface="+mn-lt"/>
              </a:rPr>
              <a:t>S </a:t>
            </a:r>
            <a:r>
              <a:rPr lang="en-CA" sz="4800">
                <a:latin typeface="Arial"/>
                <a:ea typeface="+mn-lt"/>
                <a:cs typeface="Arial"/>
              </a:rPr>
              <a:t>⇒ </a:t>
            </a:r>
            <a:r>
              <a:rPr lang="en-CA" sz="4800">
                <a:ea typeface="+mn-lt"/>
                <a:cs typeface="+mn-lt"/>
              </a:rPr>
              <a:t>R</a:t>
            </a:r>
            <a:r>
              <a:rPr lang="en-CA" sz="4800" baseline="-25000" dirty="0">
                <a:ea typeface="+mn-lt"/>
                <a:cs typeface="+mn-lt"/>
              </a:rPr>
              <a:t>1</a:t>
            </a:r>
            <a:r>
              <a:rPr lang="en-CA" sz="4800" dirty="0">
                <a:ea typeface="+mn-lt"/>
                <a:cs typeface="+mn-lt"/>
              </a:rPr>
              <a:t> ∧ R</a:t>
            </a:r>
            <a:r>
              <a:rPr lang="en-CA" sz="4800" baseline="-25000" dirty="0">
                <a:ea typeface="+mn-lt"/>
                <a:cs typeface="+mn-lt"/>
              </a:rPr>
              <a:t>2</a:t>
            </a:r>
            <a:r>
              <a:rPr lang="en-CA" sz="4800" dirty="0">
                <a:ea typeface="+mn-lt"/>
                <a:cs typeface="+mn-lt"/>
              </a:rPr>
              <a:t> ∧ R</a:t>
            </a:r>
            <a:r>
              <a:rPr lang="en-CA" sz="4800" baseline="-25000" dirty="0">
                <a:ea typeface="+mn-lt"/>
                <a:cs typeface="+mn-lt"/>
              </a:rPr>
              <a:t>3</a:t>
            </a:r>
            <a:r>
              <a:rPr lang="en-CA" sz="4800" dirty="0">
                <a:ea typeface="+mn-lt"/>
                <a:cs typeface="+mn-lt"/>
              </a:rPr>
              <a:t> ∧ R</a:t>
            </a:r>
            <a:r>
              <a:rPr lang="en-CA" sz="4800" baseline="-25000" dirty="0">
                <a:ea typeface="+mn-lt"/>
                <a:cs typeface="+mn-lt"/>
              </a:rPr>
              <a:t>4</a:t>
            </a:r>
            <a:endParaRPr lang="en-CA" sz="4800"/>
          </a:p>
          <a:p>
            <a:r>
              <a:rPr lang="en-CA" sz="4800" dirty="0">
                <a:ea typeface="+mn-lt"/>
                <a:cs typeface="+mn-lt"/>
              </a:rPr>
              <a:t>A letter can only appear once in a row (No duplicate letters) </a:t>
            </a:r>
            <a:endParaRPr lang="en-CA" sz="4800" dirty="0"/>
          </a:p>
          <a:p>
            <a:endParaRPr lang="en-CA" sz="4300" dirty="0">
              <a:latin typeface="Gill Sans MT" panose="020B0502020104020203"/>
              <a:ea typeface="+mn-lt"/>
              <a:cs typeface="Arial"/>
            </a:endParaRPr>
          </a:p>
          <a:p>
            <a:pPr lvl="1" algn="just"/>
            <a:endParaRPr lang="en-CA" sz="4100">
              <a:latin typeface="Gill Sans MT" panose="020B0502020104020203"/>
              <a:ea typeface="+mn-lt"/>
              <a:cs typeface="Arial"/>
            </a:endParaRPr>
          </a:p>
          <a:p>
            <a:pPr marL="228600" algn="just"/>
            <a:endParaRPr lang="en-CA" sz="4300">
              <a:latin typeface="Gill Sans MT" panose="020B0502020104020203"/>
              <a:ea typeface="+mn-lt"/>
              <a:cs typeface="Arial"/>
            </a:endParaRPr>
          </a:p>
          <a:p>
            <a:pPr marL="228600"/>
            <a:endParaRPr lang="en-CA">
              <a:latin typeface="Gill Sans MT" panose="020B0502020104020203"/>
              <a:ea typeface="+mn-lt"/>
              <a:cs typeface="Arial"/>
            </a:endParaRPr>
          </a:p>
          <a:p>
            <a:pPr marL="228600"/>
            <a:endParaRPr lang="en-CA" sz="1100">
              <a:latin typeface="Gill Sans MT" panose="020B0502020104020203"/>
              <a:ea typeface="+mn-lt"/>
              <a:cs typeface="Arial"/>
            </a:endParaRPr>
          </a:p>
          <a:p>
            <a:pPr marL="228600" lvl="1" indent="0">
              <a:buNone/>
            </a:pPr>
            <a:endParaRPr lang="en-CA" sz="1200">
              <a:latin typeface="Gill Sans MT" panose="020B0502020104020203"/>
              <a:ea typeface="+mn-lt"/>
              <a:cs typeface="Arial"/>
            </a:endParaRPr>
          </a:p>
          <a:p>
            <a:pPr marL="228600" lvl="1" indent="0">
              <a:buNone/>
            </a:pPr>
            <a:r>
              <a:rPr lang="en-CA" sz="1200" dirty="0">
                <a:latin typeface="Gill Sans MT" panose="020B0502020104020203"/>
                <a:ea typeface="+mn-lt"/>
                <a:cs typeface="Arial"/>
              </a:rPr>
              <a:t>		</a:t>
            </a:r>
          </a:p>
        </p:txBody>
      </p:sp>
      <p:graphicFrame>
        <p:nvGraphicFramePr>
          <p:cNvPr id="4" name="Table 3">
            <a:extLst>
              <a:ext uri="{FF2B5EF4-FFF2-40B4-BE49-F238E27FC236}">
                <a16:creationId xmlns:a16="http://schemas.microsoft.com/office/drawing/2014/main" id="{8B40D3C6-231E-233F-C566-F50A057E22D8}"/>
              </a:ext>
            </a:extLst>
          </p:cNvPr>
          <p:cNvGraphicFramePr>
            <a:graphicFrameLocks noGrp="1"/>
          </p:cNvGraphicFramePr>
          <p:nvPr>
            <p:extLst>
              <p:ext uri="{D42A27DB-BD31-4B8C-83A1-F6EECF244321}">
                <p14:modId xmlns:p14="http://schemas.microsoft.com/office/powerpoint/2010/main" val="151381444"/>
              </p:ext>
            </p:extLst>
          </p:nvPr>
        </p:nvGraphicFramePr>
        <p:xfrm>
          <a:off x="2006793" y="564229"/>
          <a:ext cx="8316000" cy="756805"/>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2240574141"/>
                    </a:ext>
                  </a:extLst>
                </a:gridCol>
                <a:gridCol w="756000">
                  <a:extLst>
                    <a:ext uri="{9D8B030D-6E8A-4147-A177-3AD203B41FA5}">
                      <a16:colId xmlns:a16="http://schemas.microsoft.com/office/drawing/2014/main" val="3132733798"/>
                    </a:ext>
                  </a:extLst>
                </a:gridCol>
                <a:gridCol w="756000">
                  <a:extLst>
                    <a:ext uri="{9D8B030D-6E8A-4147-A177-3AD203B41FA5}">
                      <a16:colId xmlns:a16="http://schemas.microsoft.com/office/drawing/2014/main" val="1864502162"/>
                    </a:ext>
                  </a:extLst>
                </a:gridCol>
                <a:gridCol w="756000">
                  <a:extLst>
                    <a:ext uri="{9D8B030D-6E8A-4147-A177-3AD203B41FA5}">
                      <a16:colId xmlns:a16="http://schemas.microsoft.com/office/drawing/2014/main" val="1848172939"/>
                    </a:ext>
                  </a:extLst>
                </a:gridCol>
                <a:gridCol w="756000">
                  <a:extLst>
                    <a:ext uri="{9D8B030D-6E8A-4147-A177-3AD203B41FA5}">
                      <a16:colId xmlns:a16="http://schemas.microsoft.com/office/drawing/2014/main" val="2780957567"/>
                    </a:ext>
                  </a:extLst>
                </a:gridCol>
                <a:gridCol w="756000">
                  <a:extLst>
                    <a:ext uri="{9D8B030D-6E8A-4147-A177-3AD203B41FA5}">
                      <a16:colId xmlns:a16="http://schemas.microsoft.com/office/drawing/2014/main" val="1813006460"/>
                    </a:ext>
                  </a:extLst>
                </a:gridCol>
                <a:gridCol w="756000">
                  <a:extLst>
                    <a:ext uri="{9D8B030D-6E8A-4147-A177-3AD203B41FA5}">
                      <a16:colId xmlns:a16="http://schemas.microsoft.com/office/drawing/2014/main" val="1119201019"/>
                    </a:ext>
                  </a:extLst>
                </a:gridCol>
                <a:gridCol w="756000">
                  <a:extLst>
                    <a:ext uri="{9D8B030D-6E8A-4147-A177-3AD203B41FA5}">
                      <a16:colId xmlns:a16="http://schemas.microsoft.com/office/drawing/2014/main" val="1978140100"/>
                    </a:ext>
                  </a:extLst>
                </a:gridCol>
                <a:gridCol w="756000">
                  <a:extLst>
                    <a:ext uri="{9D8B030D-6E8A-4147-A177-3AD203B41FA5}">
                      <a16:colId xmlns:a16="http://schemas.microsoft.com/office/drawing/2014/main" val="1521484538"/>
                    </a:ext>
                  </a:extLst>
                </a:gridCol>
                <a:gridCol w="756000">
                  <a:extLst>
                    <a:ext uri="{9D8B030D-6E8A-4147-A177-3AD203B41FA5}">
                      <a16:colId xmlns:a16="http://schemas.microsoft.com/office/drawing/2014/main" val="351737714"/>
                    </a:ext>
                  </a:extLst>
                </a:gridCol>
                <a:gridCol w="756000">
                  <a:extLst>
                    <a:ext uri="{9D8B030D-6E8A-4147-A177-3AD203B41FA5}">
                      <a16:colId xmlns:a16="http://schemas.microsoft.com/office/drawing/2014/main" val="2921712694"/>
                    </a:ext>
                  </a:extLst>
                </a:gridCol>
              </a:tblGrid>
              <a:tr h="756805">
                <a:tc>
                  <a:txBody>
                    <a:bodyPr/>
                    <a:lstStyle/>
                    <a:p>
                      <a:pPr algn="ctr"/>
                      <a:r>
                        <a:rPr lang="en-CA" sz="1500" b="1" kern="1200">
                          <a:solidFill>
                            <a:schemeClr val="bg1"/>
                          </a:solidFill>
                          <a:latin typeface="+mn-lt"/>
                          <a:ea typeface="+mn-ea"/>
                          <a:cs typeface="+mn-cs"/>
                        </a:rPr>
                        <a:t>C</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38D4E"/>
                    </a:solidFill>
                  </a:tcPr>
                </a:tc>
                <a:tc>
                  <a:txBody>
                    <a:bodyPr/>
                    <a:lstStyle/>
                    <a:p>
                      <a:pPr algn="ctr"/>
                      <a:r>
                        <a:rPr lang="en-CA" sz="1500">
                          <a:solidFill>
                            <a:schemeClr val="bg1"/>
                          </a:solidFill>
                        </a:rPr>
                        <a:t>O</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9F3B"/>
                    </a:solidFill>
                  </a:tcPr>
                </a:tc>
                <a:tc>
                  <a:txBody>
                    <a:bodyPr/>
                    <a:lstStyle/>
                    <a:p>
                      <a:pPr algn="ctr"/>
                      <a:r>
                        <a:rPr lang="en-CA" sz="1500">
                          <a:solidFill>
                            <a:schemeClr val="bg1"/>
                          </a:solidFill>
                        </a:rPr>
                        <a:t>N</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38D4E"/>
                    </a:solidFill>
                  </a:tcPr>
                </a:tc>
                <a:tc>
                  <a:txBody>
                    <a:bodyPr/>
                    <a:lstStyle/>
                    <a:p>
                      <a:pPr algn="ctr"/>
                      <a:r>
                        <a:rPr lang="en-CA" sz="1500">
                          <a:solidFill>
                            <a:schemeClr val="bg1"/>
                          </a:solidFill>
                        </a:rPr>
                        <a:t>S</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38D4E"/>
                    </a:solidFill>
                  </a:tcPr>
                </a:tc>
                <a:tc>
                  <a:txBody>
                    <a:bodyPr/>
                    <a:lstStyle/>
                    <a:p>
                      <a:pPr algn="ctr"/>
                      <a:r>
                        <a:rPr lang="en-CA" sz="1500">
                          <a:solidFill>
                            <a:schemeClr val="bg1"/>
                          </a:solidFill>
                        </a:rPr>
                        <a:t>T</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R</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59F3B"/>
                    </a:solidFill>
                  </a:tcPr>
                </a:tc>
                <a:tc>
                  <a:txBody>
                    <a:bodyPr/>
                    <a:lstStyle/>
                    <a:p>
                      <a:pPr algn="ctr"/>
                      <a:r>
                        <a:rPr lang="en-CA" sz="1500">
                          <a:solidFill>
                            <a:schemeClr val="bg1"/>
                          </a:solidFill>
                        </a:rPr>
                        <a:t>A</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I</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A" sz="1500">
                        <a:solidFill>
                          <a:schemeClr val="bg1"/>
                        </a:solidFill>
                      </a:endParaRPr>
                    </a:p>
                    <a:p>
                      <a:pPr algn="ctr"/>
                      <a:r>
                        <a:rPr lang="en-CA" sz="1500">
                          <a:solidFill>
                            <a:schemeClr val="bg1"/>
                          </a:solidFill>
                        </a:rPr>
                        <a:t>N</a:t>
                      </a:r>
                    </a:p>
                  </a:txBody>
                  <a:tcPr marL="79020" marR="79020" marT="39510" marB="3951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T</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A3A3C"/>
                    </a:solidFill>
                  </a:tcPr>
                </a:tc>
                <a:tc>
                  <a:txBody>
                    <a:bodyPr/>
                    <a:lstStyle/>
                    <a:p>
                      <a:pPr algn="ctr"/>
                      <a:r>
                        <a:rPr lang="en-CA" sz="1500">
                          <a:solidFill>
                            <a:schemeClr val="bg1"/>
                          </a:solidFill>
                        </a:rPr>
                        <a:t>S</a:t>
                      </a:r>
                    </a:p>
                  </a:txBody>
                  <a:tcPr marL="79020" marR="79020" marT="39510" marB="395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538D4E"/>
                    </a:solidFill>
                  </a:tcPr>
                </a:tc>
                <a:extLst>
                  <a:ext uri="{0D108BD9-81ED-4DB2-BD59-A6C34878D82A}">
                    <a16:rowId xmlns:a16="http://schemas.microsoft.com/office/drawing/2014/main" val="897910156"/>
                  </a:ext>
                </a:extLst>
              </a:tr>
            </a:tbl>
          </a:graphicData>
        </a:graphic>
      </p:graphicFrame>
    </p:spTree>
    <p:extLst>
      <p:ext uri="{BB962C8B-B14F-4D97-AF65-F5344CB8AC3E}">
        <p14:creationId xmlns:p14="http://schemas.microsoft.com/office/powerpoint/2010/main" val="217882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4E54A0-ABA4-6E84-068B-DF6F3CEBDE23}"/>
              </a:ext>
            </a:extLst>
          </p:cNvPr>
          <p:cNvSpPr>
            <a:spLocks noGrp="1"/>
          </p:cNvSpPr>
          <p:nvPr>
            <p:ph type="title"/>
          </p:nvPr>
        </p:nvSpPr>
        <p:spPr>
          <a:xfrm>
            <a:off x="5498590" y="988741"/>
            <a:ext cx="5888754" cy="4880518"/>
          </a:xfrm>
          <a:noFill/>
          <a:ln>
            <a:noFill/>
          </a:ln>
        </p:spPr>
        <p:txBody>
          <a:bodyPr vert="horz" wrap="square" lIns="274320" tIns="182880" rIns="274320" bIns="182880" rtlCol="0" anchor="ctr" anchorCtr="1">
            <a:normAutofit/>
          </a:bodyPr>
          <a:lstStyle/>
          <a:p>
            <a:pPr algn="l"/>
            <a:r>
              <a:rPr lang="en-US" sz="4800" kern="1200" cap="all" spc="200" baseline="0">
                <a:solidFill>
                  <a:schemeClr val="tx1"/>
                </a:solidFill>
                <a:latin typeface="+mj-lt"/>
                <a:ea typeface="+mj-ea"/>
                <a:cs typeface="+mj-cs"/>
              </a:rPr>
              <a:t>end</a:t>
            </a:r>
          </a:p>
        </p:txBody>
      </p:sp>
      <p:sp>
        <p:nvSpPr>
          <p:cNvPr id="9" name="Rectangle 8">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1" name="Rectangle 10">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108228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0</TotalTime>
  <Words>603</Words>
  <Application>Microsoft Macintosh PowerPoint</Application>
  <PresentationFormat>Widescreen</PresentationFormat>
  <Paragraphs>93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Cambria</vt:lpstr>
      <vt:lpstr>Gill Sans MT</vt:lpstr>
      <vt:lpstr>Parcel</vt:lpstr>
      <vt:lpstr>14: UNWORDLE</vt:lpstr>
      <vt:lpstr>Summary</vt:lpstr>
      <vt:lpstr>Propositions</vt:lpstr>
      <vt:lpstr>constraints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eldrow</dc:title>
  <dc:creator>Ryan Van Drunen</dc:creator>
  <cp:lastModifiedBy>Madison MacNeil</cp:lastModifiedBy>
  <cp:revision>57</cp:revision>
  <dcterms:created xsi:type="dcterms:W3CDTF">2023-09-21T21:23:16Z</dcterms:created>
  <dcterms:modified xsi:type="dcterms:W3CDTF">2023-10-19T20:20:20Z</dcterms:modified>
</cp:coreProperties>
</file>