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baron" initials="d" lastIdx="1" clrIdx="0">
    <p:extLst>
      <p:ext uri="{19B8F6BF-5375-455C-9EA6-DF929625EA0E}">
        <p15:presenceInfo xmlns:p15="http://schemas.microsoft.com/office/powerpoint/2012/main" userId="S::dbaron@hmedu.onmicrosoft.com::ffc91b63-fa49-4391-9efa-41c79f43de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3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6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9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15726E-83C2-44CD-BB7F-351878B3B39F}" type="datetimeFigureOut">
              <a:rPr lang="de-DE" smtClean="0"/>
              <a:t>28.05.2019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1E39D7-AF95-4ABF-9497-8438D113629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8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3FCF-DBD5-4B10-B2F9-CB8981055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Data Analytics</a:t>
            </a:r>
            <a:br>
              <a:rPr lang="de-DE" dirty="0"/>
            </a:br>
            <a:r>
              <a:rPr lang="de-DE" dirty="0"/>
              <a:t>Abgabe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28044E-3B55-4EEA-A7C7-FF0EA4094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Dominic Baron, Simon </a:t>
            </a:r>
            <a:r>
              <a:rPr lang="de-DE" dirty="0" err="1"/>
              <a:t>Neureither</a:t>
            </a:r>
            <a:endParaRPr lang="de-DE" dirty="0"/>
          </a:p>
          <a:p>
            <a:r>
              <a:rPr lang="de-DE" dirty="0"/>
              <a:t>04.06.2019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7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31097-EC95-4CB5-B9CA-736590B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Sudoku - Lösungsvorgang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3A7D43-D43B-44DB-A4B6-4F127944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2" y="2104814"/>
            <a:ext cx="3400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19C4E-5145-4214-B09D-F550FD1F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Lösungsalgorithmen: Backtracking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1EB01-41AF-4B10-A1CB-801C32E8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 der Möglichkeiten für jedes einzelne Feld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Auswahl des Feldes mit den wenigsten Möglichkeiten und Eintragung der Ziffer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Wiederholung des Prozesses bis alle Felder gefüllt sind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 Abarbeitung des Algorithmus erfolgt Prüfung der genannten Spielregeln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Abbruchkriterium bei Verletzen einer Regel und vorherig gesetzte Zahl wird durch eine andere ersetzt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Fortsetzung des Ausfüllens bis zum Lösen des Sudoku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Sollte vorherige Ziffer nicht mehr korrigiert werden können, Terminierung des Algorithmus (dann gibt es keine Lösung für dieses Sudoku)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2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19C4E-5145-4214-B09D-F550FD1F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Lösungsalgorithmen: Genetic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1EB01-41AF-4B10-A1CB-801C32E8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Stellt einen stochastischen Ansatz dar, der das Optimierungsproblem mithilfe eines genetischen Algorithmus löst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Anlehnung an die Evolutionstheorie: Sudoku stellt ein Individuum dar, das aus Subquadraten (Chromosomen) besteht, das wiederum aus Einzelfeldern (Genen) besteht, welches Werte zwischen 1-9 annehmen kann (Allele).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Im ersten Durchgang werden die Felder zufällig gefüllt und die dabei gemachten Fehler mithilfe einer Fitnessfunktion versucht zu minimieren (z.B. Ziffern in Zeilen tauschen)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Vorgang wird wiederholt, bis es gelungen ist den Fehler auf 0 zu reduzieren bzw. eine Abbruchbedingung zu erreichen (z.B. gewisse Anzahl an Iterationen)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Durch die Suchoperatoren Selektion, Rekombination und Mutation, benötigt dieses Vorgehen eine relativ hohe Anzahl an „Generationen“ um das Sudoku korrekt lösen zu können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9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E1D28-9398-46E9-AB22-AC1D2A10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Solver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5C8910-AB4A-4FFA-8946-A64323D9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3" y="2014535"/>
            <a:ext cx="3505200" cy="2828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C39D1AA-0CF5-4A46-BA4C-9F5B4182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03" y="1775341"/>
            <a:ext cx="3286125" cy="3590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7CF729-7215-48F0-A7EE-C15FC199A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749" y="346592"/>
            <a:ext cx="3114675" cy="51720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679E52-F460-460F-833B-C9DC471D54CF}"/>
              </a:ext>
            </a:extLst>
          </p:cNvPr>
          <p:cNvSpPr txBox="1"/>
          <p:nvPr/>
        </p:nvSpPr>
        <p:spPr>
          <a:xfrm>
            <a:off x="1097280" y="5181600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Teilausschnitt Solver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0B1760-2AC7-4536-9EE4-415F6E8C4B10}"/>
              </a:ext>
            </a:extLst>
          </p:cNvPr>
          <p:cNvSpPr txBox="1"/>
          <p:nvPr/>
        </p:nvSpPr>
        <p:spPr>
          <a:xfrm>
            <a:off x="4630103" y="5404247"/>
            <a:ext cx="24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Berechnung der freien Felder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A5B262-F5BE-43E4-B4E4-40EABD064F00}"/>
              </a:ext>
            </a:extLst>
          </p:cNvPr>
          <p:cNvSpPr txBox="1"/>
          <p:nvPr/>
        </p:nvSpPr>
        <p:spPr>
          <a:xfrm>
            <a:off x="8811491" y="5578656"/>
            <a:ext cx="234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Möglichkeiten für einzelnes Feld</a:t>
            </a:r>
          </a:p>
        </p:txBody>
      </p:sp>
    </p:spTree>
    <p:extLst>
      <p:ext uri="{BB962C8B-B14F-4D97-AF65-F5344CB8AC3E}">
        <p14:creationId xmlns:p14="http://schemas.microsoft.com/office/powerpoint/2010/main" val="23629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EFEA7-5C8C-4C4F-8A33-D7DFA95B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12D2454-E479-495F-907C-642395C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50521"/>
              </p:ext>
            </p:extLst>
          </p:nvPr>
        </p:nvGraphicFramePr>
        <p:xfrm>
          <a:off x="2249611" y="1847469"/>
          <a:ext cx="698500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150">
                  <a:extLst>
                    <a:ext uri="{9D8B030D-6E8A-4147-A177-3AD203B41FA5}">
                      <a16:colId xmlns:a16="http://schemas.microsoft.com/office/drawing/2014/main" val="848280290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953663027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853658625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57363845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95464417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524465619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1623313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561581765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68045268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1513887706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6850764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400661921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71888256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02645157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456682333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492865784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417321621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938784301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636674806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3615371442"/>
                    </a:ext>
                  </a:extLst>
                </a:gridCol>
                <a:gridCol w="203108">
                  <a:extLst>
                    <a:ext uri="{9D8B030D-6E8A-4147-A177-3AD203B41FA5}">
                      <a16:colId xmlns:a16="http://schemas.microsoft.com/office/drawing/2014/main" val="2345715769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142366715"/>
                    </a:ext>
                  </a:extLst>
                </a:gridCol>
                <a:gridCol w="333224">
                  <a:extLst>
                    <a:ext uri="{9D8B030D-6E8A-4147-A177-3AD203B41FA5}">
                      <a16:colId xmlns:a16="http://schemas.microsoft.com/office/drawing/2014/main" val="228648442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07385068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220022611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0721215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2538395931"/>
                    </a:ext>
                  </a:extLst>
                </a:gridCol>
                <a:gridCol w="266579">
                  <a:extLst>
                    <a:ext uri="{9D8B030D-6E8A-4147-A177-3AD203B41FA5}">
                      <a16:colId xmlns:a16="http://schemas.microsoft.com/office/drawing/2014/main" val="3526094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Besetzte Felder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2770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Lösungszeit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896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3307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763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577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958075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DB0C3266-6EE1-41F2-8342-BAB60DAE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39" y="2705671"/>
            <a:ext cx="3448050" cy="3476625"/>
          </a:xfrm>
          <a:prstGeom prst="rect">
            <a:avLst/>
          </a:prstGeom>
        </p:spPr>
      </p:pic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2F12FBE6-ADBB-4E73-B7F2-22A75A9583C9}"/>
              </a:ext>
            </a:extLst>
          </p:cNvPr>
          <p:cNvSpPr/>
          <p:nvPr/>
        </p:nvSpPr>
        <p:spPr>
          <a:xfrm>
            <a:off x="7583313" y="2334482"/>
            <a:ext cx="302339" cy="265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BD9C3E8-7B39-4C2F-82FA-9E284E14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11" y="2705671"/>
            <a:ext cx="3400425" cy="3505200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729FD9D-977C-4CED-A7B6-D637BB56B405}"/>
              </a:ext>
            </a:extLst>
          </p:cNvPr>
          <p:cNvSpPr/>
          <p:nvPr/>
        </p:nvSpPr>
        <p:spPr>
          <a:xfrm>
            <a:off x="3423772" y="2341942"/>
            <a:ext cx="302339" cy="265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66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309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Rückblick</vt:lpstr>
      <vt:lpstr>Big Data Analytics Abgabe 3</vt:lpstr>
      <vt:lpstr>Sudoku - Lösungsvorgang</vt:lpstr>
      <vt:lpstr>Lösungsalgorithmen: Backtracking</vt:lpstr>
      <vt:lpstr>Lösungsalgorithmen: Genetic</vt:lpstr>
      <vt:lpstr>Solver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Abgabe 2</dc:title>
  <dc:creator>Simon</dc:creator>
  <cp:lastModifiedBy>dbaron</cp:lastModifiedBy>
  <cp:revision>20</cp:revision>
  <dcterms:created xsi:type="dcterms:W3CDTF">2019-04-30T15:08:43Z</dcterms:created>
  <dcterms:modified xsi:type="dcterms:W3CDTF">2019-05-28T19:52:37Z</dcterms:modified>
</cp:coreProperties>
</file>