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4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35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9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63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6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00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8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64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97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3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8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53FCF-DBD5-4B10-B2F9-CB8981055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Big Data Analytics</a:t>
            </a:r>
            <a:br>
              <a:rPr lang="de-DE" dirty="0"/>
            </a:br>
            <a:r>
              <a:rPr lang="de-DE" dirty="0"/>
              <a:t>Abgabe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28044E-3B55-4EEA-A7C7-FF0EA4094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Dominic Baron, Simon </a:t>
            </a:r>
            <a:r>
              <a:rPr lang="de-DE" dirty="0" err="1"/>
              <a:t>Neureither</a:t>
            </a:r>
            <a:endParaRPr lang="de-DE" dirty="0"/>
          </a:p>
          <a:p>
            <a:r>
              <a:rPr lang="de-DE" dirty="0"/>
              <a:t>04.06.2019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79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31097-EC95-4CB5-B9CA-736590B0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Sudoku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B5D91FF-887B-41D5-B619-07712C82F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713" y="2109788"/>
            <a:ext cx="33909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E1D28-9398-46E9-AB22-AC1D2A10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Solver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E5C8910-AB4A-4FFA-8946-A64323D9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4537"/>
            <a:ext cx="3505200" cy="28289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C39D1AA-0CF5-4A46-BA4C-9F5B4182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0" y="1917001"/>
            <a:ext cx="3286125" cy="35909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57CF729-7215-48F0-A7EE-C15FC199A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045" y="842961"/>
            <a:ext cx="31146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5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EFEA7-5C8C-4C4F-8A33-D7DFA95B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412D2454-E479-495F-907C-642395C40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050521"/>
              </p:ext>
            </p:extLst>
          </p:nvPr>
        </p:nvGraphicFramePr>
        <p:xfrm>
          <a:off x="2249611" y="1847469"/>
          <a:ext cx="6985008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150">
                  <a:extLst>
                    <a:ext uri="{9D8B030D-6E8A-4147-A177-3AD203B41FA5}">
                      <a16:colId xmlns:a16="http://schemas.microsoft.com/office/drawing/2014/main" val="848280290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953663027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3853658625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573638453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095464417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524465619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116233132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1561581765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1680452683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1513887706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068507642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4006619213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3718882562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026451573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456682333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492865784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3417321621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938784301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636674806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3615371442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345715769"/>
                    </a:ext>
                  </a:extLst>
                </a:gridCol>
                <a:gridCol w="266579">
                  <a:extLst>
                    <a:ext uri="{9D8B030D-6E8A-4147-A177-3AD203B41FA5}">
                      <a16:colId xmlns:a16="http://schemas.microsoft.com/office/drawing/2014/main" val="3142366715"/>
                    </a:ext>
                  </a:extLst>
                </a:gridCol>
                <a:gridCol w="333224">
                  <a:extLst>
                    <a:ext uri="{9D8B030D-6E8A-4147-A177-3AD203B41FA5}">
                      <a16:colId xmlns:a16="http://schemas.microsoft.com/office/drawing/2014/main" val="228648442"/>
                    </a:ext>
                  </a:extLst>
                </a:gridCol>
                <a:gridCol w="266579">
                  <a:extLst>
                    <a:ext uri="{9D8B030D-6E8A-4147-A177-3AD203B41FA5}">
                      <a16:colId xmlns:a16="http://schemas.microsoft.com/office/drawing/2014/main" val="3507385068"/>
                    </a:ext>
                  </a:extLst>
                </a:gridCol>
                <a:gridCol w="266579">
                  <a:extLst>
                    <a:ext uri="{9D8B030D-6E8A-4147-A177-3AD203B41FA5}">
                      <a16:colId xmlns:a16="http://schemas.microsoft.com/office/drawing/2014/main" val="220022611"/>
                    </a:ext>
                  </a:extLst>
                </a:gridCol>
                <a:gridCol w="266579">
                  <a:extLst>
                    <a:ext uri="{9D8B030D-6E8A-4147-A177-3AD203B41FA5}">
                      <a16:colId xmlns:a16="http://schemas.microsoft.com/office/drawing/2014/main" val="350721215"/>
                    </a:ext>
                  </a:extLst>
                </a:gridCol>
                <a:gridCol w="266579">
                  <a:extLst>
                    <a:ext uri="{9D8B030D-6E8A-4147-A177-3AD203B41FA5}">
                      <a16:colId xmlns:a16="http://schemas.microsoft.com/office/drawing/2014/main" val="2538395931"/>
                    </a:ext>
                  </a:extLst>
                </a:gridCol>
                <a:gridCol w="266579">
                  <a:extLst>
                    <a:ext uri="{9D8B030D-6E8A-4147-A177-3AD203B41FA5}">
                      <a16:colId xmlns:a16="http://schemas.microsoft.com/office/drawing/2014/main" val="35260941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Besetzte Felder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2770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Lösungszeit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896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3307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763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334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577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123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3958075"/>
                  </a:ext>
                </a:extLst>
              </a:tr>
            </a:tbl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DB0C3266-6EE1-41F2-8342-BAB60DAE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39" y="2705671"/>
            <a:ext cx="3448050" cy="3476625"/>
          </a:xfrm>
          <a:prstGeom prst="rect">
            <a:avLst/>
          </a:prstGeom>
        </p:spPr>
      </p:pic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2F12FBE6-ADBB-4E73-B7F2-22A75A9583C9}"/>
              </a:ext>
            </a:extLst>
          </p:cNvPr>
          <p:cNvSpPr/>
          <p:nvPr/>
        </p:nvSpPr>
        <p:spPr>
          <a:xfrm>
            <a:off x="7583313" y="2334482"/>
            <a:ext cx="302339" cy="265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0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BD9C3E8-7B39-4C2F-82FA-9E284E14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11" y="2705671"/>
            <a:ext cx="3400425" cy="3505200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3729FD9D-977C-4CED-A7B6-D637BB56B405}"/>
              </a:ext>
            </a:extLst>
          </p:cNvPr>
          <p:cNvSpPr/>
          <p:nvPr/>
        </p:nvSpPr>
        <p:spPr>
          <a:xfrm>
            <a:off x="3423772" y="2341942"/>
            <a:ext cx="302339" cy="265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66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Rückblick</Template>
  <TotalTime>0</TotalTime>
  <Words>69</Words>
  <Application>Microsoft Office PowerPoint</Application>
  <PresentationFormat>Breitbild</PresentationFormat>
  <Paragraphs>62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Rückblick</vt:lpstr>
      <vt:lpstr>Big Data Analytics Abgabe 3</vt:lpstr>
      <vt:lpstr>Sudoku</vt:lpstr>
      <vt:lpstr>Solver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Abgabe 2</dc:title>
  <dc:creator>Simon</dc:creator>
  <cp:lastModifiedBy>Simon</cp:lastModifiedBy>
  <cp:revision>13</cp:revision>
  <dcterms:created xsi:type="dcterms:W3CDTF">2019-04-30T15:08:43Z</dcterms:created>
  <dcterms:modified xsi:type="dcterms:W3CDTF">2019-05-28T15:54:29Z</dcterms:modified>
</cp:coreProperties>
</file>