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DBF0-8853-FA42-97FE-165122D8E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DC358-AF46-CC49-AE0E-B0687A7C5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6AA9B-39C1-444C-9D65-5C7480D42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EE2A-6C9E-F842-ACB2-1021F37E0B43}" type="datetimeFigureOut">
              <a:rPr lang="en-CH" smtClean="0"/>
              <a:t>20.11.20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EEE60-BC98-0644-B36C-A0A1ADC5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EA8C0-4E9E-8644-B444-CD0F3B36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74AA-691A-2C4C-AE30-28C9B17A6B4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5975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3910-C46C-B74A-A63E-D99DBF3F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E4CAD-8C4D-1346-BE80-318E35DB0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6D7AD-8397-CB42-A176-3ABAB94A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EE2A-6C9E-F842-ACB2-1021F37E0B43}" type="datetimeFigureOut">
              <a:rPr lang="en-CH" smtClean="0"/>
              <a:t>20.11.20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2FD6C-016B-2140-8A1E-7C0ADAC3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BACE6-A68C-EB45-AD8E-D7C4B0AC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74AA-691A-2C4C-AE30-28C9B17A6B4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755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1F5BB3-770A-884F-A49C-EAD3456B2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DB6F0-2690-6344-B7DF-D9FE9C610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E3621-14FF-2C41-94CB-8737F539B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EE2A-6C9E-F842-ACB2-1021F37E0B43}" type="datetimeFigureOut">
              <a:rPr lang="en-CH" smtClean="0"/>
              <a:t>20.11.20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D9F6C-8D22-4D49-89D2-BF78542E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0EB0F-5EA0-5D4D-BA60-D2975EFA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74AA-691A-2C4C-AE30-28C9B17A6B4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8832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02-25-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B2997CE-5F9C-4A71-9335-E89B9E7EA6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8" t="5370" r="89584" b="85741"/>
          <a:stretch/>
        </p:blipFill>
        <p:spPr>
          <a:xfrm>
            <a:off x="679637" y="392906"/>
            <a:ext cx="487176" cy="467690"/>
          </a:xfrm>
          <a:custGeom>
            <a:avLst/>
            <a:gdLst>
              <a:gd name="connsiteX0" fmla="*/ 0 w 5638800"/>
              <a:gd name="connsiteY0" fmla="*/ 0 h 609600"/>
              <a:gd name="connsiteX1" fmla="*/ 5638800 w 5638800"/>
              <a:gd name="connsiteY1" fmla="*/ 0 h 609600"/>
              <a:gd name="connsiteX2" fmla="*/ 5638800 w 5638800"/>
              <a:gd name="connsiteY2" fmla="*/ 609600 h 609600"/>
              <a:gd name="connsiteX3" fmla="*/ 0 w 5638800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8800" h="609600">
                <a:moveTo>
                  <a:pt x="0" y="0"/>
                </a:moveTo>
                <a:lnTo>
                  <a:pt x="5638800" y="0"/>
                </a:lnTo>
                <a:lnTo>
                  <a:pt x="5638800" y="609600"/>
                </a:lnTo>
                <a:lnTo>
                  <a:pt x="0" y="609600"/>
                </a:lnTo>
                <a:close/>
              </a:path>
            </a:pathLst>
          </a:cu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870A2F3-01C3-463C-9FB8-ED18EC47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1062" y="6203157"/>
            <a:ext cx="437963" cy="306386"/>
          </a:xfrm>
        </p:spPr>
        <p:txBody>
          <a:bodyPr/>
          <a:lstStyle>
            <a:lvl1pPr algn="ctr">
              <a:defRPr sz="1200" b="1"/>
            </a:lvl1pPr>
          </a:lstStyle>
          <a:p>
            <a:fld id="{8EABA3A9-C6CC-486C-9A4D-A2A328951D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3AD476F7-373C-432C-AB37-ED565B65E8F7}"/>
              </a:ext>
            </a:extLst>
          </p:cNvPr>
          <p:cNvSpPr/>
          <p:nvPr userDrawn="1"/>
        </p:nvSpPr>
        <p:spPr>
          <a:xfrm rot="16200000">
            <a:off x="6006701" y="35323"/>
            <a:ext cx="1758155" cy="1524796"/>
          </a:xfrm>
          <a:prstGeom prst="triangle">
            <a:avLst/>
          </a:prstGeom>
          <a:solidFill>
            <a:srgbClr val="D2E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C920F38-D8F9-472E-824A-28F9CB82D489}"/>
              </a:ext>
            </a:extLst>
          </p:cNvPr>
          <p:cNvSpPr/>
          <p:nvPr userDrawn="1"/>
        </p:nvSpPr>
        <p:spPr>
          <a:xfrm rot="5400000" flipH="1">
            <a:off x="7529117" y="35323"/>
            <a:ext cx="1758155" cy="1524796"/>
          </a:xfrm>
          <a:prstGeom prst="triangle">
            <a:avLst/>
          </a:prstGeom>
          <a:solidFill>
            <a:srgbClr val="A5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E641ABA-D83A-4E89-BB6A-A75E61B72F33}"/>
              </a:ext>
            </a:extLst>
          </p:cNvPr>
          <p:cNvSpPr/>
          <p:nvPr userDrawn="1"/>
        </p:nvSpPr>
        <p:spPr>
          <a:xfrm flipV="1">
            <a:off x="6130528" y="0"/>
            <a:ext cx="1383506" cy="809626"/>
          </a:xfrm>
          <a:prstGeom prst="rtTriangle">
            <a:avLst/>
          </a:prstGeom>
          <a:solidFill>
            <a:srgbClr val="00AB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054D9163-53B7-4AC3-BB2E-867C90968B6D}"/>
              </a:ext>
            </a:extLst>
          </p:cNvPr>
          <p:cNvSpPr/>
          <p:nvPr userDrawn="1"/>
        </p:nvSpPr>
        <p:spPr>
          <a:xfrm flipH="1" flipV="1">
            <a:off x="7787086" y="0"/>
            <a:ext cx="1383506" cy="809626"/>
          </a:xfrm>
          <a:prstGeom prst="rtTriangle">
            <a:avLst/>
          </a:prstGeom>
          <a:solidFill>
            <a:srgbClr val="41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32D487EC-E3DB-4061-B9AA-B2AF08A81288}"/>
              </a:ext>
            </a:extLst>
          </p:cNvPr>
          <p:cNvSpPr/>
          <p:nvPr userDrawn="1"/>
        </p:nvSpPr>
        <p:spPr>
          <a:xfrm flipV="1">
            <a:off x="9170592" y="0"/>
            <a:ext cx="1383506" cy="809626"/>
          </a:xfrm>
          <a:prstGeom prst="rtTriangle">
            <a:avLst/>
          </a:prstGeom>
          <a:solidFill>
            <a:srgbClr val="A5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2E0B4ACC-CAA7-4B68-BDF3-60215464F837}"/>
              </a:ext>
            </a:extLst>
          </p:cNvPr>
          <p:cNvSpPr/>
          <p:nvPr userDrawn="1"/>
        </p:nvSpPr>
        <p:spPr>
          <a:xfrm flipH="1" flipV="1">
            <a:off x="10808494" y="0"/>
            <a:ext cx="1383506" cy="809626"/>
          </a:xfrm>
          <a:prstGeom prst="rtTriangle">
            <a:avLst/>
          </a:prstGeom>
          <a:solidFill>
            <a:srgbClr val="D2E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EA6164CA-1A46-469C-878E-77E0BAA6A855}"/>
              </a:ext>
            </a:extLst>
          </p:cNvPr>
          <p:cNvSpPr/>
          <p:nvPr userDrawn="1"/>
        </p:nvSpPr>
        <p:spPr>
          <a:xfrm rot="16200000">
            <a:off x="-118086" y="5288998"/>
            <a:ext cx="1758155" cy="1524796"/>
          </a:xfrm>
          <a:prstGeom prst="triangle">
            <a:avLst/>
          </a:prstGeom>
          <a:solidFill>
            <a:srgbClr val="41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D087ED69-B566-4781-A42C-D0892E002A46}"/>
              </a:ext>
            </a:extLst>
          </p:cNvPr>
          <p:cNvSpPr/>
          <p:nvPr userDrawn="1"/>
        </p:nvSpPr>
        <p:spPr>
          <a:xfrm rot="5400000" flipH="1">
            <a:off x="1406914" y="5288998"/>
            <a:ext cx="1758155" cy="1524796"/>
          </a:xfrm>
          <a:prstGeom prst="triangle">
            <a:avLst/>
          </a:prstGeom>
          <a:solidFill>
            <a:srgbClr val="00AB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BB3EDDE-C1A0-4926-B6ED-E3130B23EB7E}"/>
              </a:ext>
            </a:extLst>
          </p:cNvPr>
          <p:cNvSpPr/>
          <p:nvPr userDrawn="1"/>
        </p:nvSpPr>
        <p:spPr>
          <a:xfrm rot="5400000" flipH="1">
            <a:off x="-117884" y="4412303"/>
            <a:ext cx="1758155" cy="1524796"/>
          </a:xfrm>
          <a:prstGeom prst="triangle">
            <a:avLst/>
          </a:prstGeom>
          <a:solidFill>
            <a:srgbClr val="A5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B33253C7-C5E3-479C-9459-A4162107FE6A}"/>
              </a:ext>
            </a:extLst>
          </p:cNvPr>
          <p:cNvSpPr/>
          <p:nvPr userDrawn="1"/>
        </p:nvSpPr>
        <p:spPr>
          <a:xfrm flipH="1">
            <a:off x="1645445" y="6048374"/>
            <a:ext cx="1402521" cy="809626"/>
          </a:xfrm>
          <a:prstGeom prst="rtTriangle">
            <a:avLst/>
          </a:prstGeom>
          <a:solidFill>
            <a:srgbClr val="41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B769C3D4-6A8A-4507-96FA-C93181CC6CC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519642" y="2552778"/>
            <a:ext cx="3033434" cy="3497164"/>
          </a:xfrm>
          <a:custGeom>
            <a:avLst/>
            <a:gdLst>
              <a:gd name="connsiteX0" fmla="*/ 0 w 2632075"/>
              <a:gd name="connsiteY0" fmla="*/ 0 h 3041650"/>
              <a:gd name="connsiteX1" fmla="*/ 2632075 w 2632075"/>
              <a:gd name="connsiteY1" fmla="*/ 0 h 3041650"/>
              <a:gd name="connsiteX2" fmla="*/ 2632075 w 2632075"/>
              <a:gd name="connsiteY2" fmla="*/ 3041650 h 3041650"/>
              <a:gd name="connsiteX3" fmla="*/ 0 w 2632075"/>
              <a:gd name="connsiteY3" fmla="*/ 3041650 h 3041650"/>
              <a:gd name="connsiteX4" fmla="*/ 0 w 2632075"/>
              <a:gd name="connsiteY4" fmla="*/ 0 h 3041650"/>
              <a:gd name="connsiteX0" fmla="*/ 3175 w 2635250"/>
              <a:gd name="connsiteY0" fmla="*/ 0 h 3041650"/>
              <a:gd name="connsiteX1" fmla="*/ 2635250 w 2635250"/>
              <a:gd name="connsiteY1" fmla="*/ 0 h 3041650"/>
              <a:gd name="connsiteX2" fmla="*/ 2635250 w 2635250"/>
              <a:gd name="connsiteY2" fmla="*/ 3041650 h 3041650"/>
              <a:gd name="connsiteX3" fmla="*/ 3175 w 2635250"/>
              <a:gd name="connsiteY3" fmla="*/ 3041650 h 3041650"/>
              <a:gd name="connsiteX4" fmla="*/ 0 w 2635250"/>
              <a:gd name="connsiteY4" fmla="*/ 765175 h 3041650"/>
              <a:gd name="connsiteX5" fmla="*/ 3175 w 2635250"/>
              <a:gd name="connsiteY5" fmla="*/ 0 h 3041650"/>
              <a:gd name="connsiteX0" fmla="*/ 3175 w 2635250"/>
              <a:gd name="connsiteY0" fmla="*/ 0 h 3041650"/>
              <a:gd name="connsiteX1" fmla="*/ 2635250 w 2635250"/>
              <a:gd name="connsiteY1" fmla="*/ 0 h 3041650"/>
              <a:gd name="connsiteX2" fmla="*/ 2632075 w 2635250"/>
              <a:gd name="connsiteY2" fmla="*/ 758825 h 3041650"/>
              <a:gd name="connsiteX3" fmla="*/ 2635250 w 2635250"/>
              <a:gd name="connsiteY3" fmla="*/ 3041650 h 3041650"/>
              <a:gd name="connsiteX4" fmla="*/ 3175 w 2635250"/>
              <a:gd name="connsiteY4" fmla="*/ 3041650 h 3041650"/>
              <a:gd name="connsiteX5" fmla="*/ 0 w 2635250"/>
              <a:gd name="connsiteY5" fmla="*/ 765175 h 3041650"/>
              <a:gd name="connsiteX6" fmla="*/ 3175 w 2635250"/>
              <a:gd name="connsiteY6" fmla="*/ 0 h 3041650"/>
              <a:gd name="connsiteX0" fmla="*/ 3175 w 2830336"/>
              <a:gd name="connsiteY0" fmla="*/ 0 h 3041650"/>
              <a:gd name="connsiteX1" fmla="*/ 2635250 w 2830336"/>
              <a:gd name="connsiteY1" fmla="*/ 0 h 3041650"/>
              <a:gd name="connsiteX2" fmla="*/ 2632075 w 2830336"/>
              <a:gd name="connsiteY2" fmla="*/ 758825 h 3041650"/>
              <a:gd name="connsiteX3" fmla="*/ 2635250 w 2830336"/>
              <a:gd name="connsiteY3" fmla="*/ 2279650 h 3041650"/>
              <a:gd name="connsiteX4" fmla="*/ 2635250 w 2830336"/>
              <a:gd name="connsiteY4" fmla="*/ 3041650 h 3041650"/>
              <a:gd name="connsiteX5" fmla="*/ 3175 w 2830336"/>
              <a:gd name="connsiteY5" fmla="*/ 3041650 h 3041650"/>
              <a:gd name="connsiteX6" fmla="*/ 0 w 2830336"/>
              <a:gd name="connsiteY6" fmla="*/ 765175 h 3041650"/>
              <a:gd name="connsiteX7" fmla="*/ 3175 w 2830336"/>
              <a:gd name="connsiteY7" fmla="*/ 0 h 3041650"/>
              <a:gd name="connsiteX0" fmla="*/ 195911 w 3023072"/>
              <a:gd name="connsiteY0" fmla="*/ 0 h 3041650"/>
              <a:gd name="connsiteX1" fmla="*/ 2827986 w 3023072"/>
              <a:gd name="connsiteY1" fmla="*/ 0 h 3041650"/>
              <a:gd name="connsiteX2" fmla="*/ 2824811 w 3023072"/>
              <a:gd name="connsiteY2" fmla="*/ 758825 h 3041650"/>
              <a:gd name="connsiteX3" fmla="*/ 2827986 w 3023072"/>
              <a:gd name="connsiteY3" fmla="*/ 2279650 h 3041650"/>
              <a:gd name="connsiteX4" fmla="*/ 2827986 w 3023072"/>
              <a:gd name="connsiteY4" fmla="*/ 3041650 h 3041650"/>
              <a:gd name="connsiteX5" fmla="*/ 195911 w 3023072"/>
              <a:gd name="connsiteY5" fmla="*/ 3041650 h 3041650"/>
              <a:gd name="connsiteX6" fmla="*/ 192736 w 3023072"/>
              <a:gd name="connsiteY6" fmla="*/ 2289175 h 3041650"/>
              <a:gd name="connsiteX7" fmla="*/ 192736 w 3023072"/>
              <a:gd name="connsiteY7" fmla="*/ 765175 h 3041650"/>
              <a:gd name="connsiteX8" fmla="*/ 195911 w 3023072"/>
              <a:gd name="connsiteY8" fmla="*/ 0 h 3041650"/>
              <a:gd name="connsiteX0" fmla="*/ 195911 w 2926175"/>
              <a:gd name="connsiteY0" fmla="*/ 0 h 3041650"/>
              <a:gd name="connsiteX1" fmla="*/ 2827986 w 2926175"/>
              <a:gd name="connsiteY1" fmla="*/ 0 h 3041650"/>
              <a:gd name="connsiteX2" fmla="*/ 2824811 w 2926175"/>
              <a:gd name="connsiteY2" fmla="*/ 758825 h 3041650"/>
              <a:gd name="connsiteX3" fmla="*/ 2827986 w 2926175"/>
              <a:gd name="connsiteY3" fmla="*/ 2279650 h 3041650"/>
              <a:gd name="connsiteX4" fmla="*/ 2827986 w 2926175"/>
              <a:gd name="connsiteY4" fmla="*/ 3041650 h 3041650"/>
              <a:gd name="connsiteX5" fmla="*/ 1504011 w 2926175"/>
              <a:gd name="connsiteY5" fmla="*/ 3041650 h 3041650"/>
              <a:gd name="connsiteX6" fmla="*/ 195911 w 2926175"/>
              <a:gd name="connsiteY6" fmla="*/ 3041650 h 3041650"/>
              <a:gd name="connsiteX7" fmla="*/ 192736 w 2926175"/>
              <a:gd name="connsiteY7" fmla="*/ 2289175 h 3041650"/>
              <a:gd name="connsiteX8" fmla="*/ 192736 w 2926175"/>
              <a:gd name="connsiteY8" fmla="*/ 765175 h 3041650"/>
              <a:gd name="connsiteX9" fmla="*/ 195911 w 2926175"/>
              <a:gd name="connsiteY9" fmla="*/ 0 h 3041650"/>
              <a:gd name="connsiteX0" fmla="*/ 195911 w 2925006"/>
              <a:gd name="connsiteY0" fmla="*/ 0 h 3041650"/>
              <a:gd name="connsiteX1" fmla="*/ 2827986 w 2925006"/>
              <a:gd name="connsiteY1" fmla="*/ 0 h 3041650"/>
              <a:gd name="connsiteX2" fmla="*/ 2824811 w 2925006"/>
              <a:gd name="connsiteY2" fmla="*/ 758825 h 3041650"/>
              <a:gd name="connsiteX3" fmla="*/ 2827986 w 2925006"/>
              <a:gd name="connsiteY3" fmla="*/ 2279650 h 3041650"/>
              <a:gd name="connsiteX4" fmla="*/ 1504011 w 2925006"/>
              <a:gd name="connsiteY4" fmla="*/ 3041650 h 3041650"/>
              <a:gd name="connsiteX5" fmla="*/ 195911 w 2925006"/>
              <a:gd name="connsiteY5" fmla="*/ 3041650 h 3041650"/>
              <a:gd name="connsiteX6" fmla="*/ 192736 w 2925006"/>
              <a:gd name="connsiteY6" fmla="*/ 2289175 h 3041650"/>
              <a:gd name="connsiteX7" fmla="*/ 192736 w 2925006"/>
              <a:gd name="connsiteY7" fmla="*/ 765175 h 3041650"/>
              <a:gd name="connsiteX8" fmla="*/ 195911 w 2925006"/>
              <a:gd name="connsiteY8" fmla="*/ 0 h 3041650"/>
              <a:gd name="connsiteX0" fmla="*/ 3572 w 2732667"/>
              <a:gd name="connsiteY0" fmla="*/ 0 h 3041650"/>
              <a:gd name="connsiteX1" fmla="*/ 2635647 w 2732667"/>
              <a:gd name="connsiteY1" fmla="*/ 0 h 3041650"/>
              <a:gd name="connsiteX2" fmla="*/ 2632472 w 2732667"/>
              <a:gd name="connsiteY2" fmla="*/ 758825 h 3041650"/>
              <a:gd name="connsiteX3" fmla="*/ 2635647 w 2732667"/>
              <a:gd name="connsiteY3" fmla="*/ 2279650 h 3041650"/>
              <a:gd name="connsiteX4" fmla="*/ 1311672 w 2732667"/>
              <a:gd name="connsiteY4" fmla="*/ 3041650 h 3041650"/>
              <a:gd name="connsiteX5" fmla="*/ 397 w 2732667"/>
              <a:gd name="connsiteY5" fmla="*/ 2289175 h 3041650"/>
              <a:gd name="connsiteX6" fmla="*/ 397 w 2732667"/>
              <a:gd name="connsiteY6" fmla="*/ 765175 h 3041650"/>
              <a:gd name="connsiteX7" fmla="*/ 3572 w 2732667"/>
              <a:gd name="connsiteY7" fmla="*/ 0 h 3041650"/>
              <a:gd name="connsiteX0" fmla="*/ 3572 w 2745366"/>
              <a:gd name="connsiteY0" fmla="*/ 0 h 3041650"/>
              <a:gd name="connsiteX1" fmla="*/ 2635647 w 2745366"/>
              <a:gd name="connsiteY1" fmla="*/ 0 h 3041650"/>
              <a:gd name="connsiteX2" fmla="*/ 2632472 w 2745366"/>
              <a:gd name="connsiteY2" fmla="*/ 758825 h 3041650"/>
              <a:gd name="connsiteX3" fmla="*/ 2635647 w 2745366"/>
              <a:gd name="connsiteY3" fmla="*/ 2279650 h 3041650"/>
              <a:gd name="connsiteX4" fmla="*/ 1311672 w 2745366"/>
              <a:gd name="connsiteY4" fmla="*/ 3041650 h 3041650"/>
              <a:gd name="connsiteX5" fmla="*/ 397 w 2745366"/>
              <a:gd name="connsiteY5" fmla="*/ 2289175 h 3041650"/>
              <a:gd name="connsiteX6" fmla="*/ 397 w 2745366"/>
              <a:gd name="connsiteY6" fmla="*/ 765175 h 3041650"/>
              <a:gd name="connsiteX7" fmla="*/ 3572 w 2745366"/>
              <a:gd name="connsiteY7" fmla="*/ 0 h 3041650"/>
              <a:gd name="connsiteX0" fmla="*/ 3572 w 2745366"/>
              <a:gd name="connsiteY0" fmla="*/ 0 h 3041650"/>
              <a:gd name="connsiteX1" fmla="*/ 2635647 w 2745366"/>
              <a:gd name="connsiteY1" fmla="*/ 0 h 3041650"/>
              <a:gd name="connsiteX2" fmla="*/ 2632472 w 2745366"/>
              <a:gd name="connsiteY2" fmla="*/ 758825 h 3041650"/>
              <a:gd name="connsiteX3" fmla="*/ 2635647 w 2745366"/>
              <a:gd name="connsiteY3" fmla="*/ 2279650 h 3041650"/>
              <a:gd name="connsiteX4" fmla="*/ 1311672 w 2745366"/>
              <a:gd name="connsiteY4" fmla="*/ 3041650 h 3041650"/>
              <a:gd name="connsiteX5" fmla="*/ 397 w 2745366"/>
              <a:gd name="connsiteY5" fmla="*/ 2289175 h 3041650"/>
              <a:gd name="connsiteX6" fmla="*/ 397 w 2745366"/>
              <a:gd name="connsiteY6" fmla="*/ 765175 h 3041650"/>
              <a:gd name="connsiteX7" fmla="*/ 3572 w 2745366"/>
              <a:gd name="connsiteY7" fmla="*/ 0 h 3041650"/>
              <a:gd name="connsiteX0" fmla="*/ 3572 w 2745366"/>
              <a:gd name="connsiteY0" fmla="*/ 0 h 3041650"/>
              <a:gd name="connsiteX1" fmla="*/ 2635647 w 2745366"/>
              <a:gd name="connsiteY1" fmla="*/ 0 h 3041650"/>
              <a:gd name="connsiteX2" fmla="*/ 2632472 w 2745366"/>
              <a:gd name="connsiteY2" fmla="*/ 758825 h 3041650"/>
              <a:gd name="connsiteX3" fmla="*/ 2635647 w 2745366"/>
              <a:gd name="connsiteY3" fmla="*/ 2279650 h 3041650"/>
              <a:gd name="connsiteX4" fmla="*/ 1311672 w 2745366"/>
              <a:gd name="connsiteY4" fmla="*/ 3041650 h 3041650"/>
              <a:gd name="connsiteX5" fmla="*/ 397 w 2745366"/>
              <a:gd name="connsiteY5" fmla="*/ 2289175 h 3041650"/>
              <a:gd name="connsiteX6" fmla="*/ 397 w 2745366"/>
              <a:gd name="connsiteY6" fmla="*/ 765175 h 3041650"/>
              <a:gd name="connsiteX7" fmla="*/ 3572 w 2745366"/>
              <a:gd name="connsiteY7" fmla="*/ 0 h 3041650"/>
              <a:gd name="connsiteX0" fmla="*/ 3572 w 2745366"/>
              <a:gd name="connsiteY0" fmla="*/ 0 h 3041650"/>
              <a:gd name="connsiteX1" fmla="*/ 2635647 w 2745366"/>
              <a:gd name="connsiteY1" fmla="*/ 0 h 3041650"/>
              <a:gd name="connsiteX2" fmla="*/ 2632472 w 2745366"/>
              <a:gd name="connsiteY2" fmla="*/ 758825 h 3041650"/>
              <a:gd name="connsiteX3" fmla="*/ 2635647 w 2745366"/>
              <a:gd name="connsiteY3" fmla="*/ 2279650 h 3041650"/>
              <a:gd name="connsiteX4" fmla="*/ 1311672 w 2745366"/>
              <a:gd name="connsiteY4" fmla="*/ 3041650 h 3041650"/>
              <a:gd name="connsiteX5" fmla="*/ 397 w 2745366"/>
              <a:gd name="connsiteY5" fmla="*/ 2289175 h 3041650"/>
              <a:gd name="connsiteX6" fmla="*/ 397 w 2745366"/>
              <a:gd name="connsiteY6" fmla="*/ 765175 h 3041650"/>
              <a:gd name="connsiteX7" fmla="*/ 3572 w 2745366"/>
              <a:gd name="connsiteY7" fmla="*/ 0 h 3041650"/>
              <a:gd name="connsiteX0" fmla="*/ 3572 w 2745366"/>
              <a:gd name="connsiteY0" fmla="*/ 0 h 3041650"/>
              <a:gd name="connsiteX1" fmla="*/ 2635647 w 2745366"/>
              <a:gd name="connsiteY1" fmla="*/ 0 h 3041650"/>
              <a:gd name="connsiteX2" fmla="*/ 2632472 w 2745366"/>
              <a:gd name="connsiteY2" fmla="*/ 758825 h 3041650"/>
              <a:gd name="connsiteX3" fmla="*/ 2635647 w 2745366"/>
              <a:gd name="connsiteY3" fmla="*/ 2279650 h 3041650"/>
              <a:gd name="connsiteX4" fmla="*/ 1311672 w 2745366"/>
              <a:gd name="connsiteY4" fmla="*/ 3041650 h 3041650"/>
              <a:gd name="connsiteX5" fmla="*/ 397 w 2745366"/>
              <a:gd name="connsiteY5" fmla="*/ 2289175 h 3041650"/>
              <a:gd name="connsiteX6" fmla="*/ 397 w 2745366"/>
              <a:gd name="connsiteY6" fmla="*/ 765175 h 3041650"/>
              <a:gd name="connsiteX7" fmla="*/ 3572 w 2745366"/>
              <a:gd name="connsiteY7" fmla="*/ 0 h 3041650"/>
              <a:gd name="connsiteX0" fmla="*/ 3572 w 2745366"/>
              <a:gd name="connsiteY0" fmla="*/ 0 h 3041650"/>
              <a:gd name="connsiteX1" fmla="*/ 2635647 w 2745366"/>
              <a:gd name="connsiteY1" fmla="*/ 0 h 3041650"/>
              <a:gd name="connsiteX2" fmla="*/ 2632472 w 2745366"/>
              <a:gd name="connsiteY2" fmla="*/ 758825 h 3041650"/>
              <a:gd name="connsiteX3" fmla="*/ 2635647 w 2745366"/>
              <a:gd name="connsiteY3" fmla="*/ 2279650 h 3041650"/>
              <a:gd name="connsiteX4" fmla="*/ 1311672 w 2745366"/>
              <a:gd name="connsiteY4" fmla="*/ 3041650 h 3041650"/>
              <a:gd name="connsiteX5" fmla="*/ 397 w 2745366"/>
              <a:gd name="connsiteY5" fmla="*/ 2289175 h 3041650"/>
              <a:gd name="connsiteX6" fmla="*/ 397 w 2745366"/>
              <a:gd name="connsiteY6" fmla="*/ 765175 h 3041650"/>
              <a:gd name="connsiteX7" fmla="*/ 3572 w 2745366"/>
              <a:gd name="connsiteY7" fmla="*/ 0 h 3041650"/>
              <a:gd name="connsiteX0" fmla="*/ 3572 w 2681874"/>
              <a:gd name="connsiteY0" fmla="*/ 0 h 3041650"/>
              <a:gd name="connsiteX1" fmla="*/ 2635647 w 2681874"/>
              <a:gd name="connsiteY1" fmla="*/ 0 h 3041650"/>
              <a:gd name="connsiteX2" fmla="*/ 2632472 w 2681874"/>
              <a:gd name="connsiteY2" fmla="*/ 758825 h 3041650"/>
              <a:gd name="connsiteX3" fmla="*/ 2635647 w 2681874"/>
              <a:gd name="connsiteY3" fmla="*/ 2279650 h 3041650"/>
              <a:gd name="connsiteX4" fmla="*/ 1311672 w 2681874"/>
              <a:gd name="connsiteY4" fmla="*/ 3041650 h 3041650"/>
              <a:gd name="connsiteX5" fmla="*/ 397 w 2681874"/>
              <a:gd name="connsiteY5" fmla="*/ 2289175 h 3041650"/>
              <a:gd name="connsiteX6" fmla="*/ 397 w 2681874"/>
              <a:gd name="connsiteY6" fmla="*/ 765175 h 3041650"/>
              <a:gd name="connsiteX7" fmla="*/ 3572 w 2681874"/>
              <a:gd name="connsiteY7" fmla="*/ 0 h 3041650"/>
              <a:gd name="connsiteX0" fmla="*/ 3572 w 2635647"/>
              <a:gd name="connsiteY0" fmla="*/ 0 h 3041650"/>
              <a:gd name="connsiteX1" fmla="*/ 2635647 w 2635647"/>
              <a:gd name="connsiteY1" fmla="*/ 0 h 3041650"/>
              <a:gd name="connsiteX2" fmla="*/ 2632472 w 2635647"/>
              <a:gd name="connsiteY2" fmla="*/ 758825 h 3041650"/>
              <a:gd name="connsiteX3" fmla="*/ 2635647 w 2635647"/>
              <a:gd name="connsiteY3" fmla="*/ 2279650 h 3041650"/>
              <a:gd name="connsiteX4" fmla="*/ 1311672 w 2635647"/>
              <a:gd name="connsiteY4" fmla="*/ 3041650 h 3041650"/>
              <a:gd name="connsiteX5" fmla="*/ 397 w 2635647"/>
              <a:gd name="connsiteY5" fmla="*/ 2289175 h 3041650"/>
              <a:gd name="connsiteX6" fmla="*/ 397 w 2635647"/>
              <a:gd name="connsiteY6" fmla="*/ 765175 h 3041650"/>
              <a:gd name="connsiteX7" fmla="*/ 3572 w 2635647"/>
              <a:gd name="connsiteY7" fmla="*/ 0 h 3041650"/>
              <a:gd name="connsiteX0" fmla="*/ 3572 w 2635647"/>
              <a:gd name="connsiteY0" fmla="*/ 1587 h 3043237"/>
              <a:gd name="connsiteX1" fmla="*/ 1322786 w 2635647"/>
              <a:gd name="connsiteY1" fmla="*/ 0 h 3043237"/>
              <a:gd name="connsiteX2" fmla="*/ 2635647 w 2635647"/>
              <a:gd name="connsiteY2" fmla="*/ 1587 h 3043237"/>
              <a:gd name="connsiteX3" fmla="*/ 2632472 w 2635647"/>
              <a:gd name="connsiteY3" fmla="*/ 760412 h 3043237"/>
              <a:gd name="connsiteX4" fmla="*/ 2635647 w 2635647"/>
              <a:gd name="connsiteY4" fmla="*/ 2281237 h 3043237"/>
              <a:gd name="connsiteX5" fmla="*/ 1311672 w 2635647"/>
              <a:gd name="connsiteY5" fmla="*/ 3043237 h 3043237"/>
              <a:gd name="connsiteX6" fmla="*/ 397 w 2635647"/>
              <a:gd name="connsiteY6" fmla="*/ 2290762 h 3043237"/>
              <a:gd name="connsiteX7" fmla="*/ 397 w 2635647"/>
              <a:gd name="connsiteY7" fmla="*/ 766762 h 3043237"/>
              <a:gd name="connsiteX8" fmla="*/ 3572 w 2635647"/>
              <a:gd name="connsiteY8" fmla="*/ 1587 h 3043237"/>
              <a:gd name="connsiteX0" fmla="*/ 3572 w 2635647"/>
              <a:gd name="connsiteY0" fmla="*/ 1587 h 3043237"/>
              <a:gd name="connsiteX1" fmla="*/ 1322786 w 2635647"/>
              <a:gd name="connsiteY1" fmla="*/ 0 h 3043237"/>
              <a:gd name="connsiteX2" fmla="*/ 2632472 w 2635647"/>
              <a:gd name="connsiteY2" fmla="*/ 760412 h 3043237"/>
              <a:gd name="connsiteX3" fmla="*/ 2635647 w 2635647"/>
              <a:gd name="connsiteY3" fmla="*/ 2281237 h 3043237"/>
              <a:gd name="connsiteX4" fmla="*/ 1311672 w 2635647"/>
              <a:gd name="connsiteY4" fmla="*/ 3043237 h 3043237"/>
              <a:gd name="connsiteX5" fmla="*/ 397 w 2635647"/>
              <a:gd name="connsiteY5" fmla="*/ 2290762 h 3043237"/>
              <a:gd name="connsiteX6" fmla="*/ 397 w 2635647"/>
              <a:gd name="connsiteY6" fmla="*/ 766762 h 3043237"/>
              <a:gd name="connsiteX7" fmla="*/ 3572 w 2635647"/>
              <a:gd name="connsiteY7" fmla="*/ 1587 h 3043237"/>
              <a:gd name="connsiteX0" fmla="*/ 397 w 2635647"/>
              <a:gd name="connsiteY0" fmla="*/ 766762 h 3043237"/>
              <a:gd name="connsiteX1" fmla="*/ 1322786 w 2635647"/>
              <a:gd name="connsiteY1" fmla="*/ 0 h 3043237"/>
              <a:gd name="connsiteX2" fmla="*/ 2632472 w 2635647"/>
              <a:gd name="connsiteY2" fmla="*/ 760412 h 3043237"/>
              <a:gd name="connsiteX3" fmla="*/ 2635647 w 2635647"/>
              <a:gd name="connsiteY3" fmla="*/ 2281237 h 3043237"/>
              <a:gd name="connsiteX4" fmla="*/ 1311672 w 2635647"/>
              <a:gd name="connsiteY4" fmla="*/ 3043237 h 3043237"/>
              <a:gd name="connsiteX5" fmla="*/ 397 w 2635647"/>
              <a:gd name="connsiteY5" fmla="*/ 2290762 h 3043237"/>
              <a:gd name="connsiteX6" fmla="*/ 397 w 2635647"/>
              <a:gd name="connsiteY6" fmla="*/ 766762 h 3043237"/>
              <a:gd name="connsiteX0" fmla="*/ 397 w 2635647"/>
              <a:gd name="connsiteY0" fmla="*/ 766762 h 3043237"/>
              <a:gd name="connsiteX1" fmla="*/ 1322786 w 2635647"/>
              <a:gd name="connsiteY1" fmla="*/ 0 h 3043237"/>
              <a:gd name="connsiteX2" fmla="*/ 2632472 w 2635647"/>
              <a:gd name="connsiteY2" fmla="*/ 760412 h 3043237"/>
              <a:gd name="connsiteX3" fmla="*/ 2635647 w 2635647"/>
              <a:gd name="connsiteY3" fmla="*/ 2281237 h 3043237"/>
              <a:gd name="connsiteX4" fmla="*/ 1311672 w 2635647"/>
              <a:gd name="connsiteY4" fmla="*/ 3043237 h 3043237"/>
              <a:gd name="connsiteX5" fmla="*/ 397 w 2635647"/>
              <a:gd name="connsiteY5" fmla="*/ 2290762 h 3043237"/>
              <a:gd name="connsiteX6" fmla="*/ 397 w 2635647"/>
              <a:gd name="connsiteY6" fmla="*/ 766762 h 3043237"/>
              <a:gd name="connsiteX0" fmla="*/ 397 w 2635647"/>
              <a:gd name="connsiteY0" fmla="*/ 766762 h 3043237"/>
              <a:gd name="connsiteX1" fmla="*/ 1322786 w 2635647"/>
              <a:gd name="connsiteY1" fmla="*/ 0 h 3043237"/>
              <a:gd name="connsiteX2" fmla="*/ 2632472 w 2635647"/>
              <a:gd name="connsiteY2" fmla="*/ 760412 h 3043237"/>
              <a:gd name="connsiteX3" fmla="*/ 2635647 w 2635647"/>
              <a:gd name="connsiteY3" fmla="*/ 2281237 h 3043237"/>
              <a:gd name="connsiteX4" fmla="*/ 1311672 w 2635647"/>
              <a:gd name="connsiteY4" fmla="*/ 3043237 h 3043237"/>
              <a:gd name="connsiteX5" fmla="*/ 397 w 2635647"/>
              <a:gd name="connsiteY5" fmla="*/ 2290762 h 3043237"/>
              <a:gd name="connsiteX6" fmla="*/ 397 w 2635647"/>
              <a:gd name="connsiteY6" fmla="*/ 766762 h 3043237"/>
              <a:gd name="connsiteX0" fmla="*/ 397 w 2635647"/>
              <a:gd name="connsiteY0" fmla="*/ 766762 h 3043237"/>
              <a:gd name="connsiteX1" fmla="*/ 1322786 w 2635647"/>
              <a:gd name="connsiteY1" fmla="*/ 0 h 3043237"/>
              <a:gd name="connsiteX2" fmla="*/ 2632472 w 2635647"/>
              <a:gd name="connsiteY2" fmla="*/ 760412 h 3043237"/>
              <a:gd name="connsiteX3" fmla="*/ 2635647 w 2635647"/>
              <a:gd name="connsiteY3" fmla="*/ 2281237 h 3043237"/>
              <a:gd name="connsiteX4" fmla="*/ 1311672 w 2635647"/>
              <a:gd name="connsiteY4" fmla="*/ 3043237 h 3043237"/>
              <a:gd name="connsiteX5" fmla="*/ 397 w 2635647"/>
              <a:gd name="connsiteY5" fmla="*/ 2290762 h 3043237"/>
              <a:gd name="connsiteX6" fmla="*/ 397 w 2635647"/>
              <a:gd name="connsiteY6" fmla="*/ 766762 h 3043237"/>
              <a:gd name="connsiteX0" fmla="*/ 397 w 2635647"/>
              <a:gd name="connsiteY0" fmla="*/ 759618 h 3036093"/>
              <a:gd name="connsiteX1" fmla="*/ 1322786 w 2635647"/>
              <a:gd name="connsiteY1" fmla="*/ 0 h 3036093"/>
              <a:gd name="connsiteX2" fmla="*/ 2632472 w 2635647"/>
              <a:gd name="connsiteY2" fmla="*/ 753268 h 3036093"/>
              <a:gd name="connsiteX3" fmla="*/ 2635647 w 2635647"/>
              <a:gd name="connsiteY3" fmla="*/ 2274093 h 3036093"/>
              <a:gd name="connsiteX4" fmla="*/ 1311672 w 2635647"/>
              <a:gd name="connsiteY4" fmla="*/ 3036093 h 3036093"/>
              <a:gd name="connsiteX5" fmla="*/ 397 w 2635647"/>
              <a:gd name="connsiteY5" fmla="*/ 2283618 h 3036093"/>
              <a:gd name="connsiteX6" fmla="*/ 397 w 2635647"/>
              <a:gd name="connsiteY6" fmla="*/ 759618 h 3036093"/>
              <a:gd name="connsiteX0" fmla="*/ 397 w 2635647"/>
              <a:gd name="connsiteY0" fmla="*/ 759618 h 3036093"/>
              <a:gd name="connsiteX1" fmla="*/ 1322786 w 2635647"/>
              <a:gd name="connsiteY1" fmla="*/ 0 h 3036093"/>
              <a:gd name="connsiteX2" fmla="*/ 2632472 w 2635647"/>
              <a:gd name="connsiteY2" fmla="*/ 753268 h 3036093"/>
              <a:gd name="connsiteX3" fmla="*/ 2635647 w 2635647"/>
              <a:gd name="connsiteY3" fmla="*/ 2274093 h 3036093"/>
              <a:gd name="connsiteX4" fmla="*/ 1311672 w 2635647"/>
              <a:gd name="connsiteY4" fmla="*/ 3036093 h 3036093"/>
              <a:gd name="connsiteX5" fmla="*/ 397 w 2635647"/>
              <a:gd name="connsiteY5" fmla="*/ 2283618 h 3036093"/>
              <a:gd name="connsiteX6" fmla="*/ 397 w 2635647"/>
              <a:gd name="connsiteY6" fmla="*/ 759618 h 3036093"/>
              <a:gd name="connsiteX0" fmla="*/ 397 w 2635647"/>
              <a:gd name="connsiteY0" fmla="*/ 759618 h 3036093"/>
              <a:gd name="connsiteX1" fmla="*/ 1322786 w 2635647"/>
              <a:gd name="connsiteY1" fmla="*/ 0 h 3036093"/>
              <a:gd name="connsiteX2" fmla="*/ 2632472 w 2635647"/>
              <a:gd name="connsiteY2" fmla="*/ 760412 h 3036093"/>
              <a:gd name="connsiteX3" fmla="*/ 2635647 w 2635647"/>
              <a:gd name="connsiteY3" fmla="*/ 2274093 h 3036093"/>
              <a:gd name="connsiteX4" fmla="*/ 1311672 w 2635647"/>
              <a:gd name="connsiteY4" fmla="*/ 3036093 h 3036093"/>
              <a:gd name="connsiteX5" fmla="*/ 397 w 2635647"/>
              <a:gd name="connsiteY5" fmla="*/ 2283618 h 3036093"/>
              <a:gd name="connsiteX6" fmla="*/ 397 w 2635647"/>
              <a:gd name="connsiteY6" fmla="*/ 759618 h 3036093"/>
              <a:gd name="connsiteX0" fmla="*/ 397 w 2635647"/>
              <a:gd name="connsiteY0" fmla="*/ 759618 h 3036093"/>
              <a:gd name="connsiteX1" fmla="*/ 1322786 w 2635647"/>
              <a:gd name="connsiteY1" fmla="*/ 0 h 3036093"/>
              <a:gd name="connsiteX2" fmla="*/ 2632472 w 2635647"/>
              <a:gd name="connsiteY2" fmla="*/ 760412 h 3036093"/>
              <a:gd name="connsiteX3" fmla="*/ 2635647 w 2635647"/>
              <a:gd name="connsiteY3" fmla="*/ 2274093 h 3036093"/>
              <a:gd name="connsiteX4" fmla="*/ 1311672 w 2635647"/>
              <a:gd name="connsiteY4" fmla="*/ 3036093 h 3036093"/>
              <a:gd name="connsiteX5" fmla="*/ 397 w 2635647"/>
              <a:gd name="connsiteY5" fmla="*/ 2283618 h 3036093"/>
              <a:gd name="connsiteX6" fmla="*/ 397 w 2635647"/>
              <a:gd name="connsiteY6" fmla="*/ 759618 h 3036093"/>
              <a:gd name="connsiteX0" fmla="*/ 397 w 2635647"/>
              <a:gd name="connsiteY0" fmla="*/ 759618 h 3040230"/>
              <a:gd name="connsiteX1" fmla="*/ 1322786 w 2635647"/>
              <a:gd name="connsiteY1" fmla="*/ 0 h 3040230"/>
              <a:gd name="connsiteX2" fmla="*/ 2632472 w 2635647"/>
              <a:gd name="connsiteY2" fmla="*/ 760412 h 3040230"/>
              <a:gd name="connsiteX3" fmla="*/ 2635647 w 2635647"/>
              <a:gd name="connsiteY3" fmla="*/ 2274093 h 3040230"/>
              <a:gd name="connsiteX4" fmla="*/ 1328222 w 2635647"/>
              <a:gd name="connsiteY4" fmla="*/ 3040230 h 3040230"/>
              <a:gd name="connsiteX5" fmla="*/ 397 w 2635647"/>
              <a:gd name="connsiteY5" fmla="*/ 2283618 h 3040230"/>
              <a:gd name="connsiteX6" fmla="*/ 397 w 2635647"/>
              <a:gd name="connsiteY6" fmla="*/ 759618 h 3040230"/>
              <a:gd name="connsiteX0" fmla="*/ 397 w 2635647"/>
              <a:gd name="connsiteY0" fmla="*/ 759618 h 3038162"/>
              <a:gd name="connsiteX1" fmla="*/ 1322786 w 2635647"/>
              <a:gd name="connsiteY1" fmla="*/ 0 h 3038162"/>
              <a:gd name="connsiteX2" fmla="*/ 2632472 w 2635647"/>
              <a:gd name="connsiteY2" fmla="*/ 760412 h 3038162"/>
              <a:gd name="connsiteX3" fmla="*/ 2635647 w 2635647"/>
              <a:gd name="connsiteY3" fmla="*/ 2274093 h 3038162"/>
              <a:gd name="connsiteX4" fmla="*/ 1324084 w 2635647"/>
              <a:gd name="connsiteY4" fmla="*/ 3038162 h 3038162"/>
              <a:gd name="connsiteX5" fmla="*/ 397 w 2635647"/>
              <a:gd name="connsiteY5" fmla="*/ 2283618 h 3038162"/>
              <a:gd name="connsiteX6" fmla="*/ 397 w 2635647"/>
              <a:gd name="connsiteY6" fmla="*/ 759618 h 3038162"/>
              <a:gd name="connsiteX0" fmla="*/ 47 w 2635297"/>
              <a:gd name="connsiteY0" fmla="*/ 759618 h 3038162"/>
              <a:gd name="connsiteX1" fmla="*/ 1322436 w 2635297"/>
              <a:gd name="connsiteY1" fmla="*/ 0 h 3038162"/>
              <a:gd name="connsiteX2" fmla="*/ 2632122 w 2635297"/>
              <a:gd name="connsiteY2" fmla="*/ 760412 h 3038162"/>
              <a:gd name="connsiteX3" fmla="*/ 2635297 w 2635297"/>
              <a:gd name="connsiteY3" fmla="*/ 2274093 h 3038162"/>
              <a:gd name="connsiteX4" fmla="*/ 1323734 w 2635297"/>
              <a:gd name="connsiteY4" fmla="*/ 3038162 h 3038162"/>
              <a:gd name="connsiteX5" fmla="*/ 4184 w 2635297"/>
              <a:gd name="connsiteY5" fmla="*/ 2275343 h 3038162"/>
              <a:gd name="connsiteX6" fmla="*/ 47 w 2635297"/>
              <a:gd name="connsiteY6" fmla="*/ 759618 h 303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35297" h="3038162">
                <a:moveTo>
                  <a:pt x="47" y="759618"/>
                </a:moveTo>
                <a:cubicBezTo>
                  <a:pt x="491908" y="475455"/>
                  <a:pt x="1064732" y="160602"/>
                  <a:pt x="1322436" y="0"/>
                </a:cubicBezTo>
                <a:lnTo>
                  <a:pt x="2632122" y="760412"/>
                </a:lnTo>
                <a:cubicBezTo>
                  <a:pt x="2632122" y="1140354"/>
                  <a:pt x="2633180" y="1884097"/>
                  <a:pt x="2635297" y="2274093"/>
                </a:cubicBezTo>
                <a:cubicBezTo>
                  <a:pt x="2192913" y="2538677"/>
                  <a:pt x="1753682" y="2795274"/>
                  <a:pt x="1323734" y="3038162"/>
                </a:cubicBezTo>
                <a:lnTo>
                  <a:pt x="4184" y="2275343"/>
                </a:lnTo>
                <a:cubicBezTo>
                  <a:pt x="3655" y="1895931"/>
                  <a:pt x="-482" y="1141147"/>
                  <a:pt x="47" y="759618"/>
                </a:cubicBezTo>
                <a:close/>
              </a:path>
            </a:pathLst>
          </a:custGeom>
          <a:noFill/>
        </p:spPr>
        <p:txBody>
          <a:bodyPr tIns="457200">
            <a:normAutofit/>
          </a:bodyPr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picture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CA6687FE-51EB-4D8C-95E3-9E71CF637A4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5364836" y="3291511"/>
            <a:ext cx="5563061" cy="1421380"/>
          </a:xfrm>
        </p:spPr>
        <p:txBody>
          <a:bodyPr>
            <a:normAutofit/>
          </a:bodyPr>
          <a:lstStyle>
            <a:lvl1pPr marL="0" indent="0">
              <a:buNone/>
              <a:defRPr sz="22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B803CBA-6994-431B-A5E9-8DBAC0ABBA3D}"/>
              </a:ext>
            </a:extLst>
          </p:cNvPr>
          <p:cNvSpPr>
            <a:spLocks noGrp="1"/>
          </p:cNvSpPr>
          <p:nvPr>
            <p:ph type="body" sz="half" idx="26"/>
          </p:nvPr>
        </p:nvSpPr>
        <p:spPr>
          <a:xfrm>
            <a:off x="5364836" y="4738197"/>
            <a:ext cx="3519204" cy="315037"/>
          </a:xfrm>
        </p:spPr>
        <p:txBody>
          <a:bodyPr anchor="b">
            <a:norm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01B4A5B0-0C83-41AC-9566-3DF52D6ECDB3}"/>
              </a:ext>
            </a:extLst>
          </p:cNvPr>
          <p:cNvSpPr/>
          <p:nvPr userDrawn="1"/>
        </p:nvSpPr>
        <p:spPr>
          <a:xfrm>
            <a:off x="-1629" y="6048374"/>
            <a:ext cx="1402521" cy="809626"/>
          </a:xfrm>
          <a:prstGeom prst="rtTriangle">
            <a:avLst/>
          </a:prstGeom>
          <a:solidFill>
            <a:srgbClr val="78C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BADDB903-0DA7-4B10-8CC9-8AAA523844B3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5364836" y="5053234"/>
            <a:ext cx="3519204" cy="271826"/>
          </a:xfrm>
        </p:spPr>
        <p:txBody>
          <a:bodyPr anchor="ctr">
            <a:norm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Isosceles Triangle 20">
            <a:extLst>
              <a:ext uri="{FF2B5EF4-FFF2-40B4-BE49-F238E27FC236}">
                <a16:creationId xmlns:a16="http://schemas.microsoft.com/office/drawing/2014/main" id="{EA6164CA-1A46-469C-878E-77E0BAA6A855}"/>
              </a:ext>
            </a:extLst>
          </p:cNvPr>
          <p:cNvSpPr/>
          <p:nvPr userDrawn="1"/>
        </p:nvSpPr>
        <p:spPr>
          <a:xfrm rot="16200000">
            <a:off x="-121945" y="3547671"/>
            <a:ext cx="1758155" cy="1524796"/>
          </a:xfrm>
          <a:prstGeom prst="triangle">
            <a:avLst/>
          </a:prstGeom>
          <a:solidFill>
            <a:srgbClr val="D2E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5364164" y="2552778"/>
            <a:ext cx="1686718" cy="525385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3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47D2-950B-B04F-A757-22B72C08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1A0D6-D41B-BA45-893D-5C95CB4C2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1EBB5-96AD-1F42-8A62-A1B81CFB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EE2A-6C9E-F842-ACB2-1021F37E0B43}" type="datetimeFigureOut">
              <a:rPr lang="en-CH" smtClean="0"/>
              <a:t>20.11.20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231B7-41FF-DB41-8292-F0C5F6B1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C0881-F33D-E94D-971C-C59FEC39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74AA-691A-2C4C-AE30-28C9B17A6B4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3525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0F8C-C134-4F4B-85C1-7AA8E6A45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D6969-DE26-6745-B5A6-B3FE904E4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FC399-A4A8-7F42-A745-A4E7FB21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EE2A-6C9E-F842-ACB2-1021F37E0B43}" type="datetimeFigureOut">
              <a:rPr lang="en-CH" smtClean="0"/>
              <a:t>20.11.20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BCCD1-F9CE-3241-8C21-A1144868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4A1FB-983A-3043-B2DA-4FCDE3CF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74AA-691A-2C4C-AE30-28C9B17A6B4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8063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A6A9-BC99-AC4D-814B-C9EB20C7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2F07-237C-A94E-A220-BFADBC0E9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2EE63-2629-5A49-AD23-5FBD50D03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B275D-51E0-1740-B87D-1C9728F2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EE2A-6C9E-F842-ACB2-1021F37E0B43}" type="datetimeFigureOut">
              <a:rPr lang="en-CH" smtClean="0"/>
              <a:t>20.11.20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CF4E4-B943-7D40-843F-753FB32B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80881-5295-444A-90ED-835CD3C2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74AA-691A-2C4C-AE30-28C9B17A6B4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2641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365E-740F-E445-BBA8-639B8852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65D8B-ED0C-9C49-8C8C-7AC5EE3D5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BCBF0-1FB7-7D47-9154-883681A06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4CA1D-51E0-C94E-B531-69BD0837F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60FA1-87CF-7943-8798-EF3CC56B4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3A437-B87E-B94A-9B0C-21176F35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EE2A-6C9E-F842-ACB2-1021F37E0B43}" type="datetimeFigureOut">
              <a:rPr lang="en-CH" smtClean="0"/>
              <a:t>20.11.20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EAFD8-5502-7E41-B96F-8C32F9FB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1A45B-5345-F04E-9D73-993ADB19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74AA-691A-2C4C-AE30-28C9B17A6B4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9141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2719-E56F-8746-B5DC-E0031156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B694E-D275-364E-8D10-8956A1DCE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EE2A-6C9E-F842-ACB2-1021F37E0B43}" type="datetimeFigureOut">
              <a:rPr lang="en-CH" smtClean="0"/>
              <a:t>20.11.20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A9859-8FDE-7A46-B066-D407AA574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E78D4-2AB9-C247-ACDB-6DD46C25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74AA-691A-2C4C-AE30-28C9B17A6B4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186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471B9-36A8-114B-ABC1-96A223EC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EE2A-6C9E-F842-ACB2-1021F37E0B43}" type="datetimeFigureOut">
              <a:rPr lang="en-CH" smtClean="0"/>
              <a:t>20.11.20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3D986E-D558-7E46-A20A-A16C4A892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62684-A93E-6B4D-8B2C-4F550927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74AA-691A-2C4C-AE30-28C9B17A6B4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0271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775FD-C724-1941-A772-F03CB0C83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3C7C1-F147-0344-A404-D15290237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02DBF-9773-464C-89B6-5C4C634E3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1C3AC-188B-D541-B8B9-E8949EFA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EE2A-6C9E-F842-ACB2-1021F37E0B43}" type="datetimeFigureOut">
              <a:rPr lang="en-CH" smtClean="0"/>
              <a:t>20.11.20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429B4-C90B-C84E-970D-2068ABA63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19215-5412-8D49-89F1-4C7DFC39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74AA-691A-2C4C-AE30-28C9B17A6B4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0866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EE1D-A4A3-4D4F-AE0C-ECDBF1B9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39ACE3-BB01-1742-B8B9-BF45ADAC1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C5D3C-1A19-B545-A916-CA1FD33FB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FD72C-3681-A547-8AF0-BD0CAA0D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EE2A-6C9E-F842-ACB2-1021F37E0B43}" type="datetimeFigureOut">
              <a:rPr lang="en-CH" smtClean="0"/>
              <a:t>20.11.20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0D6BB-532F-7546-B6D6-3225F83F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A7F64-4747-284F-8D0B-1BAC245B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74AA-691A-2C4C-AE30-28C9B17A6B4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932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6761F-2899-244A-8EC9-7CFB114E0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D64FF-876F-6040-BD0C-E85B71110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6636B-8459-6947-A569-C83D312D2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8EE2A-6C9E-F842-ACB2-1021F37E0B43}" type="datetimeFigureOut">
              <a:rPr lang="en-CH" smtClean="0"/>
              <a:t>20.11.20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32B30-B849-7C44-8EAA-F136E20B9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809C-F5D2-2744-A2CE-C1B8D16E7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474AA-691A-2C4C-AE30-28C9B17A6B4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008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F263F3-3185-EB44-8DED-BF90106F737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7D0D3-A081-2E49-BA30-F835ADF5516D}"/>
              </a:ext>
            </a:extLst>
          </p:cNvPr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4E4AE-EF0E-B445-8C45-0C07F4A70E91}"/>
              </a:ext>
            </a:extLst>
          </p:cNvPr>
          <p:cNvSpPr>
            <a:spLocks noGrp="1"/>
          </p:cNvSpPr>
          <p:nvPr>
            <p:ph type="body" sz="half" idx="26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68EAF-E500-834E-BDA5-D26C4BC92DD4}"/>
              </a:ext>
            </a:extLst>
          </p:cNvPr>
          <p:cNvSpPr>
            <a:spLocks noGrp="1"/>
          </p:cNvSpPr>
          <p:nvPr>
            <p:ph type="body" sz="half" idx="22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4971DBE-4847-F540-9B8A-0324D92E3AB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</p:spTree>
    <p:extLst>
      <p:ext uri="{BB962C8B-B14F-4D97-AF65-F5344CB8AC3E}">
        <p14:creationId xmlns:p14="http://schemas.microsoft.com/office/powerpoint/2010/main" val="382354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Source Sans Pro Light</vt:lpstr>
      <vt:lpstr>Source Sans Pro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Shared MSOffice 3</dc:creator>
  <cp:lastModifiedBy>Shared MSOffice 3</cp:lastModifiedBy>
  <cp:revision>2</cp:revision>
  <dcterms:created xsi:type="dcterms:W3CDTF">2020-11-20T17:51:24Z</dcterms:created>
  <dcterms:modified xsi:type="dcterms:W3CDTF">2020-11-20T17:52:21Z</dcterms:modified>
</cp:coreProperties>
</file>