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272" r:id="rId4"/>
    <p:sldId id="274" r:id="rId5"/>
    <p:sldId id="275" r:id="rId6"/>
    <p:sldId id="271" r:id="rId7"/>
    <p:sldId id="276" r:id="rId8"/>
    <p:sldId id="273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ubal Šimon (221067)" initials="RŠ(" lastIdx="1" clrIdx="0">
    <p:extLst>
      <p:ext uri="{19B8F6BF-5375-455C-9EA6-DF929625EA0E}">
        <p15:presenceInfo xmlns:p15="http://schemas.microsoft.com/office/powerpoint/2012/main" userId="Roubal Šimon (22106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3119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854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75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575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7745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601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871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856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558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15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954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07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716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696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13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961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70C389-2B5F-4404-9B95-ED2AA6DA9A06}" type="datetimeFigureOut">
              <a:rPr lang="sk-SK" smtClean="0"/>
              <a:t>17. 1. 2021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001AB5-86A5-4F7F-A9E9-D1EA84B4A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4928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8EE9BE-7FE7-4A87-9FEA-889BF954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4851"/>
            <a:ext cx="9144000" cy="1200150"/>
          </a:xfrm>
        </p:spPr>
        <p:txBody>
          <a:bodyPr/>
          <a:lstStyle/>
          <a:p>
            <a:r>
              <a:rPr lang="cs-CZ" dirty="0"/>
              <a:t>Speed </a:t>
            </a:r>
            <a:r>
              <a:rPr lang="cs-CZ" dirty="0" err="1"/>
              <a:t>typing</a:t>
            </a:r>
            <a:r>
              <a:rPr lang="cs-CZ" dirty="0"/>
              <a:t> test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6E99A4-E036-4B46-AD10-1CC74E2E1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49" y="2372520"/>
            <a:ext cx="3838575" cy="1655762"/>
          </a:xfrm>
        </p:spPr>
        <p:txBody>
          <a:bodyPr>
            <a:normAutofit/>
          </a:bodyPr>
          <a:lstStyle/>
          <a:p>
            <a:r>
              <a:rPr lang="cs-CZ" sz="2400" dirty="0"/>
              <a:t>BPC-PP2 Velký projekt	</a:t>
            </a:r>
            <a:endParaRPr lang="sk-SK" sz="24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2941176-B6C3-4721-B5B6-1BF0C0475C92}"/>
              </a:ext>
            </a:extLst>
          </p:cNvPr>
          <p:cNvSpPr txBox="1"/>
          <p:nvPr/>
        </p:nvSpPr>
        <p:spPr>
          <a:xfrm>
            <a:off x="523875" y="4876800"/>
            <a:ext cx="45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Roubal Šimon </a:t>
            </a:r>
          </a:p>
          <a:p>
            <a:r>
              <a:rPr lang="cs-CZ" dirty="0"/>
              <a:t>Ryšavý Ondřej</a:t>
            </a:r>
          </a:p>
          <a:p>
            <a:r>
              <a:rPr lang="cs-CZ" dirty="0"/>
              <a:t>Smejkal Marek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755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8DDF54-4263-4C11-B5B6-AD6FF233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Defined</a:t>
            </a:r>
            <a:r>
              <a:rPr lang="cs-CZ" sz="3600" dirty="0"/>
              <a:t> text test Kód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F9E1C7-A72C-4464-997C-F03FC676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5030"/>
            <a:ext cx="10131425" cy="3649133"/>
          </a:xfrm>
        </p:spPr>
        <p:txBody>
          <a:bodyPr/>
          <a:lstStyle/>
          <a:p>
            <a:r>
              <a:rPr lang="cs-CZ" dirty="0"/>
              <a:t>Zde se vytvoří text boxy pro zobrazení opisovaného textu a pro psaní</a:t>
            </a:r>
          </a:p>
          <a:p>
            <a:r>
              <a:rPr lang="cs-CZ" dirty="0"/>
              <a:t>V případě prvního textového pole dojde k přiřazení k rámečku, vložení textu který je náhodně vybrán</a:t>
            </a:r>
          </a:p>
          <a:p>
            <a:r>
              <a:rPr lang="cs-CZ" dirty="0"/>
              <a:t>Dále dojde k nastavení parametrů a to </a:t>
            </a:r>
            <a:r>
              <a:rPr lang="cs-CZ" dirty="0" err="1"/>
              <a:t>state</a:t>
            </a:r>
            <a:r>
              <a:rPr lang="cs-CZ" dirty="0"/>
              <a:t>, který určuje jestli je možné pole editovat, výšku, zalomení a pozadí</a:t>
            </a:r>
          </a:p>
          <a:p>
            <a:r>
              <a:rPr lang="cs-CZ" dirty="0"/>
              <a:t>Na závěr je celé pole vloženo do tabulky</a:t>
            </a:r>
          </a:p>
          <a:p>
            <a:r>
              <a:rPr lang="cs-CZ" dirty="0"/>
              <a:t>U druhého pole proběhne vytvoření obdobným způsobem, navíc však při každé modifikaci obsahu, tj. vepsání nebo smazání znaku je zavolán funkce </a:t>
            </a:r>
            <a:r>
              <a:rPr lang="cs-CZ" dirty="0" err="1"/>
              <a:t>changed</a:t>
            </a:r>
            <a:r>
              <a:rPr lang="cs-CZ" dirty="0"/>
              <a:t> kterou ověřujeme shodu psaného a vzorového textu</a:t>
            </a:r>
          </a:p>
          <a:p>
            <a:r>
              <a:rPr lang="cs-CZ" dirty="0" err="1"/>
              <a:t>Focus_set</a:t>
            </a:r>
            <a:r>
              <a:rPr lang="cs-CZ" dirty="0"/>
              <a:t> říká programu na který widget se má zaměřit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7D5795F-E719-4AF9-8F51-35262F8D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334922"/>
            <a:ext cx="615400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2AEF5-B9A0-42AF-947A-112CCF51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Defined</a:t>
            </a:r>
            <a:r>
              <a:rPr lang="cs-CZ" sz="3600" dirty="0"/>
              <a:t> text test Kód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F981A1-53EA-4F6D-8A98-5FE6DBFA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Dalšími použitými GUI prvky jsou </a:t>
            </a:r>
            <a:r>
              <a:rPr lang="cs-CZ" dirty="0" err="1"/>
              <a:t>entry</a:t>
            </a:r>
            <a:r>
              <a:rPr lang="cs-CZ" dirty="0"/>
              <a:t> boxy, které v tomto případně slouží pouze pro zobrazení textu a ne jeho zadávaní</a:t>
            </a:r>
          </a:p>
          <a:p>
            <a:r>
              <a:rPr lang="cs-CZ" dirty="0"/>
              <a:t>Jejich vytvoření je opět podobné jako u ostatních prvků</a:t>
            </a:r>
          </a:p>
          <a:p>
            <a:r>
              <a:rPr lang="cs-CZ" dirty="0"/>
              <a:t>Zbytek GUI prvků je vytvořen již popsaným způsobem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ED1C407-44B9-4AA3-9FE4-422B53C6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89" y="3966633"/>
            <a:ext cx="4917697" cy="9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B417C5-4CEA-4BB9-A0F7-0824DB34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Defined</a:t>
            </a:r>
            <a:r>
              <a:rPr lang="cs-CZ" sz="3600" dirty="0"/>
              <a:t> text test Kód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4099D2-F079-4863-B320-D0D71DA0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zmáčknutí tlačítka start tlačítka start dojde k zavolání funkce </a:t>
            </a:r>
            <a:r>
              <a:rPr lang="cs-CZ" dirty="0" err="1"/>
              <a:t>start_type</a:t>
            </a:r>
            <a:r>
              <a:rPr lang="cs-CZ" dirty="0"/>
              <a:t> a tím pádem povolením zápisu do text boxu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CD2225A-0F49-4BF5-BB5E-C8BC251A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4" y="4837072"/>
            <a:ext cx="5131246" cy="8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52B4BD-8CF7-4165-8FC6-96ECF02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Defined</a:t>
            </a:r>
            <a:r>
              <a:rPr lang="cs-CZ" sz="3600" dirty="0"/>
              <a:t> text test Kód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910170-36C6-452C-A1B0-F2F00E40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Nyní může uživatel začít psát text, jakmile začne dojde k prvnímu zavolání funkce </a:t>
            </a:r>
            <a:r>
              <a:rPr lang="cs-CZ" dirty="0" err="1"/>
              <a:t>changed</a:t>
            </a:r>
            <a:endParaRPr lang="cs-CZ" dirty="0"/>
          </a:p>
          <a:p>
            <a:r>
              <a:rPr lang="cs-CZ" dirty="0"/>
              <a:t>Původní záměr zde byl takový, že v druhém </a:t>
            </a:r>
            <a:r>
              <a:rPr lang="cs-CZ" dirty="0" err="1"/>
              <a:t>threadu</a:t>
            </a:r>
            <a:r>
              <a:rPr lang="cs-CZ" dirty="0"/>
              <a:t> poběží další část kódu, která by obsahovala nekonečnou smyčku, jenž by kontrolovala shodu textů</a:t>
            </a:r>
          </a:p>
          <a:p>
            <a:r>
              <a:rPr lang="cs-CZ" dirty="0"/>
              <a:t>V </a:t>
            </a:r>
            <a:r>
              <a:rPr lang="cs-CZ" dirty="0" err="1"/>
              <a:t>threadingu</a:t>
            </a:r>
            <a:r>
              <a:rPr lang="cs-CZ" dirty="0"/>
              <a:t> jsme se tuto operaci snažili provést, protože samotný </a:t>
            </a:r>
            <a:r>
              <a:rPr lang="cs-CZ" dirty="0" err="1"/>
              <a:t>tkinter</a:t>
            </a:r>
            <a:r>
              <a:rPr lang="cs-CZ" dirty="0"/>
              <a:t> běží v nekonečné smyčce a při vytvoření další dojde k jeho zamrznutí a pádu</a:t>
            </a:r>
          </a:p>
          <a:p>
            <a:r>
              <a:rPr lang="cs-CZ" dirty="0"/>
              <a:t>Varianta přes </a:t>
            </a:r>
            <a:r>
              <a:rPr lang="cs-CZ" dirty="0" err="1"/>
              <a:t>threading</a:t>
            </a:r>
            <a:r>
              <a:rPr lang="cs-CZ" dirty="0"/>
              <a:t> ovšem také nefungovala protože </a:t>
            </a:r>
            <a:r>
              <a:rPr lang="cs-CZ" dirty="0" err="1"/>
              <a:t>tkinter</a:t>
            </a:r>
            <a:r>
              <a:rPr lang="cs-CZ" dirty="0"/>
              <a:t> je velice citlivá na vyskakovaní z oné jeho smyčky a toto řešení povětšinou nefunguje</a:t>
            </a:r>
          </a:p>
          <a:p>
            <a:r>
              <a:rPr lang="cs-CZ" dirty="0"/>
              <a:t>Proto jsme zvolili nakonec variantu s voláním při změně obsahu boxu</a:t>
            </a:r>
          </a:p>
        </p:txBody>
      </p:sp>
    </p:spTree>
    <p:extLst>
      <p:ext uri="{BB962C8B-B14F-4D97-AF65-F5344CB8AC3E}">
        <p14:creationId xmlns:p14="http://schemas.microsoft.com/office/powerpoint/2010/main" val="380459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FE6DEF-82E7-4F34-AAC8-869975F2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Defined</a:t>
            </a:r>
            <a:r>
              <a:rPr lang="cs-CZ" sz="3600" dirty="0"/>
              <a:t> text test Kód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094C09-A9F4-4FB3-8EA2-081325D8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 funkci </a:t>
            </a:r>
            <a:r>
              <a:rPr lang="cs-CZ" dirty="0" err="1"/>
              <a:t>changed</a:t>
            </a:r>
            <a:r>
              <a:rPr lang="cs-CZ" dirty="0"/>
              <a:t> dojde k zaznamenání startovacího času</a:t>
            </a:r>
          </a:p>
          <a:p>
            <a:r>
              <a:rPr lang="cs-CZ" dirty="0"/>
              <a:t>K tomuto může dojít pouze jednou díky změně proměnné </a:t>
            </a:r>
            <a:r>
              <a:rPr lang="cs-CZ" dirty="0" err="1"/>
              <a:t>start_time</a:t>
            </a:r>
            <a:endParaRPr lang="cs-CZ" dirty="0"/>
          </a:p>
          <a:p>
            <a:r>
              <a:rPr lang="cs-CZ" dirty="0"/>
              <a:t>Dále se vyčte vzorový a uživatelem vepsaný text a údaj o modifikaci pole</a:t>
            </a:r>
          </a:p>
          <a:p>
            <a:r>
              <a:rPr lang="cs-CZ" dirty="0"/>
              <a:t>Vyhodnocovací část funkce je umístěna v podmínce která zamezuje dvojitému zavolání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7A4DB6A-0F2E-45F8-97C8-C9DFA5F4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935" y="1215253"/>
            <a:ext cx="4711992" cy="17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9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21326-FE27-4135-A199-519F99D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Defined</a:t>
            </a:r>
            <a:r>
              <a:rPr lang="cs-CZ" sz="3600" dirty="0"/>
              <a:t> text test Kód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A22A22-0938-41C9-9BD6-94636759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02461" cy="3649133"/>
          </a:xfrm>
        </p:spPr>
        <p:txBody>
          <a:bodyPr/>
          <a:lstStyle/>
          <a:p>
            <a:r>
              <a:rPr lang="cs-CZ" dirty="0"/>
              <a:t>Samotná ověřovací část funkce obsahuje 2 části a to ověření posledního znaku pro kontrolu chybného zápisu uživatele a druhou pro kontrolu shody obou textů pro ukončení a vyhodnocení</a:t>
            </a:r>
          </a:p>
          <a:p>
            <a:r>
              <a:rPr lang="cs-CZ" dirty="0"/>
              <a:t>V první části dochází k zjištění zda je poslední napsaný znak shodný se znakem s vzorového textu</a:t>
            </a:r>
          </a:p>
          <a:p>
            <a:r>
              <a:rPr lang="cs-CZ" dirty="0"/>
              <a:t>Pokud tomu tak není tak dojde k zápisu chyby v </a:t>
            </a:r>
            <a:r>
              <a:rPr lang="cs-CZ" dirty="0" err="1"/>
              <a:t>entry</a:t>
            </a:r>
            <a:r>
              <a:rPr lang="cs-CZ" dirty="0"/>
              <a:t> boxu, avšak je potřeba prvně povolit jinak zakázanou úpravu a smazat předchozí varování pokud zde nějaké bylo, jinak by došlo k zapsání 2 chyb za sebe</a:t>
            </a:r>
          </a:p>
          <a:p>
            <a:r>
              <a:rPr lang="cs-CZ" dirty="0"/>
              <a:t>Pokud se však znaky shodují dojde pouze k vymazání předchozí chyby, pokud nějaká byla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BF0638-C2B5-4A8E-A9F0-FA7F2EAA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26" y="609600"/>
            <a:ext cx="430590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7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757602-3FE3-4E43-B972-AEE1E5FC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Defined</a:t>
            </a:r>
            <a:r>
              <a:rPr lang="cs-CZ" sz="3600" dirty="0"/>
              <a:t> text test Kód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43DF86-DD6D-47D7-B264-3D79AA44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6" y="2984876"/>
            <a:ext cx="10131425" cy="3649133"/>
          </a:xfrm>
        </p:spPr>
        <p:txBody>
          <a:bodyPr/>
          <a:lstStyle/>
          <a:p>
            <a:r>
              <a:rPr lang="cs-CZ" dirty="0"/>
              <a:t>Druhá část ověření proběhne pokud se text shodují</a:t>
            </a:r>
          </a:p>
          <a:p>
            <a:r>
              <a:rPr lang="cs-CZ" dirty="0"/>
              <a:t>Dojde k výpočtu uběhlého času odečtením času počátku od aktuálního a jeho zapsání</a:t>
            </a:r>
          </a:p>
          <a:p>
            <a:r>
              <a:rPr lang="cs-CZ" dirty="0"/>
              <a:t>Dále dojde k výpočtu a zapsání slov za minutu, sekundy se převedou na minuty a spočítá se počet slov podle mezer, následným vydělením získáme výsledek</a:t>
            </a:r>
          </a:p>
          <a:p>
            <a:r>
              <a:rPr lang="cs-CZ" dirty="0"/>
              <a:t>Poté se zamkne možnost měnit vstupní box</a:t>
            </a:r>
          </a:p>
          <a:p>
            <a:r>
              <a:rPr lang="cs-CZ" dirty="0"/>
              <a:t>Na závěr funkce samotné dojde k restu parametru </a:t>
            </a:r>
            <a:r>
              <a:rPr lang="cs-CZ" dirty="0" err="1"/>
              <a:t>edit_modified</a:t>
            </a:r>
            <a:r>
              <a:rPr lang="cs-CZ" dirty="0"/>
              <a:t> aby bylo možné funkci zavolat znova při další změně text boxu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5F968D4-BCE1-4B2F-B956-18D7E139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01" y="313017"/>
            <a:ext cx="344853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1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1A28E5-7874-42FD-918D-806C4F3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Words</a:t>
            </a:r>
            <a:r>
              <a:rPr lang="cs-CZ" dirty="0"/>
              <a:t> per </a:t>
            </a:r>
            <a:r>
              <a:rPr lang="cs-CZ" dirty="0" err="1"/>
              <a:t>minute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3FAF08-1251-4DEC-AA50-0E72F03A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85" y="506698"/>
            <a:ext cx="10131425" cy="3649133"/>
          </a:xfrm>
        </p:spPr>
        <p:txBody>
          <a:bodyPr/>
          <a:lstStyle/>
          <a:p>
            <a:r>
              <a:rPr lang="cs-CZ" dirty="0"/>
              <a:t>Druhým modulem programu je počet slov za minutu</a:t>
            </a:r>
          </a:p>
          <a:p>
            <a:r>
              <a:rPr lang="cs-CZ" dirty="0"/>
              <a:t>Stisknutím tlačítka </a:t>
            </a:r>
            <a:r>
              <a:rPr lang="cs-CZ" b="1" dirty="0"/>
              <a:t>Start </a:t>
            </a:r>
            <a:r>
              <a:rPr lang="cs-CZ" dirty="0"/>
              <a:t>máme možnost psát libovolný text po dobu jedné minuty. Po vypršení tohoto času se zobrazí hláška </a:t>
            </a:r>
            <a:r>
              <a:rPr lang="cs-CZ" b="1" dirty="0" err="1"/>
              <a:t>Time´s</a:t>
            </a:r>
            <a:r>
              <a:rPr lang="cs-CZ" b="1" dirty="0"/>
              <a:t> up! </a:t>
            </a:r>
            <a:r>
              <a:rPr lang="cs-CZ" dirty="0"/>
              <a:t>a vypíše se počet slov za minutu.</a:t>
            </a:r>
          </a:p>
          <a:p>
            <a:endParaRPr lang="cs-CZ" dirty="0"/>
          </a:p>
        </p:txBody>
      </p: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0E7DD943-D2BF-470F-8A10-51D78B81A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90" y="2716290"/>
            <a:ext cx="8606993" cy="3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2B8FE0-91F0-4C58-92FD-2F700F0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Words</a:t>
            </a:r>
            <a:r>
              <a:rPr lang="cs-CZ" dirty="0"/>
              <a:t> per </a:t>
            </a:r>
            <a:r>
              <a:rPr lang="cs-CZ" dirty="0" err="1"/>
              <a:t>minute</a:t>
            </a:r>
            <a:r>
              <a:rPr lang="cs-CZ" dirty="0"/>
              <a:t> kód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B07591-C5CB-43A9-9E0D-7BC508E0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188040" cy="3649133"/>
          </a:xfrm>
        </p:spPr>
        <p:txBody>
          <a:bodyPr/>
          <a:lstStyle/>
          <a:p>
            <a:r>
              <a:rPr lang="cs-CZ" dirty="0"/>
              <a:t>GUI pro modul </a:t>
            </a:r>
            <a:r>
              <a:rPr lang="cs-CZ" dirty="0" err="1"/>
              <a:t>wpm</a:t>
            </a:r>
            <a:r>
              <a:rPr lang="cs-CZ" dirty="0"/>
              <a:t> je vytvořeno pomocí stejných prvků jako modul </a:t>
            </a:r>
            <a:r>
              <a:rPr lang="cs-CZ" dirty="0" err="1"/>
              <a:t>defined</a:t>
            </a:r>
            <a:r>
              <a:rPr lang="cs-CZ" dirty="0"/>
              <a:t> text za dodržení stejných pravidel</a:t>
            </a:r>
          </a:p>
          <a:p>
            <a:r>
              <a:rPr lang="cs-CZ" dirty="0"/>
              <a:t>Po zmáčknutí tlačítka start dojde k zavolání start funkce, která povolí zápis do text boxu a spustí funkci časovače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B46AABF-8DC2-4134-9331-1A1594B7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535" y="1735335"/>
            <a:ext cx="6725589" cy="489653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A2A1B36-8735-4178-B7C7-5F837544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10" y="5672271"/>
            <a:ext cx="295316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6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8CCF49-880A-4275-AD5F-0817AD0B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Words</a:t>
            </a:r>
            <a:r>
              <a:rPr lang="cs-CZ" dirty="0"/>
              <a:t> per </a:t>
            </a:r>
            <a:r>
              <a:rPr lang="cs-CZ" dirty="0" err="1"/>
              <a:t>minute</a:t>
            </a:r>
            <a:r>
              <a:rPr lang="cs-CZ" dirty="0"/>
              <a:t> kód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3F830C-AFA4-4271-8D9B-76906509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 funkci časovače jsme narazili na druhý větší problém při tvoření programu</a:t>
            </a:r>
          </a:p>
          <a:p>
            <a:r>
              <a:rPr lang="cs-CZ" dirty="0"/>
              <a:t>Opět se jednalo o problém související s využitím </a:t>
            </a:r>
            <a:r>
              <a:rPr lang="cs-CZ" dirty="0" err="1"/>
              <a:t>Tkinter</a:t>
            </a:r>
            <a:r>
              <a:rPr lang="cs-CZ" dirty="0"/>
              <a:t> a tím že běží v nekonečné smyčce</a:t>
            </a:r>
          </a:p>
          <a:p>
            <a:r>
              <a:rPr lang="cs-CZ" dirty="0"/>
              <a:t>Tentokrát jsme plánovali využít funkce </a:t>
            </a:r>
            <a:r>
              <a:rPr lang="cs-CZ" dirty="0" err="1"/>
              <a:t>pause</a:t>
            </a:r>
            <a:r>
              <a:rPr lang="cs-CZ" dirty="0"/>
              <a:t>() z knihovny </a:t>
            </a:r>
            <a:r>
              <a:rPr lang="cs-CZ" dirty="0" err="1"/>
              <a:t>time</a:t>
            </a:r>
            <a:r>
              <a:rPr lang="cs-CZ" dirty="0"/>
              <a:t> pro vytvoření časovače, avšak jsme narazili na podobný problém, že při oné pauze dojde k zmrazení programu</a:t>
            </a:r>
          </a:p>
          <a:p>
            <a:r>
              <a:rPr lang="cs-CZ" dirty="0"/>
              <a:t>Jako řešení jsme využili funkci </a:t>
            </a:r>
            <a:r>
              <a:rPr lang="cs-CZ" dirty="0" err="1"/>
              <a:t>Tk</a:t>
            </a:r>
            <a:r>
              <a:rPr lang="cs-CZ" dirty="0"/>
              <a:t> </a:t>
            </a:r>
            <a:r>
              <a:rPr lang="cs-CZ" dirty="0" err="1"/>
              <a:t>interu</a:t>
            </a:r>
            <a:r>
              <a:rPr lang="cs-CZ" dirty="0"/>
              <a:t> .</a:t>
            </a:r>
            <a:r>
              <a:rPr lang="cs-CZ" dirty="0" err="1"/>
              <a:t>after</a:t>
            </a:r>
            <a:r>
              <a:rPr lang="cs-CZ" dirty="0"/>
              <a:t>(), která volá zvolený příkaz po určité době v </a:t>
            </a:r>
            <a:r>
              <a:rPr lang="cs-CZ" dirty="0" err="1"/>
              <a:t>ms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502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6DF9DF-4C10-4622-AF9B-B7D2066A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programu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6813D8-7E4C-4AC6-B06D-EC8AA243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má 235 řádků a je napsán v jazyku Python v prostředí Microsoft </a:t>
            </a:r>
            <a:r>
              <a:rPr lang="cs-CZ" dirty="0" err="1"/>
              <a:t>Visual</a:t>
            </a:r>
            <a:r>
              <a:rPr lang="cs-CZ" dirty="0"/>
              <a:t> Studio.</a:t>
            </a:r>
          </a:p>
          <a:p>
            <a:r>
              <a:rPr lang="cs-CZ" dirty="0"/>
              <a:t>K programu není potřeba stahovat žádné další knihovny, jsou použity pouze ty </a:t>
            </a:r>
            <a:r>
              <a:rPr lang="cs-CZ" dirty="0" err="1"/>
              <a:t>ketré</a:t>
            </a:r>
            <a:r>
              <a:rPr lang="cs-CZ" dirty="0"/>
              <a:t> jsou součástí základní instalace Pythonu.</a:t>
            </a:r>
          </a:p>
          <a:p>
            <a:r>
              <a:rPr lang="cs-CZ" dirty="0"/>
              <a:t>Program má za úkol předložit nám výsledek počtu slov za jednu minutu a v druhém případě čas, za který napíšeme daný text.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416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E9121-4B58-4D09-83B8-78D7A6DF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Words</a:t>
            </a:r>
            <a:r>
              <a:rPr lang="cs-CZ" dirty="0"/>
              <a:t> per </a:t>
            </a:r>
            <a:r>
              <a:rPr lang="cs-CZ" dirty="0" err="1"/>
              <a:t>minute</a:t>
            </a:r>
            <a:r>
              <a:rPr lang="cs-CZ" dirty="0"/>
              <a:t> kód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F43FEA-DD38-4A46-8FE4-F11DACF1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79" y="2710238"/>
            <a:ext cx="10131425" cy="3649133"/>
          </a:xfrm>
        </p:spPr>
        <p:txBody>
          <a:bodyPr/>
          <a:lstStyle/>
          <a:p>
            <a:r>
              <a:rPr lang="cs-CZ" dirty="0"/>
              <a:t>Při inicializování časovače dojde k zapsání počáteční hodnoty tj. 60sec</a:t>
            </a:r>
          </a:p>
          <a:p>
            <a:r>
              <a:rPr lang="cs-CZ" dirty="0"/>
              <a:t>V první podmínce dojde k využití zmiňované funkce .</a:t>
            </a:r>
            <a:r>
              <a:rPr lang="cs-CZ" dirty="0" err="1"/>
              <a:t>after</a:t>
            </a:r>
            <a:r>
              <a:rPr lang="cs-CZ" dirty="0"/>
              <a:t>() a tedy i volání stejné funkce ve které se příkaz nachází po jedné sekundě s hodnotou počítadla vždy o jedno nižší</a:t>
            </a:r>
          </a:p>
          <a:p>
            <a:r>
              <a:rPr lang="cs-CZ" dirty="0"/>
              <a:t>Až dosáhne počítadlo nuly projde druhá podmínka která zapíše zprávu o tom že došel čas, vypne možnost upravovat vstupní pole a zavolá funkci na vyhodnocení výsledků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ECFFDA1-ACB1-48BF-A715-4975F93D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66" y="189180"/>
            <a:ext cx="404869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2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D18AA-AF25-4347-8937-A029455C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Words</a:t>
            </a:r>
            <a:r>
              <a:rPr lang="cs-CZ" dirty="0"/>
              <a:t> per </a:t>
            </a:r>
            <a:r>
              <a:rPr lang="cs-CZ" dirty="0" err="1"/>
              <a:t>minute</a:t>
            </a:r>
            <a:r>
              <a:rPr lang="cs-CZ" dirty="0"/>
              <a:t> kód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6B4F93-DBDF-4BDC-9C85-21C0E9CC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06" y="2142067"/>
            <a:ext cx="8085120" cy="3649133"/>
          </a:xfrm>
        </p:spPr>
        <p:txBody>
          <a:bodyPr/>
          <a:lstStyle/>
          <a:p>
            <a:r>
              <a:rPr lang="cs-CZ" dirty="0"/>
              <a:t>Ve vyhodnocovací funkci  se prvně získají data z vstupního pole a jejich velikost</a:t>
            </a:r>
          </a:p>
          <a:p>
            <a:r>
              <a:rPr lang="cs-CZ" dirty="0"/>
              <a:t>Dále se deklarují proměnné potřebné pro chod počítacího cyklu</a:t>
            </a:r>
          </a:p>
          <a:p>
            <a:r>
              <a:rPr lang="cs-CZ" dirty="0"/>
              <a:t>Počítací cyklus zjišťuje počet  napsaných slov na základě počtu mezer a v případě že by se uživatel přepsal a v textu by bylo více mezer za sebou, podmínky v cyklu zajistí, aby se znásobená mezera počítala pouze jednou</a:t>
            </a:r>
          </a:p>
          <a:p>
            <a:r>
              <a:rPr lang="cs-CZ" dirty="0"/>
              <a:t>Následuje korekční podmínka která zajišťuje správný počet slov pokud text nekončí mezerou</a:t>
            </a:r>
          </a:p>
          <a:p>
            <a:r>
              <a:rPr lang="cs-CZ" dirty="0"/>
              <a:t>Na závěr dojde k zapsání výsledku </a:t>
            </a:r>
            <a:r>
              <a:rPr lang="cs-CZ"/>
              <a:t>do kolonky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2293C6A-E4A8-49D7-A2D5-8FCE9C47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26" y="932772"/>
            <a:ext cx="353426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6E835B-0665-4797-AC7B-9416C564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Import knihoven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C69854-1319-44E6-87E2-9FD806B50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3917"/>
            <a:ext cx="10131425" cy="4428435"/>
          </a:xfrm>
        </p:spPr>
        <p:txBody>
          <a:bodyPr/>
          <a:lstStyle/>
          <a:p>
            <a:pPr marL="0" indent="0">
              <a:buNone/>
            </a:pPr>
            <a:endParaRPr lang="cs-CZ" sz="4000" dirty="0"/>
          </a:p>
          <a:p>
            <a:r>
              <a:rPr lang="cs-CZ" dirty="0" err="1"/>
              <a:t>Tkinker</a:t>
            </a:r>
            <a:r>
              <a:rPr lang="cs-CZ" dirty="0"/>
              <a:t>  - Základní Python knihovna na vytváření GUI</a:t>
            </a:r>
          </a:p>
          <a:p>
            <a:r>
              <a:rPr lang="cs-CZ" dirty="0" err="1"/>
              <a:t>Random</a:t>
            </a:r>
            <a:r>
              <a:rPr lang="cs-CZ" dirty="0"/>
              <a:t> - Knihovna s generátorem náhodných čísel</a:t>
            </a:r>
          </a:p>
          <a:p>
            <a:r>
              <a:rPr lang="cs-CZ" dirty="0"/>
              <a:t>Time – Knihovna pro základní časové operace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sk-SK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010CB776-C4F6-40B5-BE90-0B2B1FBC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32" y="2909379"/>
            <a:ext cx="2866624" cy="12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8D31D-B06E-4165-9040-2A0D164B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tělo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F9ED68-D965-42AA-9EE1-AAB9AE82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Dochází k vytvoření nového objektu </a:t>
            </a:r>
            <a:r>
              <a:rPr lang="cs-CZ" dirty="0" err="1"/>
              <a:t>Tkiniter</a:t>
            </a:r>
            <a:r>
              <a:rPr lang="cs-CZ" dirty="0"/>
              <a:t>  pomocí příkazu </a:t>
            </a:r>
            <a:r>
              <a:rPr lang="cs-CZ" dirty="0" err="1"/>
              <a:t>Tk</a:t>
            </a:r>
            <a:r>
              <a:rPr lang="cs-CZ" dirty="0"/>
              <a:t>()</a:t>
            </a:r>
          </a:p>
          <a:p>
            <a:r>
              <a:rPr lang="cs-CZ" dirty="0"/>
              <a:t>Další řádek volá třídu </a:t>
            </a:r>
            <a:r>
              <a:rPr lang="cs-CZ" dirty="0" err="1"/>
              <a:t>Type_test</a:t>
            </a:r>
            <a:r>
              <a:rPr lang="cs-CZ" dirty="0"/>
              <a:t>, kde je napsána aplikace</a:t>
            </a:r>
          </a:p>
          <a:p>
            <a:r>
              <a:rPr lang="cs-CZ" dirty="0"/>
              <a:t>Na závěr se spustí nekonečná smyčka, ve které běží </a:t>
            </a:r>
            <a:r>
              <a:rPr lang="cs-CZ" dirty="0" err="1"/>
              <a:t>Tk</a:t>
            </a:r>
            <a:r>
              <a:rPr lang="cs-CZ" dirty="0"/>
              <a:t> aplikace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6CAD429-0BDA-41D3-A0BA-13E8F598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52871"/>
            <a:ext cx="4541807" cy="104060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B1A8BFC-6AEC-43BE-B4F0-82C88021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04" y="4957184"/>
            <a:ext cx="1333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616A8-881E-451A-9259-96363645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Menu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4A4CE5-ABAE-48DE-A4C7-5C024CFC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spuštění programu se nám otevře okno na výběr dvou modulů, které program obsahuje</a:t>
            </a:r>
          </a:p>
          <a:p>
            <a:r>
              <a:rPr lang="cs-CZ" dirty="0"/>
              <a:t>Máme na výběr opis náhodně vybraného textu nebo psaní vlastního textu po dobu jedné minuty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FFFD5D9-B6C5-4571-A365-4F5BB9DA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6" y="4557459"/>
            <a:ext cx="285789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3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EE1DEC-A31B-4A23-B85F-F00FB1A7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Kód menu programu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80A11BF-4CB1-448A-9B2E-33CBCDD2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První dojde k vytvoření rámu pro widgety, jeho přiřazení k oknu a nastavení jeho pozadí</a:t>
            </a:r>
          </a:p>
          <a:p>
            <a:r>
              <a:rPr lang="cs-CZ" dirty="0"/>
              <a:t>Dále je definována jeho velikost, název okna a nastavení pozadí zbytku okna</a:t>
            </a:r>
          </a:p>
          <a:p>
            <a:r>
              <a:rPr lang="cs-CZ" dirty="0"/>
              <a:t>Na závěr je rámeček vložen do okna metodou </a:t>
            </a:r>
            <a:r>
              <a:rPr lang="cs-CZ" dirty="0" err="1"/>
              <a:t>pack</a:t>
            </a:r>
            <a:r>
              <a:rPr lang="cs-CZ" dirty="0"/>
              <a:t>()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A0231EC-79C0-45B2-844B-50E74620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12" y="4525167"/>
            <a:ext cx="342947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0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0A496-E23D-41ED-BD72-D6BFAF17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Kód menu programu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6FAF2C-F4EE-42D5-B3E8-D75D0D21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14" y="1469206"/>
            <a:ext cx="10131425" cy="3649133"/>
          </a:xfrm>
        </p:spPr>
        <p:txBody>
          <a:bodyPr/>
          <a:lstStyle/>
          <a:p>
            <a:r>
              <a:rPr lang="cs-CZ" dirty="0"/>
              <a:t>Dále jsou definovány tlačítka a popisek</a:t>
            </a:r>
          </a:p>
          <a:p>
            <a:r>
              <a:rPr lang="cs-CZ" dirty="0"/>
              <a:t>U popisku dojde k jeho vytvoření pomocí Label a přiřazení k rámečku, následně se určí jeho text a barvy</a:t>
            </a:r>
          </a:p>
          <a:p>
            <a:r>
              <a:rPr lang="cs-CZ" dirty="0"/>
              <a:t>Příkaz </a:t>
            </a:r>
            <a:r>
              <a:rPr lang="cs-CZ" dirty="0" err="1"/>
              <a:t>grid</a:t>
            </a:r>
            <a:r>
              <a:rPr lang="cs-CZ" dirty="0"/>
              <a:t>, který je zde využit, nám umožňuje rozmístění widgetů do tabulky, parametr </a:t>
            </a:r>
            <a:r>
              <a:rPr lang="cs-CZ" dirty="0" err="1"/>
              <a:t>columnspan</a:t>
            </a:r>
            <a:r>
              <a:rPr lang="cs-CZ" dirty="0"/>
              <a:t>  </a:t>
            </a:r>
            <a:r>
              <a:rPr lang="cs-CZ" dirty="0" err="1"/>
              <a:t>uřčuje</a:t>
            </a:r>
            <a:r>
              <a:rPr lang="cs-CZ" dirty="0"/>
              <a:t> přes kolik buněk tabulky prvek zasahuje</a:t>
            </a:r>
          </a:p>
          <a:p>
            <a:r>
              <a:rPr lang="cs-CZ" dirty="0"/>
              <a:t>Tlačítka jsou vytvořena obdobným způsobem příkazem </a:t>
            </a:r>
            <a:r>
              <a:rPr lang="cs-CZ" dirty="0" err="1"/>
              <a:t>Button</a:t>
            </a:r>
            <a:r>
              <a:rPr lang="cs-CZ" dirty="0"/>
              <a:t>, důležitým parametrem je </a:t>
            </a:r>
            <a:r>
              <a:rPr lang="cs-CZ" dirty="0" err="1"/>
              <a:t>command</a:t>
            </a:r>
            <a:r>
              <a:rPr lang="cs-CZ" dirty="0"/>
              <a:t> který nám určuje jaký příkaz tlačítko vykoná, v tomto případě volání funkcí dalších oken</a:t>
            </a:r>
          </a:p>
          <a:p>
            <a:r>
              <a:rPr lang="cs-CZ" dirty="0"/>
              <a:t>Tlačítka jsou také umístěna do tabulky a je u nich využit parametr </a:t>
            </a:r>
            <a:r>
              <a:rPr lang="cs-CZ" dirty="0" err="1"/>
              <a:t>pad</a:t>
            </a:r>
            <a:r>
              <a:rPr lang="cs-CZ" dirty="0"/>
              <a:t>, který zajišťuje odsazení po zvolené ose, v tomto případě x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4057F81-1786-4CEA-8208-EFC02138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06" y="4462623"/>
            <a:ext cx="563958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9354A4-716E-4B1F-898F-9FDD4981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Defined</a:t>
            </a:r>
            <a:r>
              <a:rPr lang="cs-CZ" sz="3600" dirty="0"/>
              <a:t> text test</a:t>
            </a:r>
            <a:endParaRPr lang="sk-SK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B2CABE-A12F-4CB2-B64F-1CC3C23D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08634"/>
            <a:ext cx="10515600" cy="3738563"/>
          </a:xfrm>
        </p:spPr>
        <p:txBody>
          <a:bodyPr/>
          <a:lstStyle/>
          <a:p>
            <a:r>
              <a:rPr lang="cs-CZ" dirty="0"/>
              <a:t>V horním okně se zobrazí text, který máme opsat do spodního okna. Po kliknutí na tlačítko </a:t>
            </a:r>
            <a:r>
              <a:rPr lang="cs-CZ" b="1" dirty="0"/>
              <a:t>Start </a:t>
            </a:r>
            <a:r>
              <a:rPr lang="cs-CZ" dirty="0"/>
              <a:t>můžeme začít psát text.</a:t>
            </a:r>
          </a:p>
          <a:p>
            <a:r>
              <a:rPr lang="cs-CZ" dirty="0"/>
              <a:t>Čas se začne počítat až po napsání prvního písmene.</a:t>
            </a:r>
          </a:p>
          <a:p>
            <a:r>
              <a:rPr lang="cs-CZ" dirty="0"/>
              <a:t>Pokud napíšeme chybu (text se neshoduje), ve spodním okně se zobrazí varování: </a:t>
            </a:r>
            <a:r>
              <a:rPr lang="cs-CZ" b="1" dirty="0" err="1"/>
              <a:t>Waring:MISSTYPE</a:t>
            </a:r>
            <a:r>
              <a:rPr lang="cs-CZ" dirty="0"/>
              <a:t>. Po dopsání celého textu  se zobrazí celkový čas a  vypočítaný počet slov za minutu</a:t>
            </a:r>
            <a:endParaRPr lang="sk-SK" b="1" dirty="0"/>
          </a:p>
          <a:p>
            <a:endParaRPr lang="sk-SK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8BEC6E7-25B1-489D-BD82-23257D9D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668" y="4792134"/>
            <a:ext cx="2015809" cy="50395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0468938-A10A-4161-99AF-1A01A3851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3800881"/>
            <a:ext cx="7000591" cy="27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5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A37F46-EA92-46D1-B38B-EF75C519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Defined</a:t>
            </a:r>
            <a:r>
              <a:rPr lang="cs-CZ" sz="3600" dirty="0"/>
              <a:t> text test Kód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C4EB83-5907-4AAA-B297-81D3BDC0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88" y="3429000"/>
            <a:ext cx="11798423" cy="3649133"/>
          </a:xfrm>
        </p:spPr>
        <p:txBody>
          <a:bodyPr/>
          <a:lstStyle/>
          <a:p>
            <a:r>
              <a:rPr lang="cs-CZ" dirty="0"/>
              <a:t>Opět dojde k vytvoření rámečku stejným způsobem jak bylo popsáno, akorát je potřeba prvně vytvořit nový </a:t>
            </a:r>
            <a:r>
              <a:rPr lang="cs-CZ" dirty="0" err="1"/>
              <a:t>Tk</a:t>
            </a:r>
            <a:r>
              <a:rPr lang="cs-CZ" dirty="0"/>
              <a:t>() objekt</a:t>
            </a:r>
          </a:p>
          <a:p>
            <a:r>
              <a:rPr lang="cs-CZ" dirty="0"/>
              <a:t>Dále dochází k vytvoření prázdného pole pro uložení vzorových textů, otevření textového souboru a zápis textů do pole během něhož  dojde k odstranění znaku \n pomocí </a:t>
            </a:r>
            <a:r>
              <a:rPr lang="cs-CZ" dirty="0" err="1"/>
              <a:t>rstrip</a:t>
            </a:r>
            <a:r>
              <a:rPr lang="cs-CZ" dirty="0"/>
              <a:t>()</a:t>
            </a:r>
          </a:p>
          <a:p>
            <a:r>
              <a:rPr lang="cs-CZ" dirty="0"/>
              <a:t>Vytvoření proměnné </a:t>
            </a:r>
            <a:r>
              <a:rPr lang="cs-CZ" dirty="0" err="1"/>
              <a:t>start_time</a:t>
            </a:r>
            <a:r>
              <a:rPr lang="cs-CZ" dirty="0"/>
              <a:t> která slouží k tomu, aby se časovač mohl spustit pouze jednou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519CED5-71D7-488E-B204-F9B0BC6F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141" y="428003"/>
            <a:ext cx="400105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5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Neb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TM03457452[[fn=Nebe]]</Template>
  <TotalTime>358</TotalTime>
  <Words>1290</Words>
  <Application>Microsoft Office PowerPoint</Application>
  <PresentationFormat>Širokoúhlá obrazovka</PresentationFormat>
  <Paragraphs>98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Nebe</vt:lpstr>
      <vt:lpstr>Speed typing test</vt:lpstr>
      <vt:lpstr>O programu</vt:lpstr>
      <vt:lpstr>Import knihoven</vt:lpstr>
      <vt:lpstr>Hlavní tělo programu</vt:lpstr>
      <vt:lpstr>Menu programu</vt:lpstr>
      <vt:lpstr>Kód menu programu</vt:lpstr>
      <vt:lpstr>Kód menu programu</vt:lpstr>
      <vt:lpstr>Defined text test</vt:lpstr>
      <vt:lpstr>Defined text test Kód</vt:lpstr>
      <vt:lpstr>Defined text test Kód</vt:lpstr>
      <vt:lpstr>Defined text test Kód</vt:lpstr>
      <vt:lpstr>Defined text test Kód</vt:lpstr>
      <vt:lpstr>Defined text test Kód</vt:lpstr>
      <vt:lpstr>Defined text test Kód</vt:lpstr>
      <vt:lpstr>Defined text test Kód</vt:lpstr>
      <vt:lpstr>Defined text test Kód</vt:lpstr>
      <vt:lpstr>Words per minute</vt:lpstr>
      <vt:lpstr>Words per minute kód</vt:lpstr>
      <vt:lpstr>Words per minute kód</vt:lpstr>
      <vt:lpstr>Words per minute kód</vt:lpstr>
      <vt:lpstr>Words per minute kód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Ryšavý Ondřej (221346)</dc:creator>
  <cp:lastModifiedBy>Roubal Šimon (221067)</cp:lastModifiedBy>
  <cp:revision>33</cp:revision>
  <dcterms:created xsi:type="dcterms:W3CDTF">2021-01-17T13:19:37Z</dcterms:created>
  <dcterms:modified xsi:type="dcterms:W3CDTF">2021-01-17T19:48:01Z</dcterms:modified>
</cp:coreProperties>
</file>