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dy, Beth E" initials="MBE" lastIdx="6" clrIdx="0">
    <p:extLst>
      <p:ext uri="{19B8F6BF-5375-455C-9EA6-DF929625EA0E}">
        <p15:presenceInfo xmlns:p15="http://schemas.microsoft.com/office/powerpoint/2012/main" userId="S::beth.mundy@pnnl.gov::09c03546-1d2d-4d82-89e1-bb5e2a2e68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7739" autoAdjust="0"/>
  </p:normalViewPr>
  <p:slideViewPr>
    <p:cSldViewPr>
      <p:cViewPr varScale="1">
        <p:scale>
          <a:sx n="128" d="100"/>
          <a:sy n="128" d="100"/>
        </p:scale>
        <p:origin x="3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4913F5-1EAE-474B-AF5A-E8BC3172F19B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298FFB-70F1-4A24-9782-D3D4B90F4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6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54063" indent="-288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60463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25600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90738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479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0051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623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9195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705FAF-829E-4395-B8B6-B498D53B3B43}" type="slidenum">
              <a:rPr lang="en-US" alt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96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35F78-85A2-4A8E-B588-72BEBA900BB0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678E4-5B40-41E7-B295-6E15A5E91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5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F625-517B-440F-9267-2A80D666B736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89244-42D4-4344-8CB0-317EFA9D52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12E40-FFBC-4D16-9B96-AE4DC79ACE89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DC9DD-7613-4A46-8A55-B05D74670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0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73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2F4A-CFDF-49B1-A5BB-80EE2A5CB064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322A1-86CB-4EDD-BD25-C77A09E98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4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7724-70E9-494E-82EA-47E688CC4935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3BD9F-1ED7-43F1-AEB5-0E60C8D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39D08-0738-4E34-AC41-6639B35ACD6D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041E4-4A3F-4086-9C88-809FE63A6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5167-4DB7-4E11-886A-CB7F3966F72D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9FE3B-D710-4794-B641-5B860069A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4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4730-86BB-4110-9C41-08FDBFA392CA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06B0-1A4A-4863-93A3-4B4980481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02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AAD07-01BF-446E-8744-C7BB7767638F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ABCF-3691-42EF-8D96-8AEB84F18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E092C-7F6F-4DA2-94A1-AFFE6A3B6BFC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D7103-DDC9-4808-B39B-D6FA4C867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2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619B4-0779-4B38-8346-A994C45F2BF8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C4C9C-1FCF-4447-B5EF-8B1935734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7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70776-5D34-4B94-8688-589C882A4837}" type="datetimeFigureOut">
              <a:rPr lang="en-US"/>
              <a:pPr>
                <a:defRPr/>
              </a:pPr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C62178-E8A7-4C00-A203-4DE18BC737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40336" y="1081238"/>
            <a:ext cx="5834666" cy="128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solidFill>
                  <a:prstClr val="black"/>
                </a:solidFill>
              </a:rPr>
              <a:t>objective_0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60106" y="99938"/>
            <a:ext cx="120318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 dirty="0">
                <a:solidFill>
                  <a:srgbClr val="000000"/>
                </a:solidFill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6324600" y="6151602"/>
            <a:ext cx="54102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+mn-lt"/>
              </a:rPr>
              <a:t>citation</a:t>
            </a: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6223016" y="4788282"/>
            <a:ext cx="56133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</a:rPr>
              <a:t>caption</a:t>
            </a:r>
            <a:endParaRPr lang="en-US" altLang="en-US" sz="1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1313B-C7F4-3FF8-E29E-1FEDAC9A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77" y="838200"/>
            <a:ext cx="5598307" cy="3964155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8BF74B0-DE2D-377C-83B3-52E22BD1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6" y="2239566"/>
            <a:ext cx="5834666" cy="185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solidFill>
                  <a:prstClr val="black"/>
                </a:solidFill>
              </a:rPr>
              <a:t>approach_0</a:t>
            </a:r>
          </a:p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solidFill>
                  <a:prstClr val="black"/>
                </a:solidFill>
              </a:rPr>
              <a:t>approach_1</a:t>
            </a:r>
          </a:p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solidFill>
                  <a:prstClr val="black"/>
                </a:solidFill>
              </a:rPr>
              <a:t>approach_2</a:t>
            </a:r>
          </a:p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94BB43-E224-DEE9-15D1-8FDDF20D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8" y="4086225"/>
            <a:ext cx="5834666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83464" indent="-283464">
              <a:spcBef>
                <a:spcPct val="15000"/>
              </a:spcBef>
              <a:buFont typeface="Arial" panose="020B0604020202020204" pitchFamily="34" charset="0"/>
              <a:buChar char="●"/>
            </a:pPr>
            <a:r>
              <a:rPr lang="en-US" altLang="en-US" sz="1400" dirty="0">
                <a:solidFill>
                  <a:srgbClr val="000000"/>
                </a:solidFill>
              </a:rPr>
              <a:t>impact_0</a:t>
            </a:r>
          </a:p>
          <a:p>
            <a:pPr marL="283464" indent="-283464">
              <a:spcBef>
                <a:spcPct val="15000"/>
              </a:spcBef>
              <a:buFont typeface="Arial" panose="020B0604020202020204" pitchFamily="34" charset="0"/>
              <a:buChar char="●"/>
            </a:pPr>
            <a:r>
              <a:rPr lang="en-US" altLang="en-US" sz="1400" dirty="0">
                <a:solidFill>
                  <a:srgbClr val="000000"/>
                </a:solidFill>
              </a:rPr>
              <a:t>impact_1</a:t>
            </a:r>
          </a:p>
          <a:p>
            <a:pPr marL="283464" indent="-283464">
              <a:spcBef>
                <a:spcPct val="15000"/>
              </a:spcBef>
              <a:buFont typeface="Arial" panose="020B0604020202020204" pitchFamily="34" charset="0"/>
              <a:buChar char="●"/>
            </a:pPr>
            <a:r>
              <a:rPr lang="en-US" altLang="en-US" sz="1400" dirty="0">
                <a:solidFill>
                  <a:srgbClr val="000000"/>
                </a:solidFill>
              </a:rPr>
              <a:t>impact_2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01EFDF-50E3-340F-EBF7-9002B051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29" y="803379"/>
            <a:ext cx="5834666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Objective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7A84942-FEBE-A930-6496-9FA34FD6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7" y="1941932"/>
            <a:ext cx="5834666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Approach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45C8B62-5EEE-2E74-C2BB-F43010C0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7" y="3760640"/>
            <a:ext cx="5834666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E-Sample-Slide-Highlight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6AD9F8B4FFE4AB38BD0C762315BE6" ma:contentTypeVersion="12" ma:contentTypeDescription="Create a new document." ma:contentTypeScope="" ma:versionID="e422ebd4274b3a162ca1fec6100d2eff">
  <xsd:schema xmlns:xsd="http://www.w3.org/2001/XMLSchema" xmlns:xs="http://www.w3.org/2001/XMLSchema" xmlns:p="http://schemas.microsoft.com/office/2006/metadata/properties" xmlns:ns2="d8a9b28a-468d-4f89-a24a-ae448d085101" xmlns:ns3="46a18389-f917-48ab-8f10-3a1967a18774" targetNamespace="http://schemas.microsoft.com/office/2006/metadata/properties" ma:root="true" ma:fieldsID="1e56ff8d7fa227df85432f8c13b5b208" ns2:_="" ns3:_="">
    <xsd:import namespace="d8a9b28a-468d-4f89-a24a-ae448d085101"/>
    <xsd:import namespace="46a18389-f917-48ab-8f10-3a1967a187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b28a-468d-4f89-a24a-ae448d085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18389-f917-48ab-8f10-3a1967a187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5bf9843-7740-4fe6-90cf-0b165ea11b63}" ma:internalName="TaxCatchAll" ma:showField="CatchAllData" ma:web="46a18389-f917-48ab-8f10-3a1967a187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a9b28a-468d-4f89-a24a-ae448d085101">
      <Terms xmlns="http://schemas.microsoft.com/office/infopath/2007/PartnerControls"/>
    </lcf76f155ced4ddcb4097134ff3c332f>
    <TaxCatchAll xmlns="46a18389-f917-48ab-8f10-3a1967a18774" xsi:nil="true"/>
    <SharedWithUsers xmlns="46a18389-f917-48ab-8f10-3a1967a18774">
      <UserInfo>
        <DisplayName>Rice, Jennie S</DisplayName>
        <AccountId>12</AccountId>
        <AccountType/>
      </UserInfo>
      <UserInfo>
        <DisplayName>Vernon, Chris R</DisplayName>
        <AccountId>27</AccountId>
        <AccountType/>
      </UserInfo>
      <UserInfo>
        <DisplayName>Mcgrath, Casey R</DisplayName>
        <AccountId>11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3C549A3-69A4-4111-9D7F-9ED6E69EE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9b28a-468d-4f89-a24a-ae448d085101"/>
    <ds:schemaRef ds:uri="46a18389-f917-48ab-8f10-3a1967a187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74935E-4390-47DD-99CE-60A5373B7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57D9F0-2B85-430B-8843-0027C0E6F07C}">
  <ds:schemaRefs>
    <ds:schemaRef ds:uri="http://www.w3.org/XML/1998/namespace"/>
    <ds:schemaRef ds:uri="http://purl.org/dc/dcmitype/"/>
    <ds:schemaRef ds:uri="http://purl.org/dc/elements/1.1/"/>
    <ds:schemaRef ds:uri="d8a9b28a-468d-4f89-a24a-ae448d08510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6a18389-f917-48ab-8f10-3a1967a1877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DOE-Sample-Slide-Highlights-Template</Template>
  <TotalTime>6227</TotalTime>
  <Words>28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DOE-Sample-Slide-Highlights-Template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Emily L</dc:creator>
  <cp:lastModifiedBy>Vernon, Chris R</cp:lastModifiedBy>
  <cp:revision>21</cp:revision>
  <cp:lastPrinted>2011-05-11T17:30:12Z</cp:lastPrinted>
  <dcterms:created xsi:type="dcterms:W3CDTF">2017-11-02T21:19:41Z</dcterms:created>
  <dcterms:modified xsi:type="dcterms:W3CDTF">2024-09-05T17:41:52Z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75333844-ddec-49b7-ae1e-c27b23a45b5c</vt:lpwstr>
  </property>
  <property fmtid="{D5CDD505-2E9C-101B-9397-08002B2CF9AE}" pid="3" name="ContentTypeId">
    <vt:lpwstr>0x01010043F6AD9F8B4FFE4AB38BD0C762315BE6</vt:lpwstr>
  </property>
  <property fmtid="{D5CDD505-2E9C-101B-9397-08002B2CF9AE}" pid="4" name="Order">
    <vt:r8>3400</vt:r8>
  </property>
  <property fmtid="{D5CDD505-2E9C-101B-9397-08002B2CF9AE}" pid="5" name="MediaServiceImageTags">
    <vt:lpwstr/>
  </property>
</Properties>
</file>