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84" r:id="rId3"/>
    <p:sldId id="307" r:id="rId4"/>
    <p:sldId id="310" r:id="rId5"/>
    <p:sldId id="314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296" r:id="rId1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3E"/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6260" autoAdjust="0"/>
  </p:normalViewPr>
  <p:slideViewPr>
    <p:cSldViewPr showGuides="1">
      <p:cViewPr varScale="1">
        <p:scale>
          <a:sx n="116" d="100"/>
          <a:sy n="116" d="100"/>
        </p:scale>
        <p:origin x="1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380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9/8/2023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9/8/2023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process with a new repository (see Shared-</a:t>
            </a:r>
            <a:r>
              <a:rPr lang="en-US" dirty="0" err="1"/>
              <a:t>Repo.md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40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process (see Outside-</a:t>
            </a:r>
            <a:r>
              <a:rPr lang="en-US" dirty="0" err="1"/>
              <a:t>Contributor.md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7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various features (see Managing-Collaborative-</a:t>
            </a:r>
            <a:r>
              <a:rPr lang="en-US" dirty="0" err="1"/>
              <a:t>Projects.md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51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issues/tracking-your-work-with-issues/quickst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ithub.com/en/discussions/collaborating-with-your-community-using-discussions/about-discussions" TargetMode="External"/><Relationship Id="rId5" Type="http://schemas.openxmlformats.org/officeDocument/2006/relationships/hyperlink" Target="https://docs.github.com/en/pull-requests/collaborating-with-pull-requests/reviewing-changes-in-pull-requests/about-pull-request-reviews" TargetMode="External"/><Relationship Id="rId4" Type="http://schemas.openxmlformats.org/officeDocument/2006/relationships/hyperlink" Target="https://docs.github.com/en/issues/planning-and-tracking-with-projects/learning-about-projects/quickstart-for-projec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ourcecontrol/github" TargetMode="External"/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github.com/features/action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.stone@dartmouth.edu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F23E8FA-C4E6-E825-57CC-10125E465BF4}"/>
              </a:ext>
            </a:extLst>
          </p:cNvPr>
          <p:cNvSpPr/>
          <p:nvPr/>
        </p:nvSpPr>
        <p:spPr>
          <a:xfrm rot="5400000">
            <a:off x="9989718" y="3769099"/>
            <a:ext cx="2060100" cy="497468"/>
          </a:xfrm>
          <a:custGeom>
            <a:avLst/>
            <a:gdLst>
              <a:gd name="connsiteX0" fmla="*/ 249023 w 2060100"/>
              <a:gd name="connsiteY0" fmla="*/ 248734 h 497468"/>
              <a:gd name="connsiteX1" fmla="*/ 0 w 2060100"/>
              <a:gd name="connsiteY1" fmla="*/ 0 h 497468"/>
              <a:gd name="connsiteX2" fmla="*/ 1625118 w 2060100"/>
              <a:gd name="connsiteY2" fmla="*/ 248734 h 497468"/>
              <a:gd name="connsiteX3" fmla="*/ 1874141 w 2060100"/>
              <a:gd name="connsiteY3" fmla="*/ 0 h 497468"/>
              <a:gd name="connsiteX4" fmla="*/ 2060100 w 2060100"/>
              <a:gd name="connsiteY4" fmla="*/ 0 h 497468"/>
              <a:gd name="connsiteX5" fmla="*/ 504513 w 2060100"/>
              <a:gd name="connsiteY5" fmla="*/ 497468 h 497468"/>
              <a:gd name="connsiteX6" fmla="*/ 497236 w 2060100"/>
              <a:gd name="connsiteY6" fmla="*/ 497468 h 497468"/>
              <a:gd name="connsiteX7" fmla="*/ 248215 w 2060100"/>
              <a:gd name="connsiteY7" fmla="*/ 248734 h 497468"/>
              <a:gd name="connsiteX8" fmla="*/ 1625118 w 2060100"/>
              <a:gd name="connsiteY8" fmla="*/ 248734 h 497468"/>
              <a:gd name="connsiteX9" fmla="*/ 1376094 w 2060100"/>
              <a:gd name="connsiteY9" fmla="*/ 497468 h 497468"/>
              <a:gd name="connsiteX10" fmla="*/ 504513 w 2060100"/>
              <a:gd name="connsiteY10" fmla="*/ 497468 h 49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0100" h="497468">
                <a:moveTo>
                  <a:pt x="249023" y="248734"/>
                </a:moveTo>
                <a:cubicBezTo>
                  <a:pt x="249023" y="111446"/>
                  <a:pt x="137448" y="0"/>
                  <a:pt x="0" y="0"/>
                </a:cubicBezTo>
                <a:moveTo>
                  <a:pt x="1625118" y="248734"/>
                </a:moveTo>
                <a:cubicBezTo>
                  <a:pt x="1625118" y="111446"/>
                  <a:pt x="1736693" y="0"/>
                  <a:pt x="1874141" y="0"/>
                </a:cubicBezTo>
                <a:lnTo>
                  <a:pt x="2060100" y="0"/>
                </a:lnTo>
                <a:moveTo>
                  <a:pt x="504513" y="497468"/>
                </a:moveTo>
                <a:lnTo>
                  <a:pt x="497236" y="497468"/>
                </a:lnTo>
                <a:cubicBezTo>
                  <a:pt x="359790" y="497468"/>
                  <a:pt x="248215" y="386023"/>
                  <a:pt x="248215" y="248734"/>
                </a:cubicBezTo>
                <a:moveTo>
                  <a:pt x="1625118" y="248734"/>
                </a:moveTo>
                <a:cubicBezTo>
                  <a:pt x="1625118" y="386023"/>
                  <a:pt x="1513542" y="497468"/>
                  <a:pt x="1376094" y="497468"/>
                </a:cubicBezTo>
                <a:lnTo>
                  <a:pt x="504513" y="497468"/>
                </a:lnTo>
              </a:path>
            </a:pathLst>
          </a:custGeom>
          <a:noFill/>
          <a:ln w="32337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6AC1D7-B7F9-2065-C490-70A34DE3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7" y="2365635"/>
            <a:ext cx="9487446" cy="412730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A pull request is the request to merge a source branch to a target branch</a:t>
            </a:r>
          </a:p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You have been working on the branch “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cool_new_feature</a:t>
            </a:r>
            <a:r>
              <a:rPr lang="en-US" sz="2000" dirty="0"/>
              <a:t>”. After a couple of commits to this branch, the feature is now ready to be published. You initiate a pull request from “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cool_new_feature</a:t>
            </a:r>
            <a:r>
              <a:rPr lang="en-US" sz="2000" dirty="0"/>
              <a:t>” to “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000" dirty="0"/>
              <a:t>”</a:t>
            </a:r>
          </a:p>
          <a:p>
            <a:pPr marL="342900" indent="-342900"/>
            <a:r>
              <a:rPr lang="en-US" sz="2000" dirty="0"/>
              <a:t>A pull request helps to adhere to the four-eyes principle</a:t>
            </a:r>
          </a:p>
          <a:p>
            <a:pPr marL="342900" indent="-342900"/>
            <a:r>
              <a:rPr lang="en-US" sz="2000" dirty="0"/>
              <a:t>Pull requests are usually reviewed and often changes are requested before they are accepted (see later in this session)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Pull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33B661-A706-E239-73E7-5A33DC17DDFE}"/>
              </a:ext>
            </a:extLst>
          </p:cNvPr>
          <p:cNvSpPr/>
          <p:nvPr/>
        </p:nvSpPr>
        <p:spPr>
          <a:xfrm rot="21547930">
            <a:off x="11146599" y="2866023"/>
            <a:ext cx="243805" cy="243522"/>
          </a:xfrm>
          <a:custGeom>
            <a:avLst/>
            <a:gdLst>
              <a:gd name="connsiteX0" fmla="*/ 243805 w 243805"/>
              <a:gd name="connsiteY0" fmla="*/ 121761 h 243522"/>
              <a:gd name="connsiteX1" fmla="*/ 121903 w 243805"/>
              <a:gd name="connsiteY1" fmla="*/ 243522 h 243522"/>
              <a:gd name="connsiteX2" fmla="*/ 0 w 243805"/>
              <a:gd name="connsiteY2" fmla="*/ 121761 h 243522"/>
              <a:gd name="connsiteX3" fmla="*/ 121903 w 243805"/>
              <a:gd name="connsiteY3" fmla="*/ 0 h 243522"/>
              <a:gd name="connsiteX4" fmla="*/ 243805 w 243805"/>
              <a:gd name="connsiteY4" fmla="*/ 121761 h 24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5" h="243522">
                <a:moveTo>
                  <a:pt x="243805" y="121761"/>
                </a:moveTo>
                <a:cubicBezTo>
                  <a:pt x="243805" y="189008"/>
                  <a:pt x="189228" y="243522"/>
                  <a:pt x="121903" y="243522"/>
                </a:cubicBezTo>
                <a:cubicBezTo>
                  <a:pt x="54578" y="243522"/>
                  <a:pt x="0" y="189008"/>
                  <a:pt x="0" y="121761"/>
                </a:cubicBezTo>
                <a:cubicBezTo>
                  <a:pt x="0" y="54514"/>
                  <a:pt x="54578" y="0"/>
                  <a:pt x="121903" y="0"/>
                </a:cubicBezTo>
                <a:cubicBezTo>
                  <a:pt x="189228" y="0"/>
                  <a:pt x="243805" y="54514"/>
                  <a:pt x="243805" y="121761"/>
                </a:cubicBezTo>
                <a:close/>
              </a:path>
            </a:pathLst>
          </a:custGeom>
          <a:solidFill>
            <a:srgbClr val="B3E3FF"/>
          </a:solidFill>
          <a:ln w="30861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26F5140-373F-7651-4A54-6ED6A7228F75}"/>
              </a:ext>
            </a:extLst>
          </p:cNvPr>
          <p:cNvSpPr/>
          <p:nvPr/>
        </p:nvSpPr>
        <p:spPr>
          <a:xfrm>
            <a:off x="10649135" y="350520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8887BC9-406D-5EE0-9FD3-0498DF580D92}"/>
              </a:ext>
            </a:extLst>
          </p:cNvPr>
          <p:cNvSpPr/>
          <p:nvPr/>
        </p:nvSpPr>
        <p:spPr>
          <a:xfrm>
            <a:off x="10649134" y="426720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8FE6F95-4658-7465-FB08-50F35CEA4CD7}"/>
              </a:ext>
            </a:extLst>
          </p:cNvPr>
          <p:cNvSpPr/>
          <p:nvPr/>
        </p:nvSpPr>
        <p:spPr>
          <a:xfrm>
            <a:off x="10649135" y="389001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75619C-1E98-B2EC-D9A3-03C4E7CBE5DB}"/>
              </a:ext>
            </a:extLst>
          </p:cNvPr>
          <p:cNvSpPr/>
          <p:nvPr/>
        </p:nvSpPr>
        <p:spPr>
          <a:xfrm rot="21547930">
            <a:off x="11146598" y="4926123"/>
            <a:ext cx="243805" cy="243522"/>
          </a:xfrm>
          <a:custGeom>
            <a:avLst/>
            <a:gdLst>
              <a:gd name="connsiteX0" fmla="*/ 243805 w 243805"/>
              <a:gd name="connsiteY0" fmla="*/ 121761 h 243522"/>
              <a:gd name="connsiteX1" fmla="*/ 121903 w 243805"/>
              <a:gd name="connsiteY1" fmla="*/ 243522 h 243522"/>
              <a:gd name="connsiteX2" fmla="*/ 0 w 243805"/>
              <a:gd name="connsiteY2" fmla="*/ 121761 h 243522"/>
              <a:gd name="connsiteX3" fmla="*/ 121903 w 243805"/>
              <a:gd name="connsiteY3" fmla="*/ 0 h 243522"/>
              <a:gd name="connsiteX4" fmla="*/ 243805 w 243805"/>
              <a:gd name="connsiteY4" fmla="*/ 121761 h 24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5" h="243522">
                <a:moveTo>
                  <a:pt x="243805" y="121761"/>
                </a:moveTo>
                <a:cubicBezTo>
                  <a:pt x="243805" y="189008"/>
                  <a:pt x="189228" y="243522"/>
                  <a:pt x="121903" y="243522"/>
                </a:cubicBezTo>
                <a:cubicBezTo>
                  <a:pt x="54578" y="243522"/>
                  <a:pt x="0" y="189008"/>
                  <a:pt x="0" y="121761"/>
                </a:cubicBezTo>
                <a:cubicBezTo>
                  <a:pt x="0" y="54514"/>
                  <a:pt x="54578" y="0"/>
                  <a:pt x="121903" y="0"/>
                </a:cubicBezTo>
                <a:cubicBezTo>
                  <a:pt x="189228" y="0"/>
                  <a:pt x="243805" y="54514"/>
                  <a:pt x="243805" y="121761"/>
                </a:cubicBezTo>
                <a:close/>
              </a:path>
            </a:pathLst>
          </a:custGeom>
          <a:solidFill>
            <a:srgbClr val="B3E3FF"/>
          </a:solidFill>
          <a:ln w="30861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Contributing to another team’s code 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3B833430-A616-19D9-9B0F-CFA06BD9499A}"/>
              </a:ext>
            </a:extLst>
          </p:cNvPr>
          <p:cNvSpPr/>
          <p:nvPr/>
        </p:nvSpPr>
        <p:spPr>
          <a:xfrm>
            <a:off x="5899360" y="2481934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256557-59E0-4581-4C08-E7CA7F8ED84A}"/>
              </a:ext>
            </a:extLst>
          </p:cNvPr>
          <p:cNvGrpSpPr/>
          <p:nvPr/>
        </p:nvGrpSpPr>
        <p:grpSpPr>
          <a:xfrm>
            <a:off x="4495690" y="3337087"/>
            <a:ext cx="4387975" cy="1918334"/>
            <a:chOff x="7391290" y="1891103"/>
            <a:chExt cx="4387975" cy="19183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021932-D395-DE24-380A-B1FB4C00B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89110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C4CB9-929A-3E3D-439C-9452EBF61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891103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4FF695-116A-3E47-5202-BD09F60D4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891103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7E82DD-306F-B3E2-4112-2140388F7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901766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E275CD-2E56-FF07-964F-7561A2F32570}"/>
                </a:ext>
              </a:extLst>
            </p:cNvPr>
            <p:cNvGrpSpPr/>
            <p:nvPr/>
          </p:nvGrpSpPr>
          <p:grpSpPr>
            <a:xfrm>
              <a:off x="7391290" y="2516416"/>
              <a:ext cx="4387975" cy="1293021"/>
              <a:chOff x="7391290" y="2516416"/>
              <a:chExt cx="4387975" cy="12930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08FF42-8D38-0A29-7168-97A1CC8727C9}"/>
                  </a:ext>
                </a:extLst>
              </p:cNvPr>
              <p:cNvGrpSpPr/>
              <p:nvPr/>
            </p:nvGrpSpPr>
            <p:grpSpPr>
              <a:xfrm>
                <a:off x="7649112" y="2516416"/>
                <a:ext cx="3933288" cy="914400"/>
                <a:chOff x="7649112" y="2363453"/>
                <a:chExt cx="3933288" cy="914400"/>
              </a:xfrm>
            </p:grpSpPr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FAC0FA41-B0FA-63EF-CC2C-8BB038490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EE40B5CE-E339-3EF2-AC7C-B2161A5BE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13772AA8-0BFF-3A2A-8356-65BFDF718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91720D28-2385-10D0-8390-12DAE5F95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363453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9F7A799-5926-50D2-05CD-5E9AA35EBB26}"/>
                  </a:ext>
                </a:extLst>
              </p:cNvPr>
              <p:cNvSpPr/>
              <p:nvPr/>
            </p:nvSpPr>
            <p:spPr>
              <a:xfrm>
                <a:off x="7391290" y="2519650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2DF819-F481-1BB4-3EBB-7D4C82E62C9B}"/>
              </a:ext>
            </a:extLst>
          </p:cNvPr>
          <p:cNvGrpSpPr/>
          <p:nvPr/>
        </p:nvGrpSpPr>
        <p:grpSpPr>
          <a:xfrm>
            <a:off x="7632614" y="2481934"/>
            <a:ext cx="3778040" cy="609600"/>
            <a:chOff x="7632614" y="2481934"/>
            <a:chExt cx="3778040" cy="609600"/>
          </a:xfrm>
        </p:grpSpPr>
        <p:sp>
          <p:nvSpPr>
            <p:cNvPr id="18" name="Magnetic Disk 17">
              <a:extLst>
                <a:ext uri="{FF2B5EF4-FFF2-40B4-BE49-F238E27FC236}">
                  <a16:creationId xmlns:a16="http://schemas.microsoft.com/office/drawing/2014/main" id="{781B2D5C-20B8-7D84-54DD-3BBC8B15632D}"/>
                </a:ext>
              </a:extLst>
            </p:cNvPr>
            <p:cNvSpPr/>
            <p:nvPr/>
          </p:nvSpPr>
          <p:spPr>
            <a:xfrm>
              <a:off x="9677400" y="2481934"/>
              <a:ext cx="1733254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ational 2" panose="020B0504030502020203" pitchFamily="34" charset="77"/>
                </a:rPr>
                <a:t>Forked copy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179855-BE20-541C-0970-C45F1A93BF34}"/>
                </a:ext>
              </a:extLst>
            </p:cNvPr>
            <p:cNvCxnSpPr>
              <a:cxnSpLocks/>
              <a:stCxn id="2" idx="4"/>
              <a:endCxn id="18" idx="2"/>
            </p:cNvCxnSpPr>
            <p:nvPr/>
          </p:nvCxnSpPr>
          <p:spPr>
            <a:xfrm>
              <a:off x="7632614" y="2786734"/>
              <a:ext cx="2044786" cy="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BC9475-8D7E-AF98-2953-5F5D7E2B7E73}"/>
              </a:ext>
            </a:extLst>
          </p:cNvPr>
          <p:cNvGrpSpPr/>
          <p:nvPr/>
        </p:nvGrpSpPr>
        <p:grpSpPr>
          <a:xfrm>
            <a:off x="10086827" y="3209247"/>
            <a:ext cx="946807" cy="1741937"/>
            <a:chOff x="10086827" y="3209247"/>
            <a:chExt cx="946807" cy="1741937"/>
          </a:xfrm>
        </p:grpSpPr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F7CF152E-A556-CD34-5DED-E64704B36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6827" y="3661397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32E26-03B5-371C-A152-4745D271C0CE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10544027" y="3209247"/>
              <a:ext cx="0" cy="4521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2377D1D-88BD-35AC-791B-6C3B37951A32}"/>
                </a:ext>
              </a:extLst>
            </p:cNvPr>
            <p:cNvSpPr/>
            <p:nvPr/>
          </p:nvSpPr>
          <p:spPr>
            <a:xfrm>
              <a:off x="10086827" y="3661397"/>
              <a:ext cx="946807" cy="12897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National 2" panose="020B0504030502020203" pitchFamily="34" charset="77"/>
                </a:rPr>
                <a:t>You</a:t>
              </a:r>
            </a:p>
          </p:txBody>
        </p:sp>
      </p:grpSp>
      <p:pic>
        <p:nvPicPr>
          <p:cNvPr id="56" name="Content Placeholder 55" descr="Bug under magnifying glass outline">
            <a:extLst>
              <a:ext uri="{FF2B5EF4-FFF2-40B4-BE49-F238E27FC236}">
                <a16:creationId xmlns:a16="http://schemas.microsoft.com/office/drawing/2014/main" id="{43A0876B-3D31-4F3C-DE85-814D0D61C7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3806" y="2731845"/>
            <a:ext cx="914400" cy="914400"/>
          </a:xfr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2467F6-B4CB-54D1-A00E-038C77FC2CB6}"/>
              </a:ext>
            </a:extLst>
          </p:cNvPr>
          <p:cNvCxnSpPr>
            <a:cxnSpLocks/>
          </p:cNvCxnSpPr>
          <p:nvPr/>
        </p:nvCxnSpPr>
        <p:spPr>
          <a:xfrm flipH="1">
            <a:off x="8926830" y="2944185"/>
            <a:ext cx="703329" cy="4755"/>
          </a:xfrm>
          <a:prstGeom prst="straightConnector1">
            <a:avLst/>
          </a:prstGeom>
          <a:ln w="3492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859AE1-C173-D765-B8C8-76E553D30498}"/>
              </a:ext>
            </a:extLst>
          </p:cNvPr>
          <p:cNvCxnSpPr>
            <a:cxnSpLocks/>
          </p:cNvCxnSpPr>
          <p:nvPr/>
        </p:nvCxnSpPr>
        <p:spPr>
          <a:xfrm flipH="1">
            <a:off x="7680504" y="2944185"/>
            <a:ext cx="625296" cy="0"/>
          </a:xfrm>
          <a:prstGeom prst="straightConnector1">
            <a:avLst/>
          </a:prstGeom>
          <a:ln w="3492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1FB763C8-37B3-ECDE-AD2B-1D09C61C1B8D}"/>
              </a:ext>
            </a:extLst>
          </p:cNvPr>
          <p:cNvSpPr txBox="1">
            <a:spLocks/>
          </p:cNvSpPr>
          <p:nvPr/>
        </p:nvSpPr>
        <p:spPr>
          <a:xfrm>
            <a:off x="321507" y="2365635"/>
            <a:ext cx="5636938" cy="4127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Create a copy of the original project 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in your GitHub account (a ”fork”)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You can always pull changes from the upstream repo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The fork is your repo and 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you have full control over it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You can ask for changes in your fork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to be pulled into the original project (“pull request”)</a:t>
            </a:r>
          </a:p>
        </p:txBody>
      </p:sp>
    </p:spTree>
    <p:extLst>
      <p:ext uri="{BB962C8B-B14F-4D97-AF65-F5344CB8AC3E}">
        <p14:creationId xmlns:p14="http://schemas.microsoft.com/office/powerpoint/2010/main" val="27328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5533F-FE82-46D3-6589-625E8EB43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SzPct val="80000"/>
              <a:buFont typeface="System Font Regular"/>
              <a:buChar char="🚩"/>
            </a:pPr>
            <a:r>
              <a:rPr lang="en-US" sz="2400" dirty="0">
                <a:latin typeface="National 2 Medium" panose="020B0504030502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342900" indent="-342900"/>
            <a:r>
              <a:rPr lang="en-US" sz="2100" dirty="0">
                <a:latin typeface="National 2" panose="020B0504030502020203" pitchFamily="34" charset="77"/>
              </a:rPr>
              <a:t>Flag issues </a:t>
            </a:r>
          </a:p>
          <a:p>
            <a:pPr marL="342900" indent="-342900"/>
            <a:r>
              <a:rPr lang="en-US" sz="2100" dirty="0">
                <a:latin typeface="National 2" panose="020B0504030502020203" pitchFamily="34" charset="77"/>
              </a:rPr>
              <a:t>Plan and track a chunk of work</a:t>
            </a:r>
            <a:endParaRPr lang="en-US" sz="2100" dirty="0">
              <a:latin typeface="National 2" panose="020B0504030502020203" pitchFamily="34" charset="77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400" dirty="0">
              <a:latin typeface="National 2" panose="020B0504030502020203" pitchFamily="34" charset="77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SzPct val="80000"/>
              <a:buFont typeface="System Font Regular"/>
              <a:buChar char="📋"/>
            </a:pPr>
            <a:r>
              <a:rPr lang="en-US" sz="2400" dirty="0">
                <a:latin typeface="National 2 Medium" panose="020B0504030502020203" pitchFamily="34" charset="77"/>
                <a:hlinkClick r:id="rId4"/>
              </a:rPr>
              <a:t>Project boards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Plan and track work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Assign tasks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Tasks turn into issues</a:t>
            </a:r>
          </a:p>
          <a:p>
            <a:pPr marL="0" indent="0">
              <a:buNone/>
            </a:pPr>
            <a:endParaRPr lang="en-US" sz="2000" dirty="0">
              <a:latin typeface="National 2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884E6C-C0F2-A32D-D46E-1167A573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Managing Collaborative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FB4A-7939-074D-9F85-741B4E840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2286-546C-D143-8766-4DF5238ED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5DEAF9-60C7-CEF0-46A0-160E427A5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System Font Regular"/>
              <a:buChar char="📝"/>
            </a:pPr>
            <a:r>
              <a:rPr lang="en-US" sz="2400" dirty="0">
                <a:latin typeface="National 2 Medium" panose="020B0504030502020203" pitchFamily="34" charset="77"/>
                <a:hlinkClick r:id="rId5"/>
              </a:rPr>
              <a:t>Pull request reviews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1900" dirty="0">
                <a:latin typeface="National 2" panose="020B0504030502020203" pitchFamily="34" charset="77"/>
              </a:rPr>
              <a:t>Comment or approve proposed changes in a pull request</a:t>
            </a:r>
          </a:p>
          <a:p>
            <a:pPr marL="285750" indent="-285750">
              <a:spcAft>
                <a:spcPts val="1600"/>
              </a:spcAft>
            </a:pPr>
            <a:r>
              <a:rPr lang="en-US" sz="1900" dirty="0">
                <a:latin typeface="National 2" panose="020B0504030502020203" pitchFamily="34" charset="77"/>
              </a:rPr>
              <a:t>Request further changes before merging</a:t>
            </a:r>
          </a:p>
          <a:p>
            <a:pPr marL="342900" indent="-342900">
              <a:buSzPct val="80000"/>
              <a:buFont typeface="System Font Regular"/>
              <a:buChar char="💬"/>
            </a:pPr>
            <a:r>
              <a:rPr lang="en-US" sz="2400" dirty="0">
                <a:latin typeface="National 2 Medium" panose="020B0504030502020203" pitchFamily="34" charset="77"/>
                <a:hlinkClick r:id="rId6"/>
              </a:rPr>
              <a:t>Discussions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1900" dirty="0"/>
              <a:t>A </a:t>
            </a:r>
            <a:r>
              <a:rPr lang="en-US" sz="1900" dirty="0" err="1"/>
              <a:t>messageboard</a:t>
            </a:r>
            <a:r>
              <a:rPr lang="en-US" sz="1900" dirty="0"/>
              <a:t> attached to your project</a:t>
            </a:r>
          </a:p>
          <a:p>
            <a:pPr marL="285750" indent="-285750"/>
            <a:r>
              <a:rPr lang="en-US" sz="1900" dirty="0"/>
              <a:t>Possible references to issues, pull requests, </a:t>
            </a:r>
            <a:br>
              <a:rPr lang="en-US" sz="1900" dirty="0"/>
            </a:br>
            <a:r>
              <a:rPr lang="en-US" sz="1900" dirty="0"/>
              <a:t>files, …</a:t>
            </a:r>
          </a:p>
        </p:txBody>
      </p:sp>
    </p:spTree>
    <p:extLst>
      <p:ext uri="{BB962C8B-B14F-4D97-AF65-F5344CB8AC3E}">
        <p14:creationId xmlns:p14="http://schemas.microsoft.com/office/powerpoint/2010/main" val="16504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ADE4D-6521-7FFE-0306-A87997440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285750" indent="-285750">
              <a:buSzPct val="80000"/>
              <a:buFont typeface="System Font Regular"/>
              <a:buChar char="📚"/>
            </a:pPr>
            <a:r>
              <a:rPr lang="en-US" sz="2400" dirty="0"/>
              <a:t>GitHub Docs: </a:t>
            </a:r>
            <a:r>
              <a:rPr lang="en-US" sz="2400" dirty="0">
                <a:hlinkClick r:id="rId2"/>
              </a:rPr>
              <a:t>https://docs.github.com/</a:t>
            </a:r>
            <a:endParaRPr lang="en-US" sz="2400" dirty="0"/>
          </a:p>
          <a:p>
            <a:pPr marL="285750" indent="-279400">
              <a:buSzPct val="80000"/>
              <a:buFont typeface="System Font Regular"/>
              <a:buChar char="👌"/>
            </a:pPr>
            <a:r>
              <a:rPr lang="en-US" sz="2400" dirty="0"/>
              <a:t>GitHub integration in VS Code: </a:t>
            </a:r>
            <a:r>
              <a:rPr lang="en-US" sz="2400" dirty="0">
                <a:hlinkClick r:id="rId3"/>
              </a:rPr>
              <a:t>https://code.visualstudio.com/docs/sourcecontrol/github</a:t>
            </a:r>
            <a:endParaRPr lang="en-US" sz="2400" dirty="0"/>
          </a:p>
          <a:p>
            <a:pPr marL="285750" indent="-285750">
              <a:buSzPct val="80000"/>
              <a:buFont typeface="System Font Regular"/>
              <a:buChar char="🤖"/>
            </a:pPr>
            <a:r>
              <a:rPr lang="en-US" sz="2400" dirty="0"/>
              <a:t>Automation (CI/CD): </a:t>
            </a:r>
            <a:r>
              <a:rPr lang="en-US" sz="2400" dirty="0">
                <a:hlinkClick r:id="rId4"/>
              </a:rPr>
              <a:t>https://github.com/features/actions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FB96A-EF3C-AFB5-5E9B-59B7662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Further 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D078-7E21-CBB7-D905-399684103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1B45-0475-C49C-02B3-8EF6819E6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96E53E-0548-57D9-56DE-3D47F45E40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6" y="2609060"/>
            <a:ext cx="501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B63E-07A2-E66C-A6BF-4DE22BF9CFAC}"/>
              </a:ext>
            </a:extLst>
          </p:cNvPr>
          <p:cNvSpPr txBox="1"/>
          <p:nvPr/>
        </p:nvSpPr>
        <p:spPr>
          <a:xfrm>
            <a:off x="6272366" y="5638800"/>
            <a:ext cx="5592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Munroe, R. Git Commit.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</a:rPr>
              <a:t>XKCD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Retrieved August 8, 2023, from https://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effectLst/>
              </a:rPr>
              <a:t>xkcd.com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/1296. </a:t>
            </a:r>
          </a:p>
        </p:txBody>
      </p:sp>
    </p:spTree>
    <p:extLst>
      <p:ext uri="{BB962C8B-B14F-4D97-AF65-F5344CB8AC3E}">
        <p14:creationId xmlns:p14="http://schemas.microsoft.com/office/powerpoint/2010/main" val="33528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583770-7F98-148D-8535-CD570F0CA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Review phase:</a:t>
            </a:r>
          </a:p>
          <a:p>
            <a:pPr marL="342900" indent="-342900">
              <a:buAutoNum type="arabicPeriod"/>
            </a:pPr>
            <a:r>
              <a:rPr lang="en-US" sz="1800" dirty="0"/>
              <a:t>Share a link to your GitHub repo with me by EOD (</a:t>
            </a:r>
            <a:r>
              <a:rPr lang="en-US" sz="1800" dirty="0">
                <a:hlinkClick r:id="rId2"/>
              </a:rPr>
              <a:t>simon.stone@dartmouth.edu</a:t>
            </a:r>
            <a:r>
              <a:rPr lang="en-US" sz="1800" dirty="0"/>
              <a:t>)</a:t>
            </a:r>
          </a:p>
          <a:p>
            <a:pPr marL="342900" indent="-342900">
              <a:buAutoNum type="arabicPeriod"/>
            </a:pPr>
            <a:r>
              <a:rPr lang="en-US" sz="1800" dirty="0"/>
              <a:t>I will share the list of links with the class via email tomorrow (August 10)</a:t>
            </a:r>
          </a:p>
          <a:p>
            <a:pPr marL="342900" indent="-342900">
              <a:buAutoNum type="arabicPeriod"/>
            </a:pPr>
            <a:r>
              <a:rPr lang="en-US" sz="1800" dirty="0"/>
              <a:t>Each of you should go over the other repositories and reproduce the respective analyses</a:t>
            </a:r>
          </a:p>
          <a:p>
            <a:pPr marL="342900" indent="-342900">
              <a:buAutoNum type="arabicPeriod"/>
            </a:pPr>
            <a:r>
              <a:rPr lang="en-US" sz="1800" dirty="0"/>
              <a:t>Report any bugs or suggested changes as issues in the repo’s page on GitHub by </a:t>
            </a:r>
            <a:r>
              <a:rPr lang="en-US" sz="1800" b="1" dirty="0"/>
              <a:t>August 16</a:t>
            </a:r>
          </a:p>
          <a:p>
            <a:pPr marL="342900" indent="-342900">
              <a:buAutoNum type="arabicPeriod"/>
            </a:pPr>
            <a:r>
              <a:rPr lang="en-US" sz="1800" dirty="0"/>
              <a:t>Your grade will be partially based on participation in this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7D72-2F95-BC50-9659-1354E1AE7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Revision phase: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Engage with the issues flagged in your respective project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Push changes addressing all fixable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Address all issues you do not fix by commenting on them, explaining why you do not fix them, and close them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Revision phase ends </a:t>
            </a:r>
            <a:r>
              <a:rPr lang="en-US" sz="1800" b="1" dirty="0"/>
              <a:t>August 23 </a:t>
            </a:r>
            <a:r>
              <a:rPr lang="en-US" sz="1800" dirty="0"/>
              <a:t>(same day as presentations)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Your grade will be partially based on your effort to address the flagged issues in these phase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AAF22A-5C23-C703-B7DE-2F1FD4EC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Peer-review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8A97-6A4F-8CC3-86E8-767A34166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0CC1-6F8F-B3A3-3174-A14D4B205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Thank you.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Collaboration on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2971800"/>
            <a:ext cx="2183958" cy="3352800"/>
          </a:xfrm>
          <a:custGeom>
            <a:avLst/>
            <a:gdLst>
              <a:gd name="connsiteX0" fmla="*/ 0 w 2183958"/>
              <a:gd name="connsiteY0" fmla="*/ 364000 h 3352800"/>
              <a:gd name="connsiteX1" fmla="*/ 364000 w 2183958"/>
              <a:gd name="connsiteY1" fmla="*/ 0 h 3352800"/>
              <a:gd name="connsiteX2" fmla="*/ 878438 w 2183958"/>
              <a:gd name="connsiteY2" fmla="*/ 0 h 3352800"/>
              <a:gd name="connsiteX3" fmla="*/ 1349198 w 2183958"/>
              <a:gd name="connsiteY3" fmla="*/ 0 h 3352800"/>
              <a:gd name="connsiteX4" fmla="*/ 1819958 w 2183958"/>
              <a:gd name="connsiteY4" fmla="*/ 0 h 3352800"/>
              <a:gd name="connsiteX5" fmla="*/ 2183958 w 2183958"/>
              <a:gd name="connsiteY5" fmla="*/ 364000 h 3352800"/>
              <a:gd name="connsiteX6" fmla="*/ 2183958 w 2183958"/>
              <a:gd name="connsiteY6" fmla="*/ 836464 h 3352800"/>
              <a:gd name="connsiteX7" fmla="*/ 2183958 w 2183958"/>
              <a:gd name="connsiteY7" fmla="*/ 1308928 h 3352800"/>
              <a:gd name="connsiteX8" fmla="*/ 2183958 w 2183958"/>
              <a:gd name="connsiteY8" fmla="*/ 1886384 h 3352800"/>
              <a:gd name="connsiteX9" fmla="*/ 2183958 w 2183958"/>
              <a:gd name="connsiteY9" fmla="*/ 2332600 h 3352800"/>
              <a:gd name="connsiteX10" fmla="*/ 2183958 w 2183958"/>
              <a:gd name="connsiteY10" fmla="*/ 2988800 h 3352800"/>
              <a:gd name="connsiteX11" fmla="*/ 1819958 w 2183958"/>
              <a:gd name="connsiteY11" fmla="*/ 3352800 h 3352800"/>
              <a:gd name="connsiteX12" fmla="*/ 1378317 w 2183958"/>
              <a:gd name="connsiteY12" fmla="*/ 3352800 h 3352800"/>
              <a:gd name="connsiteX13" fmla="*/ 863879 w 2183958"/>
              <a:gd name="connsiteY13" fmla="*/ 3352800 h 3352800"/>
              <a:gd name="connsiteX14" fmla="*/ 364000 w 2183958"/>
              <a:gd name="connsiteY14" fmla="*/ 3352800 h 3352800"/>
              <a:gd name="connsiteX15" fmla="*/ 0 w 2183958"/>
              <a:gd name="connsiteY15" fmla="*/ 2988800 h 3352800"/>
              <a:gd name="connsiteX16" fmla="*/ 0 w 2183958"/>
              <a:gd name="connsiteY16" fmla="*/ 2437592 h 3352800"/>
              <a:gd name="connsiteX17" fmla="*/ 0 w 2183958"/>
              <a:gd name="connsiteY17" fmla="*/ 1991376 h 3352800"/>
              <a:gd name="connsiteX18" fmla="*/ 0 w 2183958"/>
              <a:gd name="connsiteY18" fmla="*/ 1518912 h 3352800"/>
              <a:gd name="connsiteX19" fmla="*/ 0 w 2183958"/>
              <a:gd name="connsiteY19" fmla="*/ 941456 h 3352800"/>
              <a:gd name="connsiteX20" fmla="*/ 0 w 2183958"/>
              <a:gd name="connsiteY20" fmla="*/ 3640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3958" h="3352800" extrusionOk="0">
                <a:moveTo>
                  <a:pt x="0" y="364000"/>
                </a:moveTo>
                <a:cubicBezTo>
                  <a:pt x="-47253" y="133821"/>
                  <a:pt x="130594" y="12150"/>
                  <a:pt x="364000" y="0"/>
                </a:cubicBezTo>
                <a:cubicBezTo>
                  <a:pt x="594385" y="-31426"/>
                  <a:pt x="761508" y="8464"/>
                  <a:pt x="878438" y="0"/>
                </a:cubicBezTo>
                <a:cubicBezTo>
                  <a:pt x="995368" y="-8464"/>
                  <a:pt x="1211537" y="5583"/>
                  <a:pt x="1349198" y="0"/>
                </a:cubicBezTo>
                <a:cubicBezTo>
                  <a:pt x="1486859" y="-5583"/>
                  <a:pt x="1682216" y="454"/>
                  <a:pt x="1819958" y="0"/>
                </a:cubicBezTo>
                <a:cubicBezTo>
                  <a:pt x="2003281" y="-57041"/>
                  <a:pt x="2192156" y="132630"/>
                  <a:pt x="2183958" y="364000"/>
                </a:cubicBezTo>
                <a:cubicBezTo>
                  <a:pt x="2234899" y="487055"/>
                  <a:pt x="2149511" y="639301"/>
                  <a:pt x="2183958" y="836464"/>
                </a:cubicBezTo>
                <a:cubicBezTo>
                  <a:pt x="2218405" y="1033627"/>
                  <a:pt x="2146699" y="1073254"/>
                  <a:pt x="2183958" y="1308928"/>
                </a:cubicBezTo>
                <a:cubicBezTo>
                  <a:pt x="2221217" y="1544602"/>
                  <a:pt x="2149599" y="1689843"/>
                  <a:pt x="2183958" y="1886384"/>
                </a:cubicBezTo>
                <a:cubicBezTo>
                  <a:pt x="2218317" y="2082925"/>
                  <a:pt x="2182694" y="2149084"/>
                  <a:pt x="2183958" y="2332600"/>
                </a:cubicBezTo>
                <a:cubicBezTo>
                  <a:pt x="2185222" y="2516116"/>
                  <a:pt x="2108152" y="2781955"/>
                  <a:pt x="2183958" y="2988800"/>
                </a:cubicBezTo>
                <a:cubicBezTo>
                  <a:pt x="2209499" y="3227852"/>
                  <a:pt x="2022275" y="3366107"/>
                  <a:pt x="1819958" y="3352800"/>
                </a:cubicBezTo>
                <a:cubicBezTo>
                  <a:pt x="1612206" y="3385490"/>
                  <a:pt x="1574129" y="3304227"/>
                  <a:pt x="1378317" y="3352800"/>
                </a:cubicBezTo>
                <a:cubicBezTo>
                  <a:pt x="1182505" y="3401373"/>
                  <a:pt x="1111821" y="3299150"/>
                  <a:pt x="863879" y="3352800"/>
                </a:cubicBezTo>
                <a:cubicBezTo>
                  <a:pt x="615937" y="3406450"/>
                  <a:pt x="528841" y="3332453"/>
                  <a:pt x="364000" y="3352800"/>
                </a:cubicBezTo>
                <a:cubicBezTo>
                  <a:pt x="120564" y="3312848"/>
                  <a:pt x="-13550" y="3169576"/>
                  <a:pt x="0" y="2988800"/>
                </a:cubicBezTo>
                <a:cubicBezTo>
                  <a:pt x="-10996" y="2742598"/>
                  <a:pt x="59150" y="2554929"/>
                  <a:pt x="0" y="2437592"/>
                </a:cubicBezTo>
                <a:cubicBezTo>
                  <a:pt x="-59150" y="2320255"/>
                  <a:pt x="27591" y="2186028"/>
                  <a:pt x="0" y="1991376"/>
                </a:cubicBezTo>
                <a:cubicBezTo>
                  <a:pt x="-27591" y="1796724"/>
                  <a:pt x="30928" y="1751238"/>
                  <a:pt x="0" y="1518912"/>
                </a:cubicBezTo>
                <a:cubicBezTo>
                  <a:pt x="-30928" y="1286586"/>
                  <a:pt x="67263" y="1223868"/>
                  <a:pt x="0" y="941456"/>
                </a:cubicBezTo>
                <a:cubicBezTo>
                  <a:pt x="-67263" y="659044"/>
                  <a:pt x="57252" y="504026"/>
                  <a:pt x="0" y="3640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10F1D-BE80-C177-C7F8-26EDE57283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707692" cy="4127303"/>
          </a:xfrm>
        </p:spPr>
        <p:txBody>
          <a:bodyPr/>
          <a:lstStyle/>
          <a:p>
            <a:pPr marL="354330" indent="-400050">
              <a:buFont typeface="+mj-lt"/>
              <a:buAutoNum type="arabicPeriod"/>
            </a:pPr>
            <a:r>
              <a:rPr lang="en-US" sz="2800" dirty="0"/>
              <a:t>Introduction to GitHub 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Setting Up Collaboration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Collaborative Workflows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Managing Collaborative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Further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9DCE2-D754-1BDB-CBBD-D130013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E6BF-6E3A-5411-F422-8F1D4BC488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4C027-1B5E-6494-FF1B-1C7CCC5A9C3F}"/>
              </a:ext>
            </a:extLst>
          </p:cNvPr>
          <p:cNvGrpSpPr/>
          <p:nvPr/>
        </p:nvGrpSpPr>
        <p:grpSpPr>
          <a:xfrm>
            <a:off x="5715000" y="1066800"/>
            <a:ext cx="6388410" cy="5029200"/>
            <a:chOff x="5715000" y="1066800"/>
            <a:chExt cx="6388410" cy="5029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9EDF3-DFA2-C2AE-7C60-C83C80AA8519}"/>
                </a:ext>
              </a:extLst>
            </p:cNvPr>
            <p:cNvSpPr/>
            <p:nvPr/>
          </p:nvSpPr>
          <p:spPr>
            <a:xfrm>
              <a:off x="5715000" y="1066800"/>
              <a:ext cx="6150060" cy="5029200"/>
            </a:xfrm>
            <a:prstGeom prst="rect">
              <a:avLst/>
            </a:prstGeom>
            <a:gradFill flip="none" rotWithShape="1">
              <a:gsLst>
                <a:gs pos="0">
                  <a:srgbClr val="01693E"/>
                </a:gs>
                <a:gs pos="49000">
                  <a:srgbClr val="01693E">
                    <a:alpha val="50000"/>
                  </a:srgbClr>
                </a:gs>
                <a:gs pos="97000">
                  <a:srgbClr val="01693E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CD2AF7-2710-5B61-E2BB-F12B11E415CC}"/>
                </a:ext>
              </a:extLst>
            </p:cNvPr>
            <p:cNvGrpSpPr/>
            <p:nvPr/>
          </p:nvGrpSpPr>
          <p:grpSpPr>
            <a:xfrm>
              <a:off x="5835226" y="2314945"/>
              <a:ext cx="6268184" cy="2025650"/>
              <a:chOff x="5835226" y="2314945"/>
              <a:chExt cx="6268184" cy="2025650"/>
            </a:xfrm>
          </p:grpSpPr>
          <p:pic>
            <p:nvPicPr>
              <p:cNvPr id="10" name="Picture 9" descr="A black cat with a white circle in the background&#10;&#10;Description automatically generated">
                <a:extLst>
                  <a:ext uri="{FF2B5EF4-FFF2-40B4-BE49-F238E27FC236}">
                    <a16:creationId xmlns:a16="http://schemas.microsoft.com/office/drawing/2014/main" id="{00D55ECA-20FC-121F-532F-6FA244D11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35226" y="2603870"/>
                <a:ext cx="1479974" cy="1447800"/>
              </a:xfrm>
              <a:prstGeom prst="rect">
                <a:avLst/>
              </a:prstGeom>
            </p:spPr>
          </p:pic>
          <p:pic>
            <p:nvPicPr>
              <p:cNvPr id="12" name="Picture 11" descr="A white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0EE6B37D-AC50-3566-408A-786FEF6D7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2800" y="2314945"/>
                <a:ext cx="4940610" cy="20256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876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39A9F-12AF-6B91-8772-9E0F4B16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Emptor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947A65-1EB3-B3A7-4350-3A330378A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508" y="2365639"/>
            <a:ext cx="7374692" cy="3078467"/>
          </a:xfrm>
        </p:spPr>
        <p:txBody>
          <a:bodyPr/>
          <a:lstStyle/>
          <a:p>
            <a:r>
              <a:rPr lang="en-US" dirty="0"/>
              <a:t>Most of today’s content is from a </a:t>
            </a:r>
            <a:br>
              <a:rPr lang="en-US" dirty="0"/>
            </a:br>
            <a:r>
              <a:rPr lang="en-US" dirty="0"/>
              <a:t>general software developer’s perspective.</a:t>
            </a:r>
          </a:p>
          <a:p>
            <a:r>
              <a:rPr lang="en-US" dirty="0"/>
              <a:t>Not everything may fit a Data Scientist’s needs or use cases all the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2505-CFE1-E56E-8AA7-5158DE8E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C86AA5-28DD-68E2-1E84-C8D6B1A9534A}"/>
              </a:ext>
            </a:extLst>
          </p:cNvPr>
          <p:cNvSpPr/>
          <p:nvPr/>
        </p:nvSpPr>
        <p:spPr>
          <a:xfrm>
            <a:off x="7086600" y="609600"/>
            <a:ext cx="4255086" cy="6050435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rtoon of people looking at a computer&#10;&#10;Description automatically generated">
            <a:extLst>
              <a:ext uri="{FF2B5EF4-FFF2-40B4-BE49-F238E27FC236}">
                <a16:creationId xmlns:a16="http://schemas.microsoft.com/office/drawing/2014/main" id="{CD6C1721-DC32-54BA-F217-B7329D94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838200"/>
            <a:ext cx="3822700" cy="5540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BA07AE-9D5C-4646-3967-300F89BD9E2E}"/>
              </a:ext>
            </a:extLst>
          </p:cNvPr>
          <p:cNvSpPr txBox="1"/>
          <p:nvPr/>
        </p:nvSpPr>
        <p:spPr>
          <a:xfrm rot="16200000">
            <a:off x="9014941" y="3265960"/>
            <a:ext cx="5592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Munroe, R. Git.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effectLst/>
              </a:rPr>
              <a:t>XKCD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. 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Retrieved August 3, 2023, from https://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effectLst/>
              </a:rPr>
              <a:t>xkcd.com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/1597. </a:t>
            </a:r>
          </a:p>
        </p:txBody>
      </p:sp>
    </p:spTree>
    <p:extLst>
      <p:ext uri="{BB962C8B-B14F-4D97-AF65-F5344CB8AC3E}">
        <p14:creationId xmlns:p14="http://schemas.microsoft.com/office/powerpoint/2010/main" val="24782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C11FF-1A7E-C334-ADFF-14E9473C2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Git:</a:t>
            </a:r>
          </a:p>
          <a:p>
            <a:pPr marL="342900" indent="-342900">
              <a:buSzPct val="80000"/>
              <a:buFont typeface="System Font Regular"/>
              <a:buChar char="🎚️"/>
            </a:pPr>
            <a:r>
              <a:rPr lang="en-US" sz="2400" dirty="0">
                <a:latin typeface="National 2" panose="020B0504030502020203" pitchFamily="34" charset="77"/>
              </a:rPr>
              <a:t>Distributed version control system</a:t>
            </a:r>
          </a:p>
          <a:p>
            <a:pPr marL="342900" indent="-342900">
              <a:buSzPct val="80000"/>
              <a:buFont typeface="System Font Regular"/>
              <a:buChar char="💻"/>
            </a:pPr>
            <a:r>
              <a:rPr lang="en-US" sz="2400" dirty="0">
                <a:latin typeface="National 2" panose="020B0504030502020203" pitchFamily="34" charset="77"/>
              </a:rPr>
              <a:t>Lives and works on your local machine</a:t>
            </a:r>
          </a:p>
          <a:p>
            <a:pPr marL="342900" indent="-342900">
              <a:buSzPct val="80000"/>
              <a:buFont typeface="System Font Regular"/>
              <a:buChar char="☝️"/>
            </a:pPr>
            <a:r>
              <a:rPr lang="en-US" sz="2400" dirty="0">
                <a:latin typeface="National 2" panose="020B0504030502020203" pitchFamily="34" charset="77"/>
              </a:rPr>
              <a:t>Responsible for tracking changes and managing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5325-EA22-87A5-56FE-69FC96372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GitHub:</a:t>
            </a:r>
          </a:p>
          <a:p>
            <a:pPr marL="342900" indent="-342900">
              <a:buSzPct val="80000"/>
              <a:buFont typeface="System Font Regular"/>
              <a:buChar char="☁️"/>
            </a:pPr>
            <a:r>
              <a:rPr lang="en-US" sz="2400" dirty="0">
                <a:latin typeface="National 2" panose="020B0504030502020203" pitchFamily="34" charset="77"/>
              </a:rPr>
              <a:t>Cloud-based hosting platform for Git repositories</a:t>
            </a:r>
          </a:p>
          <a:p>
            <a:pPr marL="342900" indent="-342900">
              <a:buSzPct val="80000"/>
              <a:buFont typeface="System Font Regular"/>
              <a:buChar char="🌎"/>
            </a:pPr>
            <a:r>
              <a:rPr lang="en-US" sz="2400" dirty="0">
                <a:latin typeface="National 2" panose="020B0504030502020203" pitchFamily="34" charset="77"/>
              </a:rPr>
              <a:t>Allows remote collaboration</a:t>
            </a:r>
          </a:p>
          <a:p>
            <a:pPr marL="342900" indent="-342900">
              <a:buSzPct val="80000"/>
              <a:buFont typeface="System Font Regular"/>
              <a:buChar char="📋"/>
            </a:pPr>
            <a:r>
              <a:rPr lang="en-US" sz="2400" dirty="0">
                <a:latin typeface="National 2" panose="020B0504030502020203" pitchFamily="34" charset="77"/>
              </a:rPr>
              <a:t>Offers tools for project management, collaboration, code sharing, and more</a:t>
            </a:r>
          </a:p>
          <a:p>
            <a:pPr marL="342900" indent="-342900"/>
            <a:endParaRPr lang="en-US" sz="2400" dirty="0">
              <a:latin typeface="National 2" panose="020B0504030502020203" pitchFamily="34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74A642-2399-0E18-4106-27EBE48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1. Introduction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DFC2-808F-A043-DA6C-3E9666846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1C7B-FEEA-2FB1-6B36-9933210A6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Prerequisites: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Every collaborator has </a:t>
            </a:r>
            <a:r>
              <a:rPr lang="en-US" sz="2000" dirty="0">
                <a:latin typeface="National 2" panose="020B0504030502020203" pitchFamily="34" charset="77"/>
                <a:hlinkClick r:id="rId2"/>
              </a:rPr>
              <a:t>a GitHub account</a:t>
            </a:r>
            <a:endParaRPr lang="en-US" sz="2000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Every collaborator </a:t>
            </a:r>
            <a:r>
              <a:rPr lang="en-US" sz="2000" dirty="0">
                <a:latin typeface="National 2" panose="020B0504030502020203" pitchFamily="34" charset="77"/>
                <a:hlinkClick r:id="rId3"/>
              </a:rPr>
              <a:t>has Git installed</a:t>
            </a:r>
            <a:r>
              <a:rPr lang="en-US" sz="2000" dirty="0">
                <a:latin typeface="National 2" panose="020B0504030502020203" pitchFamily="34" charset="77"/>
              </a:rPr>
              <a:t> on their local machine</a:t>
            </a:r>
          </a:p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Two paradigms of collaboration: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National 2" panose="020B0504030502020203" pitchFamily="34" charset="77"/>
              </a:rPr>
              <a:t>Being part of a team working on a shared code base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National 2" panose="020B0504030502020203" pitchFamily="34" charset="77"/>
              </a:rPr>
              <a:t>Contributing to another team’s code base</a:t>
            </a:r>
          </a:p>
          <a:p>
            <a:pPr marL="0" indent="0">
              <a:buNone/>
            </a:pPr>
            <a:endParaRPr lang="en-US" sz="2000" dirty="0">
              <a:latin typeface="National 2 Medium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372AB5-A313-4D8E-E9D6-3434581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2. Setting up collaboration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128C-C55D-CFED-30F3-DADB45046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D361-5B13-16E1-8FBF-55B1C469B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3BD726EE-6215-9CC9-B209-D05D68329C94}"/>
              </a:ext>
            </a:extLst>
          </p:cNvPr>
          <p:cNvSpPr/>
          <p:nvPr/>
        </p:nvSpPr>
        <p:spPr>
          <a:xfrm>
            <a:off x="8794960" y="1035950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72F212-0C4F-896D-1F8D-234960EEBDAC}"/>
              </a:ext>
            </a:extLst>
          </p:cNvPr>
          <p:cNvGrpSpPr/>
          <p:nvPr/>
        </p:nvGrpSpPr>
        <p:grpSpPr>
          <a:xfrm>
            <a:off x="7467600" y="1752600"/>
            <a:ext cx="4387975" cy="1752600"/>
            <a:chOff x="7467600" y="1752600"/>
            <a:chExt cx="4387975" cy="17526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23C804-2A92-E990-B22C-03B2A520B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752600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F88FC2-5E6E-E582-3F3F-667DB2E66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BB65564-2C7A-474C-139E-ACCCFA7E4B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9A8772-87A7-2BA3-B454-C1214E912E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76326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46572F9-3FF7-088C-F8E2-595FCFCE9281}"/>
                </a:ext>
              </a:extLst>
            </p:cNvPr>
            <p:cNvGrpSpPr/>
            <p:nvPr/>
          </p:nvGrpSpPr>
          <p:grpSpPr>
            <a:xfrm>
              <a:off x="7467600" y="2215413"/>
              <a:ext cx="4387975" cy="1289787"/>
              <a:chOff x="7467600" y="2215413"/>
              <a:chExt cx="4387975" cy="128978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747BE9-9B45-5395-F33B-E62B731A3331}"/>
                  </a:ext>
                </a:extLst>
              </p:cNvPr>
              <p:cNvGrpSpPr/>
              <p:nvPr/>
            </p:nvGrpSpPr>
            <p:grpSpPr>
              <a:xfrm>
                <a:off x="7649112" y="2215413"/>
                <a:ext cx="3933288" cy="914400"/>
                <a:chOff x="7649112" y="2062450"/>
                <a:chExt cx="3933288" cy="914400"/>
              </a:xfrm>
            </p:grpSpPr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D52A1C7D-F229-8534-F682-C57A3452D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User with solid fill">
                  <a:extLst>
                    <a:ext uri="{FF2B5EF4-FFF2-40B4-BE49-F238E27FC236}">
                      <a16:creationId xmlns:a16="http://schemas.microsoft.com/office/drawing/2014/main" id="{E39314C1-0576-10DA-FC5D-6D362BE488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DE98CDB9-BD5A-08CC-8433-87CD65BF9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80FE1503-E561-6C02-5FBF-84CF51C69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0624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7FC14159-C5B0-ABEE-F4F2-99D4F7F629A2}"/>
                  </a:ext>
                </a:extLst>
              </p:cNvPr>
              <p:cNvSpPr/>
              <p:nvPr/>
            </p:nvSpPr>
            <p:spPr>
              <a:xfrm>
                <a:off x="7467600" y="2215413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8A163-1BD9-1132-3E7A-32C107ACF7A1}"/>
              </a:ext>
            </a:extLst>
          </p:cNvPr>
          <p:cNvGrpSpPr/>
          <p:nvPr/>
        </p:nvGrpSpPr>
        <p:grpSpPr>
          <a:xfrm>
            <a:off x="8483999" y="4063110"/>
            <a:ext cx="3089205" cy="2109090"/>
            <a:chOff x="8483999" y="4063110"/>
            <a:chExt cx="3089205" cy="2109090"/>
          </a:xfrm>
        </p:grpSpPr>
        <p:pic>
          <p:nvPicPr>
            <p:cNvPr id="32" name="Graphic 31" descr="Person with idea with solid fill">
              <a:extLst>
                <a:ext uri="{FF2B5EF4-FFF2-40B4-BE49-F238E27FC236}">
                  <a16:creationId xmlns:a16="http://schemas.microsoft.com/office/drawing/2014/main" id="{D3C7965D-D11C-90B3-5E50-4EC5B55C0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69274" y="4063110"/>
              <a:ext cx="1758940" cy="1758940"/>
            </a:xfrm>
            <a:prstGeom prst="rect">
              <a:avLst/>
            </a:prstGeom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62E2A6-1607-9415-0C36-D5361A0CA1D9}"/>
                </a:ext>
              </a:extLst>
            </p:cNvPr>
            <p:cNvSpPr/>
            <p:nvPr/>
          </p:nvSpPr>
          <p:spPr>
            <a:xfrm>
              <a:off x="8483999" y="4882413"/>
              <a:ext cx="3089205" cy="12897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National 2" panose="020B0504030502020203" pitchFamily="34" charset="77"/>
                </a:rPr>
                <a:t>Outside contributor</a:t>
              </a:r>
            </a:p>
          </p:txBody>
        </p:sp>
      </p:grp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937600B-5131-6778-B2B5-DDEB7C7BFE69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6951317" y="3184393"/>
            <a:ext cx="3917050" cy="229764"/>
          </a:xfrm>
          <a:prstGeom prst="curvedConnector4">
            <a:avLst>
              <a:gd name="adj1" fmla="val 28854"/>
              <a:gd name="adj2" fmla="val 931995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7942B-3DDA-0143-66CF-1164B9C782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012492" cy="4127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The Git Flow: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A branch-based model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Meaningful branching 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>
                <a:latin typeface="National 2" panose="020B0504030502020203" pitchFamily="34" charset="77"/>
              </a:rPr>
              <a:t>makes for a clean and informative history at different levels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B1CCF-87F4-5DC1-006A-89AEF8D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3. Collaborative Workflows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1383-0226-CE19-18F4-3F8EF896F3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AFE7-E1CB-81D1-57CA-43B97E4FE3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A0555C-A262-05C5-CD62-5221C21FC629}"/>
              </a:ext>
            </a:extLst>
          </p:cNvPr>
          <p:cNvGrpSpPr/>
          <p:nvPr/>
        </p:nvGrpSpPr>
        <p:grpSpPr>
          <a:xfrm>
            <a:off x="5091456" y="3371739"/>
            <a:ext cx="5280427" cy="255225"/>
            <a:chOff x="5091456" y="3371739"/>
            <a:chExt cx="5280427" cy="255225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C8DF4E8-6B3D-E803-6C29-E4B0951A6620}"/>
                </a:ext>
              </a:extLst>
            </p:cNvPr>
            <p:cNvSpPr/>
            <p:nvPr/>
          </p:nvSpPr>
          <p:spPr>
            <a:xfrm>
              <a:off x="5346138" y="3499336"/>
              <a:ext cx="4897999" cy="8075"/>
            </a:xfrm>
            <a:custGeom>
              <a:avLst/>
              <a:gdLst>
                <a:gd name="connsiteX0" fmla="*/ 4897999 w 4897999"/>
                <a:gd name="connsiteY0" fmla="*/ 0 h 8075"/>
                <a:gd name="connsiteX1" fmla="*/ 0 w 4897999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7999" h="8075">
                  <a:moveTo>
                    <a:pt x="4897999" y="0"/>
                  </a:moveTo>
                  <a:lnTo>
                    <a:pt x="0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AEC82A1-CF9A-A21D-C897-07164EEA1220}"/>
                </a:ext>
              </a:extLst>
            </p:cNvPr>
            <p:cNvSpPr/>
            <p:nvPr/>
          </p:nvSpPr>
          <p:spPr>
            <a:xfrm rot="21547930">
              <a:off x="5091456" y="3371766"/>
              <a:ext cx="255495" cy="255198"/>
            </a:xfrm>
            <a:custGeom>
              <a:avLst/>
              <a:gdLst>
                <a:gd name="connsiteX0" fmla="*/ 255495 w 255495"/>
                <a:gd name="connsiteY0" fmla="*/ 127599 h 255198"/>
                <a:gd name="connsiteX1" fmla="*/ 127748 w 255495"/>
                <a:gd name="connsiteY1" fmla="*/ 255198 h 255198"/>
                <a:gd name="connsiteX2" fmla="*/ 0 w 255495"/>
                <a:gd name="connsiteY2" fmla="*/ 127599 h 255198"/>
                <a:gd name="connsiteX3" fmla="*/ 127748 w 255495"/>
                <a:gd name="connsiteY3" fmla="*/ 0 h 255198"/>
                <a:gd name="connsiteX4" fmla="*/ 255495 w 255495"/>
                <a:gd name="connsiteY4" fmla="*/ 127599 h 25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5" h="255198">
                  <a:moveTo>
                    <a:pt x="255495" y="127599"/>
                  </a:moveTo>
                  <a:cubicBezTo>
                    <a:pt x="255495" y="198070"/>
                    <a:pt x="198301" y="255198"/>
                    <a:pt x="127748" y="255198"/>
                  </a:cubicBezTo>
                  <a:cubicBezTo>
                    <a:pt x="57195" y="255198"/>
                    <a:pt x="0" y="198070"/>
                    <a:pt x="0" y="127599"/>
                  </a:cubicBezTo>
                  <a:cubicBezTo>
                    <a:pt x="0" y="57128"/>
                    <a:pt x="57195" y="0"/>
                    <a:pt x="127748" y="0"/>
                  </a:cubicBezTo>
                  <a:cubicBezTo>
                    <a:pt x="198301" y="0"/>
                    <a:pt x="255495" y="57128"/>
                    <a:pt x="255495" y="127599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5550B20-5756-C470-940F-F61263360B6F}"/>
                </a:ext>
              </a:extLst>
            </p:cNvPr>
            <p:cNvSpPr/>
            <p:nvPr/>
          </p:nvSpPr>
          <p:spPr>
            <a:xfrm>
              <a:off x="7454752" y="3371739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9F146B8-F819-CA10-2F25-C772184FD635}"/>
                </a:ext>
              </a:extLst>
            </p:cNvPr>
            <p:cNvSpPr/>
            <p:nvPr/>
          </p:nvSpPr>
          <p:spPr>
            <a:xfrm>
              <a:off x="10116392" y="3371739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7"/>
                    <a:pt x="255491" y="127597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BED224E-6C8A-DF04-08B1-A7C7EB1D1CE1}"/>
              </a:ext>
            </a:extLst>
          </p:cNvPr>
          <p:cNvGrpSpPr/>
          <p:nvPr/>
        </p:nvGrpSpPr>
        <p:grpSpPr>
          <a:xfrm>
            <a:off x="5037285" y="2651538"/>
            <a:ext cx="343619" cy="591954"/>
            <a:chOff x="5425373" y="2647341"/>
            <a:chExt cx="343619" cy="591954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C4029C1-B76C-5C4E-ED40-63EE1306166D}"/>
                </a:ext>
              </a:extLst>
            </p:cNvPr>
            <p:cNvSpPr/>
            <p:nvPr/>
          </p:nvSpPr>
          <p:spPr>
            <a:xfrm>
              <a:off x="5425373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AD5B62C-B5A5-6F61-EE0E-FCC0DB58325E}"/>
                </a:ext>
              </a:extLst>
            </p:cNvPr>
            <p:cNvSpPr/>
            <p:nvPr/>
          </p:nvSpPr>
          <p:spPr>
            <a:xfrm>
              <a:off x="5505416" y="2765247"/>
              <a:ext cx="178682" cy="72682"/>
            </a:xfrm>
            <a:custGeom>
              <a:avLst/>
              <a:gdLst>
                <a:gd name="connsiteX0" fmla="*/ 29915 w 178682"/>
                <a:gd name="connsiteY0" fmla="*/ 70259 h 72682"/>
                <a:gd name="connsiteX1" fmla="*/ 20213 w 178682"/>
                <a:gd name="connsiteY1" fmla="*/ 70259 h 72682"/>
                <a:gd name="connsiteX2" fmla="*/ 0 w 178682"/>
                <a:gd name="connsiteY2" fmla="*/ 19382 h 72682"/>
                <a:gd name="connsiteX3" fmla="*/ 11319 w 178682"/>
                <a:gd name="connsiteY3" fmla="*/ 19382 h 72682"/>
                <a:gd name="connsiteX4" fmla="*/ 25873 w 178682"/>
                <a:gd name="connsiteY4" fmla="*/ 58146 h 72682"/>
                <a:gd name="connsiteX5" fmla="*/ 40426 w 178682"/>
                <a:gd name="connsiteY5" fmla="*/ 19382 h 72682"/>
                <a:gd name="connsiteX6" fmla="*/ 50937 w 178682"/>
                <a:gd name="connsiteY6" fmla="*/ 19382 h 72682"/>
                <a:gd name="connsiteX7" fmla="*/ 29915 w 178682"/>
                <a:gd name="connsiteY7" fmla="*/ 70259 h 72682"/>
                <a:gd name="connsiteX8" fmla="*/ 67915 w 178682"/>
                <a:gd name="connsiteY8" fmla="*/ 11306 h 72682"/>
                <a:gd name="connsiteX9" fmla="*/ 88937 w 178682"/>
                <a:gd name="connsiteY9" fmla="*/ 0 h 72682"/>
                <a:gd name="connsiteX10" fmla="*/ 109958 w 178682"/>
                <a:gd name="connsiteY10" fmla="*/ 11306 h 72682"/>
                <a:gd name="connsiteX11" fmla="*/ 116427 w 178682"/>
                <a:gd name="connsiteY11" fmla="*/ 36341 h 72682"/>
                <a:gd name="connsiteX12" fmla="*/ 109958 w 178682"/>
                <a:gd name="connsiteY12" fmla="*/ 61376 h 72682"/>
                <a:gd name="connsiteX13" fmla="*/ 88937 w 178682"/>
                <a:gd name="connsiteY13" fmla="*/ 72682 h 72682"/>
                <a:gd name="connsiteX14" fmla="*/ 67915 w 178682"/>
                <a:gd name="connsiteY14" fmla="*/ 61376 h 72682"/>
                <a:gd name="connsiteX15" fmla="*/ 61447 w 178682"/>
                <a:gd name="connsiteY15" fmla="*/ 36341 h 72682"/>
                <a:gd name="connsiteX16" fmla="*/ 67915 w 178682"/>
                <a:gd name="connsiteY16" fmla="*/ 11306 h 72682"/>
                <a:gd name="connsiteX17" fmla="*/ 77618 w 178682"/>
                <a:gd name="connsiteY17" fmla="*/ 58146 h 72682"/>
                <a:gd name="connsiteX18" fmla="*/ 88128 w 178682"/>
                <a:gd name="connsiteY18" fmla="*/ 62184 h 72682"/>
                <a:gd name="connsiteX19" fmla="*/ 98639 w 178682"/>
                <a:gd name="connsiteY19" fmla="*/ 58146 h 72682"/>
                <a:gd name="connsiteX20" fmla="*/ 104299 w 178682"/>
                <a:gd name="connsiteY20" fmla="*/ 36341 h 72682"/>
                <a:gd name="connsiteX21" fmla="*/ 98639 w 178682"/>
                <a:gd name="connsiteY21" fmla="*/ 14536 h 72682"/>
                <a:gd name="connsiteX22" fmla="*/ 88128 w 178682"/>
                <a:gd name="connsiteY22" fmla="*/ 10499 h 72682"/>
                <a:gd name="connsiteX23" fmla="*/ 77618 w 178682"/>
                <a:gd name="connsiteY23" fmla="*/ 14536 h 72682"/>
                <a:gd name="connsiteX24" fmla="*/ 71958 w 178682"/>
                <a:gd name="connsiteY24" fmla="*/ 36341 h 72682"/>
                <a:gd name="connsiteX25" fmla="*/ 77618 w 178682"/>
                <a:gd name="connsiteY25" fmla="*/ 58146 h 72682"/>
                <a:gd name="connsiteX26" fmla="*/ 136639 w 178682"/>
                <a:gd name="connsiteY26" fmla="*/ 55723 h 72682"/>
                <a:gd name="connsiteX27" fmla="*/ 143916 w 178682"/>
                <a:gd name="connsiteY27" fmla="*/ 62991 h 72682"/>
                <a:gd name="connsiteX28" fmla="*/ 136639 w 178682"/>
                <a:gd name="connsiteY28" fmla="*/ 70259 h 72682"/>
                <a:gd name="connsiteX29" fmla="*/ 129363 w 178682"/>
                <a:gd name="connsiteY29" fmla="*/ 62991 h 72682"/>
                <a:gd name="connsiteX30" fmla="*/ 136639 w 178682"/>
                <a:gd name="connsiteY30" fmla="*/ 55723 h 72682"/>
                <a:gd name="connsiteX31" fmla="*/ 168172 w 178682"/>
                <a:gd name="connsiteY31" fmla="*/ 70259 h 72682"/>
                <a:gd name="connsiteX32" fmla="*/ 168172 w 178682"/>
                <a:gd name="connsiteY32" fmla="*/ 22612 h 72682"/>
                <a:gd name="connsiteX33" fmla="*/ 152001 w 178682"/>
                <a:gd name="connsiteY33" fmla="*/ 22612 h 72682"/>
                <a:gd name="connsiteX34" fmla="*/ 152001 w 178682"/>
                <a:gd name="connsiteY34" fmla="*/ 15344 h 72682"/>
                <a:gd name="connsiteX35" fmla="*/ 169789 w 178682"/>
                <a:gd name="connsiteY35" fmla="*/ 2423 h 72682"/>
                <a:gd name="connsiteX36" fmla="*/ 178682 w 178682"/>
                <a:gd name="connsiteY36" fmla="*/ 2423 h 72682"/>
                <a:gd name="connsiteX37" fmla="*/ 178682 w 178682"/>
                <a:gd name="connsiteY37" fmla="*/ 70259 h 72682"/>
                <a:gd name="connsiteX38" fmla="*/ 168172 w 178682"/>
                <a:gd name="connsiteY38" fmla="*/ 70259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682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close/>
                  <a:moveTo>
                    <a:pt x="67915" y="11306"/>
                  </a:moveTo>
                  <a:cubicBezTo>
                    <a:pt x="71958" y="4846"/>
                    <a:pt x="79235" y="0"/>
                    <a:pt x="88937" y="0"/>
                  </a:cubicBezTo>
                  <a:cubicBezTo>
                    <a:pt x="98639" y="0"/>
                    <a:pt x="105107" y="4038"/>
                    <a:pt x="109958" y="11306"/>
                  </a:cubicBezTo>
                  <a:cubicBezTo>
                    <a:pt x="114809" y="17767"/>
                    <a:pt x="116427" y="26650"/>
                    <a:pt x="116427" y="36341"/>
                  </a:cubicBezTo>
                  <a:cubicBezTo>
                    <a:pt x="116427" y="46032"/>
                    <a:pt x="114809" y="54108"/>
                    <a:pt x="109958" y="61376"/>
                  </a:cubicBezTo>
                  <a:cubicBezTo>
                    <a:pt x="105916" y="67837"/>
                    <a:pt x="98639" y="72682"/>
                    <a:pt x="88937" y="72682"/>
                  </a:cubicBezTo>
                  <a:cubicBezTo>
                    <a:pt x="79235" y="72682"/>
                    <a:pt x="72767" y="68644"/>
                    <a:pt x="67915" y="61376"/>
                  </a:cubicBezTo>
                  <a:cubicBezTo>
                    <a:pt x="63064" y="54915"/>
                    <a:pt x="61447" y="46032"/>
                    <a:pt x="61447" y="36341"/>
                  </a:cubicBezTo>
                  <a:cubicBezTo>
                    <a:pt x="61447" y="26650"/>
                    <a:pt x="63064" y="17767"/>
                    <a:pt x="67915" y="11306"/>
                  </a:cubicBezTo>
                  <a:close/>
                  <a:moveTo>
                    <a:pt x="77618" y="58146"/>
                  </a:moveTo>
                  <a:cubicBezTo>
                    <a:pt x="80043" y="60568"/>
                    <a:pt x="83277" y="62184"/>
                    <a:pt x="88128" y="62184"/>
                  </a:cubicBezTo>
                  <a:cubicBezTo>
                    <a:pt x="92980" y="62184"/>
                    <a:pt x="96214" y="60568"/>
                    <a:pt x="98639" y="58146"/>
                  </a:cubicBezTo>
                  <a:cubicBezTo>
                    <a:pt x="102682" y="54108"/>
                    <a:pt x="104299" y="46840"/>
                    <a:pt x="104299" y="36341"/>
                  </a:cubicBezTo>
                  <a:cubicBezTo>
                    <a:pt x="104299" y="25842"/>
                    <a:pt x="102682" y="18574"/>
                    <a:pt x="98639" y="14536"/>
                  </a:cubicBezTo>
                  <a:cubicBezTo>
                    <a:pt x="96214" y="12114"/>
                    <a:pt x="92980" y="10499"/>
                    <a:pt x="88128" y="10499"/>
                  </a:cubicBezTo>
                  <a:cubicBezTo>
                    <a:pt x="83277" y="10499"/>
                    <a:pt x="80043" y="12114"/>
                    <a:pt x="77618" y="14536"/>
                  </a:cubicBezTo>
                  <a:cubicBezTo>
                    <a:pt x="73575" y="18574"/>
                    <a:pt x="71958" y="25842"/>
                    <a:pt x="71958" y="36341"/>
                  </a:cubicBezTo>
                  <a:cubicBezTo>
                    <a:pt x="71958" y="46840"/>
                    <a:pt x="73575" y="53300"/>
                    <a:pt x="77618" y="58146"/>
                  </a:cubicBezTo>
                  <a:close/>
                  <a:moveTo>
                    <a:pt x="136639" y="55723"/>
                  </a:moveTo>
                  <a:cubicBezTo>
                    <a:pt x="140682" y="55723"/>
                    <a:pt x="143916" y="58953"/>
                    <a:pt x="143916" y="62991"/>
                  </a:cubicBezTo>
                  <a:cubicBezTo>
                    <a:pt x="143916" y="67029"/>
                    <a:pt x="140682" y="70259"/>
                    <a:pt x="136639" y="70259"/>
                  </a:cubicBezTo>
                  <a:cubicBezTo>
                    <a:pt x="132597" y="70259"/>
                    <a:pt x="129363" y="67029"/>
                    <a:pt x="129363" y="62991"/>
                  </a:cubicBezTo>
                  <a:cubicBezTo>
                    <a:pt x="129363" y="58953"/>
                    <a:pt x="132597" y="55723"/>
                    <a:pt x="136639" y="55723"/>
                  </a:cubicBezTo>
                  <a:close/>
                  <a:moveTo>
                    <a:pt x="168172" y="70259"/>
                  </a:moveTo>
                  <a:lnTo>
                    <a:pt x="168172" y="22612"/>
                  </a:lnTo>
                  <a:lnTo>
                    <a:pt x="152001" y="22612"/>
                  </a:lnTo>
                  <a:lnTo>
                    <a:pt x="152001" y="15344"/>
                  </a:lnTo>
                  <a:cubicBezTo>
                    <a:pt x="161704" y="15344"/>
                    <a:pt x="168172" y="9691"/>
                    <a:pt x="169789" y="2423"/>
                  </a:cubicBezTo>
                  <a:lnTo>
                    <a:pt x="178682" y="2423"/>
                  </a:lnTo>
                  <a:lnTo>
                    <a:pt x="178682" y="70259"/>
                  </a:lnTo>
                  <a:cubicBezTo>
                    <a:pt x="178682" y="70259"/>
                    <a:pt x="168172" y="70259"/>
                    <a:pt x="168172" y="70259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21EDF45-A9AB-BF7D-7058-3A5D9EA4518D}"/>
                </a:ext>
              </a:extLst>
            </p:cNvPr>
            <p:cNvSpPr/>
            <p:nvPr/>
          </p:nvSpPr>
          <p:spPr>
            <a:xfrm>
              <a:off x="5532097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2292A6-658A-32B4-4C25-2C95DCF09378}"/>
              </a:ext>
            </a:extLst>
          </p:cNvPr>
          <p:cNvGrpSpPr/>
          <p:nvPr/>
        </p:nvGrpSpPr>
        <p:grpSpPr>
          <a:xfrm>
            <a:off x="7411092" y="2647341"/>
            <a:ext cx="343619" cy="591954"/>
            <a:chOff x="7411092" y="2647341"/>
            <a:chExt cx="343619" cy="591954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F0BECB5-5A0A-2AD4-E2B1-9EC587EC36EF}"/>
                </a:ext>
              </a:extLst>
            </p:cNvPr>
            <p:cNvSpPr/>
            <p:nvPr/>
          </p:nvSpPr>
          <p:spPr>
            <a:xfrm>
              <a:off x="7411092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FEFA453-9E7F-7F19-CF2F-4F804567743A}"/>
                </a:ext>
              </a:extLst>
            </p:cNvPr>
            <p:cNvSpPr/>
            <p:nvPr/>
          </p:nvSpPr>
          <p:spPr>
            <a:xfrm>
              <a:off x="7477390" y="2765247"/>
              <a:ext cx="206980" cy="72682"/>
            </a:xfrm>
            <a:custGeom>
              <a:avLst/>
              <a:gdLst>
                <a:gd name="connsiteX0" fmla="*/ 29915 w 206980"/>
                <a:gd name="connsiteY0" fmla="*/ 70259 h 72682"/>
                <a:gd name="connsiteX1" fmla="*/ 20213 w 206980"/>
                <a:gd name="connsiteY1" fmla="*/ 70259 h 72682"/>
                <a:gd name="connsiteX2" fmla="*/ 0 w 206980"/>
                <a:gd name="connsiteY2" fmla="*/ 19382 h 72682"/>
                <a:gd name="connsiteX3" fmla="*/ 11319 w 206980"/>
                <a:gd name="connsiteY3" fmla="*/ 19382 h 72682"/>
                <a:gd name="connsiteX4" fmla="*/ 25873 w 206980"/>
                <a:gd name="connsiteY4" fmla="*/ 58146 h 72682"/>
                <a:gd name="connsiteX5" fmla="*/ 40426 w 206980"/>
                <a:gd name="connsiteY5" fmla="*/ 19382 h 72682"/>
                <a:gd name="connsiteX6" fmla="*/ 50937 w 206980"/>
                <a:gd name="connsiteY6" fmla="*/ 19382 h 72682"/>
                <a:gd name="connsiteX7" fmla="*/ 29915 w 206980"/>
                <a:gd name="connsiteY7" fmla="*/ 70259 h 72682"/>
                <a:gd name="connsiteX8" fmla="*/ 29915 w 206980"/>
                <a:gd name="connsiteY8" fmla="*/ 70259 h 72682"/>
                <a:gd name="connsiteX9" fmla="*/ 67916 w 206980"/>
                <a:gd name="connsiteY9" fmla="*/ 11306 h 72682"/>
                <a:gd name="connsiteX10" fmla="*/ 88937 w 206980"/>
                <a:gd name="connsiteY10" fmla="*/ 0 h 72682"/>
                <a:gd name="connsiteX11" fmla="*/ 109958 w 206980"/>
                <a:gd name="connsiteY11" fmla="*/ 11306 h 72682"/>
                <a:gd name="connsiteX12" fmla="*/ 116427 w 206980"/>
                <a:gd name="connsiteY12" fmla="*/ 36341 h 72682"/>
                <a:gd name="connsiteX13" fmla="*/ 109958 w 206980"/>
                <a:gd name="connsiteY13" fmla="*/ 61376 h 72682"/>
                <a:gd name="connsiteX14" fmla="*/ 88937 w 206980"/>
                <a:gd name="connsiteY14" fmla="*/ 72682 h 72682"/>
                <a:gd name="connsiteX15" fmla="*/ 67916 w 206980"/>
                <a:gd name="connsiteY15" fmla="*/ 61376 h 72682"/>
                <a:gd name="connsiteX16" fmla="*/ 61447 w 206980"/>
                <a:gd name="connsiteY16" fmla="*/ 36341 h 72682"/>
                <a:gd name="connsiteX17" fmla="*/ 67916 w 206980"/>
                <a:gd name="connsiteY17" fmla="*/ 11306 h 72682"/>
                <a:gd name="connsiteX18" fmla="*/ 77618 w 206980"/>
                <a:gd name="connsiteY18" fmla="*/ 58146 h 72682"/>
                <a:gd name="connsiteX19" fmla="*/ 88129 w 206980"/>
                <a:gd name="connsiteY19" fmla="*/ 62184 h 72682"/>
                <a:gd name="connsiteX20" fmla="*/ 98639 w 206980"/>
                <a:gd name="connsiteY20" fmla="*/ 58146 h 72682"/>
                <a:gd name="connsiteX21" fmla="*/ 104299 w 206980"/>
                <a:gd name="connsiteY21" fmla="*/ 36341 h 72682"/>
                <a:gd name="connsiteX22" fmla="*/ 98639 w 206980"/>
                <a:gd name="connsiteY22" fmla="*/ 14536 h 72682"/>
                <a:gd name="connsiteX23" fmla="*/ 88129 w 206980"/>
                <a:gd name="connsiteY23" fmla="*/ 10499 h 72682"/>
                <a:gd name="connsiteX24" fmla="*/ 77618 w 206980"/>
                <a:gd name="connsiteY24" fmla="*/ 14536 h 72682"/>
                <a:gd name="connsiteX25" fmla="*/ 71958 w 206980"/>
                <a:gd name="connsiteY25" fmla="*/ 36341 h 72682"/>
                <a:gd name="connsiteX26" fmla="*/ 77618 w 206980"/>
                <a:gd name="connsiteY26" fmla="*/ 58146 h 72682"/>
                <a:gd name="connsiteX27" fmla="*/ 136640 w 206980"/>
                <a:gd name="connsiteY27" fmla="*/ 55723 h 72682"/>
                <a:gd name="connsiteX28" fmla="*/ 143916 w 206980"/>
                <a:gd name="connsiteY28" fmla="*/ 62991 h 72682"/>
                <a:gd name="connsiteX29" fmla="*/ 136640 w 206980"/>
                <a:gd name="connsiteY29" fmla="*/ 70259 h 72682"/>
                <a:gd name="connsiteX30" fmla="*/ 129363 w 206980"/>
                <a:gd name="connsiteY30" fmla="*/ 62991 h 72682"/>
                <a:gd name="connsiteX31" fmla="*/ 136640 w 206980"/>
                <a:gd name="connsiteY31" fmla="*/ 55723 h 72682"/>
                <a:gd name="connsiteX32" fmla="*/ 160895 w 206980"/>
                <a:gd name="connsiteY32" fmla="*/ 25035 h 72682"/>
                <a:gd name="connsiteX33" fmla="*/ 160895 w 206980"/>
                <a:gd name="connsiteY33" fmla="*/ 22612 h 72682"/>
                <a:gd name="connsiteX34" fmla="*/ 184342 w 206980"/>
                <a:gd name="connsiteY34" fmla="*/ 808 h 72682"/>
                <a:gd name="connsiteX35" fmla="*/ 206981 w 206980"/>
                <a:gd name="connsiteY35" fmla="*/ 21805 h 72682"/>
                <a:gd name="connsiteX36" fmla="*/ 194044 w 206980"/>
                <a:gd name="connsiteY36" fmla="*/ 42802 h 72682"/>
                <a:gd name="connsiteX37" fmla="*/ 180300 w 206980"/>
                <a:gd name="connsiteY37" fmla="*/ 51685 h 72682"/>
                <a:gd name="connsiteX38" fmla="*/ 172214 w 206980"/>
                <a:gd name="connsiteY38" fmla="*/ 61376 h 72682"/>
                <a:gd name="connsiteX39" fmla="*/ 206981 w 206980"/>
                <a:gd name="connsiteY39" fmla="*/ 61376 h 72682"/>
                <a:gd name="connsiteX40" fmla="*/ 206981 w 206980"/>
                <a:gd name="connsiteY40" fmla="*/ 71067 h 72682"/>
                <a:gd name="connsiteX41" fmla="*/ 159278 w 206980"/>
                <a:gd name="connsiteY41" fmla="*/ 71067 h 72682"/>
                <a:gd name="connsiteX42" fmla="*/ 175448 w 206980"/>
                <a:gd name="connsiteY42" fmla="*/ 43609 h 72682"/>
                <a:gd name="connsiteX43" fmla="*/ 186768 w 206980"/>
                <a:gd name="connsiteY43" fmla="*/ 36341 h 72682"/>
                <a:gd name="connsiteX44" fmla="*/ 196470 w 206980"/>
                <a:gd name="connsiteY44" fmla="*/ 21805 h 72682"/>
                <a:gd name="connsiteX45" fmla="*/ 183534 w 206980"/>
                <a:gd name="connsiteY45" fmla="*/ 9691 h 72682"/>
                <a:gd name="connsiteX46" fmla="*/ 170597 w 206980"/>
                <a:gd name="connsiteY46" fmla="*/ 23420 h 72682"/>
                <a:gd name="connsiteX47" fmla="*/ 170597 w 206980"/>
                <a:gd name="connsiteY47" fmla="*/ 26650 h 72682"/>
                <a:gd name="connsiteX48" fmla="*/ 160895 w 206980"/>
                <a:gd name="connsiteY48" fmla="*/ 25035 h 72682"/>
                <a:gd name="connsiteX49" fmla="*/ 160895 w 206980"/>
                <a:gd name="connsiteY49" fmla="*/ 25035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6980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lnTo>
                    <a:pt x="29915" y="70259"/>
                  </a:lnTo>
                  <a:close/>
                  <a:moveTo>
                    <a:pt x="67916" y="11306"/>
                  </a:moveTo>
                  <a:cubicBezTo>
                    <a:pt x="71958" y="4846"/>
                    <a:pt x="79235" y="0"/>
                    <a:pt x="88937" y="0"/>
                  </a:cubicBezTo>
                  <a:cubicBezTo>
                    <a:pt x="98639" y="0"/>
                    <a:pt x="105107" y="4038"/>
                    <a:pt x="109958" y="11306"/>
                  </a:cubicBezTo>
                  <a:cubicBezTo>
                    <a:pt x="114810" y="17767"/>
                    <a:pt x="116427" y="26650"/>
                    <a:pt x="116427" y="36341"/>
                  </a:cubicBezTo>
                  <a:cubicBezTo>
                    <a:pt x="116427" y="46032"/>
                    <a:pt x="114810" y="54108"/>
                    <a:pt x="109958" y="61376"/>
                  </a:cubicBezTo>
                  <a:cubicBezTo>
                    <a:pt x="105916" y="67837"/>
                    <a:pt x="98639" y="72682"/>
                    <a:pt x="88937" y="72682"/>
                  </a:cubicBezTo>
                  <a:cubicBezTo>
                    <a:pt x="79235" y="72682"/>
                    <a:pt x="72767" y="68644"/>
                    <a:pt x="67916" y="61376"/>
                  </a:cubicBezTo>
                  <a:cubicBezTo>
                    <a:pt x="63065" y="54915"/>
                    <a:pt x="61447" y="46032"/>
                    <a:pt x="61447" y="36341"/>
                  </a:cubicBezTo>
                  <a:cubicBezTo>
                    <a:pt x="61447" y="26650"/>
                    <a:pt x="63065" y="17767"/>
                    <a:pt x="67916" y="11306"/>
                  </a:cubicBezTo>
                  <a:close/>
                  <a:moveTo>
                    <a:pt x="77618" y="58146"/>
                  </a:moveTo>
                  <a:cubicBezTo>
                    <a:pt x="80043" y="60568"/>
                    <a:pt x="83277" y="62184"/>
                    <a:pt x="88129" y="62184"/>
                  </a:cubicBezTo>
                  <a:cubicBezTo>
                    <a:pt x="92980" y="62184"/>
                    <a:pt x="96214" y="60568"/>
                    <a:pt x="98639" y="58146"/>
                  </a:cubicBezTo>
                  <a:cubicBezTo>
                    <a:pt x="102682" y="54108"/>
                    <a:pt x="104299" y="46840"/>
                    <a:pt x="104299" y="36341"/>
                  </a:cubicBezTo>
                  <a:cubicBezTo>
                    <a:pt x="104299" y="25842"/>
                    <a:pt x="102682" y="18574"/>
                    <a:pt x="98639" y="14536"/>
                  </a:cubicBezTo>
                  <a:cubicBezTo>
                    <a:pt x="96214" y="12114"/>
                    <a:pt x="92980" y="10499"/>
                    <a:pt x="88129" y="10499"/>
                  </a:cubicBezTo>
                  <a:cubicBezTo>
                    <a:pt x="83277" y="10499"/>
                    <a:pt x="80043" y="12114"/>
                    <a:pt x="77618" y="14536"/>
                  </a:cubicBezTo>
                  <a:cubicBezTo>
                    <a:pt x="73575" y="18574"/>
                    <a:pt x="71958" y="25842"/>
                    <a:pt x="71958" y="36341"/>
                  </a:cubicBezTo>
                  <a:cubicBezTo>
                    <a:pt x="71958" y="46840"/>
                    <a:pt x="73575" y="53300"/>
                    <a:pt x="77618" y="58146"/>
                  </a:cubicBezTo>
                  <a:close/>
                  <a:moveTo>
                    <a:pt x="136640" y="55723"/>
                  </a:moveTo>
                  <a:cubicBezTo>
                    <a:pt x="140682" y="55723"/>
                    <a:pt x="143916" y="58953"/>
                    <a:pt x="143916" y="62991"/>
                  </a:cubicBezTo>
                  <a:cubicBezTo>
                    <a:pt x="143916" y="67029"/>
                    <a:pt x="140682" y="70259"/>
                    <a:pt x="136640" y="70259"/>
                  </a:cubicBezTo>
                  <a:cubicBezTo>
                    <a:pt x="132597" y="70259"/>
                    <a:pt x="129363" y="67029"/>
                    <a:pt x="129363" y="62991"/>
                  </a:cubicBezTo>
                  <a:cubicBezTo>
                    <a:pt x="129363" y="58953"/>
                    <a:pt x="132597" y="55723"/>
                    <a:pt x="136640" y="55723"/>
                  </a:cubicBezTo>
                  <a:close/>
                  <a:moveTo>
                    <a:pt x="160895" y="25035"/>
                  </a:moveTo>
                  <a:lnTo>
                    <a:pt x="160895" y="22612"/>
                  </a:lnTo>
                  <a:cubicBezTo>
                    <a:pt x="160895" y="11306"/>
                    <a:pt x="169789" y="808"/>
                    <a:pt x="184342" y="808"/>
                  </a:cubicBezTo>
                  <a:cubicBezTo>
                    <a:pt x="198895" y="808"/>
                    <a:pt x="206981" y="10499"/>
                    <a:pt x="206981" y="21805"/>
                  </a:cubicBezTo>
                  <a:cubicBezTo>
                    <a:pt x="206981" y="30688"/>
                    <a:pt x="202129" y="37956"/>
                    <a:pt x="194044" y="42802"/>
                  </a:cubicBezTo>
                  <a:lnTo>
                    <a:pt x="180300" y="51685"/>
                  </a:lnTo>
                  <a:cubicBezTo>
                    <a:pt x="176257" y="54108"/>
                    <a:pt x="173023" y="57338"/>
                    <a:pt x="172214" y="61376"/>
                  </a:cubicBezTo>
                  <a:lnTo>
                    <a:pt x="206981" y="61376"/>
                  </a:lnTo>
                  <a:lnTo>
                    <a:pt x="206981" y="71067"/>
                  </a:lnTo>
                  <a:lnTo>
                    <a:pt x="159278" y="71067"/>
                  </a:lnTo>
                  <a:cubicBezTo>
                    <a:pt x="159278" y="59761"/>
                    <a:pt x="164129" y="51685"/>
                    <a:pt x="175448" y="43609"/>
                  </a:cubicBezTo>
                  <a:lnTo>
                    <a:pt x="186768" y="36341"/>
                  </a:lnTo>
                  <a:cubicBezTo>
                    <a:pt x="193236" y="32303"/>
                    <a:pt x="196470" y="27458"/>
                    <a:pt x="196470" y="21805"/>
                  </a:cubicBezTo>
                  <a:cubicBezTo>
                    <a:pt x="196470" y="15344"/>
                    <a:pt x="192427" y="9691"/>
                    <a:pt x="183534" y="9691"/>
                  </a:cubicBezTo>
                  <a:cubicBezTo>
                    <a:pt x="174640" y="9691"/>
                    <a:pt x="170597" y="16152"/>
                    <a:pt x="170597" y="23420"/>
                  </a:cubicBezTo>
                  <a:lnTo>
                    <a:pt x="170597" y="26650"/>
                  </a:lnTo>
                  <a:lnTo>
                    <a:pt x="160895" y="25035"/>
                  </a:lnTo>
                  <a:lnTo>
                    <a:pt x="160895" y="25035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3D5533-0642-624A-CC6E-55393FA3F7FF}"/>
                </a:ext>
              </a:extLst>
            </p:cNvPr>
            <p:cNvSpPr/>
            <p:nvPr/>
          </p:nvSpPr>
          <p:spPr>
            <a:xfrm>
              <a:off x="7517008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67CDEA0-B66B-AFE8-ED0D-8AC5AC6CFC43}"/>
              </a:ext>
            </a:extLst>
          </p:cNvPr>
          <p:cNvGrpSpPr/>
          <p:nvPr/>
        </p:nvGrpSpPr>
        <p:grpSpPr>
          <a:xfrm>
            <a:off x="10072732" y="2647341"/>
            <a:ext cx="343619" cy="591954"/>
            <a:chOff x="10072732" y="2647341"/>
            <a:chExt cx="343619" cy="59195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ADE5FFD-3C9D-7C3F-AC84-89F0280101E0}"/>
                </a:ext>
              </a:extLst>
            </p:cNvPr>
            <p:cNvSpPr/>
            <p:nvPr/>
          </p:nvSpPr>
          <p:spPr>
            <a:xfrm>
              <a:off x="10072732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BAF53B4-9E1C-3301-96DB-2DF2370B198F}"/>
                </a:ext>
              </a:extLst>
            </p:cNvPr>
            <p:cNvSpPr/>
            <p:nvPr/>
          </p:nvSpPr>
          <p:spPr>
            <a:xfrm>
              <a:off x="10147924" y="2765247"/>
              <a:ext cx="190001" cy="72682"/>
            </a:xfrm>
            <a:custGeom>
              <a:avLst/>
              <a:gdLst>
                <a:gd name="connsiteX0" fmla="*/ 29915 w 190001"/>
                <a:gd name="connsiteY0" fmla="*/ 70259 h 72682"/>
                <a:gd name="connsiteX1" fmla="*/ 20213 w 190001"/>
                <a:gd name="connsiteY1" fmla="*/ 70259 h 72682"/>
                <a:gd name="connsiteX2" fmla="*/ 0 w 190001"/>
                <a:gd name="connsiteY2" fmla="*/ 19382 h 72682"/>
                <a:gd name="connsiteX3" fmla="*/ 11319 w 190001"/>
                <a:gd name="connsiteY3" fmla="*/ 19382 h 72682"/>
                <a:gd name="connsiteX4" fmla="*/ 25873 w 190001"/>
                <a:gd name="connsiteY4" fmla="*/ 58146 h 72682"/>
                <a:gd name="connsiteX5" fmla="*/ 40426 w 190001"/>
                <a:gd name="connsiteY5" fmla="*/ 19382 h 72682"/>
                <a:gd name="connsiteX6" fmla="*/ 50937 w 190001"/>
                <a:gd name="connsiteY6" fmla="*/ 19382 h 72682"/>
                <a:gd name="connsiteX7" fmla="*/ 29915 w 190001"/>
                <a:gd name="connsiteY7" fmla="*/ 70259 h 72682"/>
                <a:gd name="connsiteX8" fmla="*/ 75193 w 190001"/>
                <a:gd name="connsiteY8" fmla="*/ 70259 h 72682"/>
                <a:gd name="connsiteX9" fmla="*/ 75193 w 190001"/>
                <a:gd name="connsiteY9" fmla="*/ 22612 h 72682"/>
                <a:gd name="connsiteX10" fmla="*/ 59022 w 190001"/>
                <a:gd name="connsiteY10" fmla="*/ 22612 h 72682"/>
                <a:gd name="connsiteX11" fmla="*/ 59022 w 190001"/>
                <a:gd name="connsiteY11" fmla="*/ 15344 h 72682"/>
                <a:gd name="connsiteX12" fmla="*/ 76809 w 190001"/>
                <a:gd name="connsiteY12" fmla="*/ 2423 h 72682"/>
                <a:gd name="connsiteX13" fmla="*/ 85703 w 190001"/>
                <a:gd name="connsiteY13" fmla="*/ 2423 h 72682"/>
                <a:gd name="connsiteX14" fmla="*/ 85703 w 190001"/>
                <a:gd name="connsiteY14" fmla="*/ 70259 h 72682"/>
                <a:gd name="connsiteX15" fmla="*/ 75193 w 190001"/>
                <a:gd name="connsiteY15" fmla="*/ 70259 h 72682"/>
                <a:gd name="connsiteX16" fmla="*/ 112384 w 190001"/>
                <a:gd name="connsiteY16" fmla="*/ 55723 h 72682"/>
                <a:gd name="connsiteX17" fmla="*/ 119661 w 190001"/>
                <a:gd name="connsiteY17" fmla="*/ 62991 h 72682"/>
                <a:gd name="connsiteX18" fmla="*/ 112384 w 190001"/>
                <a:gd name="connsiteY18" fmla="*/ 70259 h 72682"/>
                <a:gd name="connsiteX19" fmla="*/ 105107 w 190001"/>
                <a:gd name="connsiteY19" fmla="*/ 62991 h 72682"/>
                <a:gd name="connsiteX20" fmla="*/ 112384 w 190001"/>
                <a:gd name="connsiteY20" fmla="*/ 55723 h 72682"/>
                <a:gd name="connsiteX21" fmla="*/ 141491 w 190001"/>
                <a:gd name="connsiteY21" fmla="*/ 11306 h 72682"/>
                <a:gd name="connsiteX22" fmla="*/ 162512 w 190001"/>
                <a:gd name="connsiteY22" fmla="*/ 0 h 72682"/>
                <a:gd name="connsiteX23" fmla="*/ 183534 w 190001"/>
                <a:gd name="connsiteY23" fmla="*/ 11306 h 72682"/>
                <a:gd name="connsiteX24" fmla="*/ 190002 w 190001"/>
                <a:gd name="connsiteY24" fmla="*/ 36341 h 72682"/>
                <a:gd name="connsiteX25" fmla="*/ 183534 w 190001"/>
                <a:gd name="connsiteY25" fmla="*/ 61376 h 72682"/>
                <a:gd name="connsiteX26" fmla="*/ 162512 w 190001"/>
                <a:gd name="connsiteY26" fmla="*/ 72682 h 72682"/>
                <a:gd name="connsiteX27" fmla="*/ 141491 w 190001"/>
                <a:gd name="connsiteY27" fmla="*/ 61376 h 72682"/>
                <a:gd name="connsiteX28" fmla="*/ 135023 w 190001"/>
                <a:gd name="connsiteY28" fmla="*/ 36341 h 72682"/>
                <a:gd name="connsiteX29" fmla="*/ 141491 w 190001"/>
                <a:gd name="connsiteY29" fmla="*/ 11306 h 72682"/>
                <a:gd name="connsiteX30" fmla="*/ 152002 w 190001"/>
                <a:gd name="connsiteY30" fmla="*/ 58146 h 72682"/>
                <a:gd name="connsiteX31" fmla="*/ 162512 w 190001"/>
                <a:gd name="connsiteY31" fmla="*/ 62184 h 72682"/>
                <a:gd name="connsiteX32" fmla="*/ 173023 w 190001"/>
                <a:gd name="connsiteY32" fmla="*/ 58146 h 72682"/>
                <a:gd name="connsiteX33" fmla="*/ 178683 w 190001"/>
                <a:gd name="connsiteY33" fmla="*/ 36341 h 72682"/>
                <a:gd name="connsiteX34" fmla="*/ 173023 w 190001"/>
                <a:gd name="connsiteY34" fmla="*/ 14536 h 72682"/>
                <a:gd name="connsiteX35" fmla="*/ 162512 w 190001"/>
                <a:gd name="connsiteY35" fmla="*/ 10499 h 72682"/>
                <a:gd name="connsiteX36" fmla="*/ 152002 w 190001"/>
                <a:gd name="connsiteY36" fmla="*/ 14536 h 72682"/>
                <a:gd name="connsiteX37" fmla="*/ 146342 w 190001"/>
                <a:gd name="connsiteY37" fmla="*/ 36341 h 72682"/>
                <a:gd name="connsiteX38" fmla="*/ 152002 w 190001"/>
                <a:gd name="connsiteY38" fmla="*/ 58146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0001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close/>
                  <a:moveTo>
                    <a:pt x="75193" y="70259"/>
                  </a:moveTo>
                  <a:lnTo>
                    <a:pt x="75193" y="22612"/>
                  </a:lnTo>
                  <a:lnTo>
                    <a:pt x="59022" y="22612"/>
                  </a:lnTo>
                  <a:lnTo>
                    <a:pt x="59022" y="15344"/>
                  </a:lnTo>
                  <a:cubicBezTo>
                    <a:pt x="68724" y="15344"/>
                    <a:pt x="75193" y="9691"/>
                    <a:pt x="76809" y="2423"/>
                  </a:cubicBezTo>
                  <a:lnTo>
                    <a:pt x="85703" y="2423"/>
                  </a:lnTo>
                  <a:lnTo>
                    <a:pt x="85703" y="70259"/>
                  </a:lnTo>
                  <a:lnTo>
                    <a:pt x="75193" y="70259"/>
                  </a:lnTo>
                  <a:close/>
                  <a:moveTo>
                    <a:pt x="112384" y="55723"/>
                  </a:moveTo>
                  <a:cubicBezTo>
                    <a:pt x="116427" y="55723"/>
                    <a:pt x="119661" y="58953"/>
                    <a:pt x="119661" y="62991"/>
                  </a:cubicBezTo>
                  <a:cubicBezTo>
                    <a:pt x="119661" y="67029"/>
                    <a:pt x="116427" y="70259"/>
                    <a:pt x="112384" y="70259"/>
                  </a:cubicBezTo>
                  <a:cubicBezTo>
                    <a:pt x="108342" y="70259"/>
                    <a:pt x="105107" y="67029"/>
                    <a:pt x="105107" y="62991"/>
                  </a:cubicBezTo>
                  <a:cubicBezTo>
                    <a:pt x="105107" y="58953"/>
                    <a:pt x="108342" y="55723"/>
                    <a:pt x="112384" y="55723"/>
                  </a:cubicBezTo>
                  <a:close/>
                  <a:moveTo>
                    <a:pt x="141491" y="11306"/>
                  </a:moveTo>
                  <a:cubicBezTo>
                    <a:pt x="145533" y="4846"/>
                    <a:pt x="152810" y="0"/>
                    <a:pt x="162512" y="0"/>
                  </a:cubicBezTo>
                  <a:cubicBezTo>
                    <a:pt x="172215" y="0"/>
                    <a:pt x="178683" y="4038"/>
                    <a:pt x="183534" y="11306"/>
                  </a:cubicBezTo>
                  <a:cubicBezTo>
                    <a:pt x="188385" y="17767"/>
                    <a:pt x="190002" y="26650"/>
                    <a:pt x="190002" y="36341"/>
                  </a:cubicBezTo>
                  <a:cubicBezTo>
                    <a:pt x="190002" y="46032"/>
                    <a:pt x="188385" y="54108"/>
                    <a:pt x="183534" y="61376"/>
                  </a:cubicBezTo>
                  <a:cubicBezTo>
                    <a:pt x="179491" y="67837"/>
                    <a:pt x="172215" y="72682"/>
                    <a:pt x="162512" y="72682"/>
                  </a:cubicBezTo>
                  <a:cubicBezTo>
                    <a:pt x="152810" y="72682"/>
                    <a:pt x="146342" y="68644"/>
                    <a:pt x="141491" y="61376"/>
                  </a:cubicBezTo>
                  <a:cubicBezTo>
                    <a:pt x="136640" y="54915"/>
                    <a:pt x="135023" y="46032"/>
                    <a:pt x="135023" y="36341"/>
                  </a:cubicBezTo>
                  <a:cubicBezTo>
                    <a:pt x="135023" y="26650"/>
                    <a:pt x="137448" y="17767"/>
                    <a:pt x="141491" y="11306"/>
                  </a:cubicBezTo>
                  <a:close/>
                  <a:moveTo>
                    <a:pt x="152002" y="58146"/>
                  </a:moveTo>
                  <a:cubicBezTo>
                    <a:pt x="154427" y="60568"/>
                    <a:pt x="157661" y="62184"/>
                    <a:pt x="162512" y="62184"/>
                  </a:cubicBezTo>
                  <a:cubicBezTo>
                    <a:pt x="167363" y="62184"/>
                    <a:pt x="170597" y="60568"/>
                    <a:pt x="173023" y="58146"/>
                  </a:cubicBezTo>
                  <a:cubicBezTo>
                    <a:pt x="177066" y="54108"/>
                    <a:pt x="178683" y="46840"/>
                    <a:pt x="178683" y="36341"/>
                  </a:cubicBezTo>
                  <a:cubicBezTo>
                    <a:pt x="178683" y="25842"/>
                    <a:pt x="177066" y="18574"/>
                    <a:pt x="173023" y="14536"/>
                  </a:cubicBezTo>
                  <a:cubicBezTo>
                    <a:pt x="170597" y="12114"/>
                    <a:pt x="167363" y="10499"/>
                    <a:pt x="162512" y="10499"/>
                  </a:cubicBezTo>
                  <a:cubicBezTo>
                    <a:pt x="157661" y="10499"/>
                    <a:pt x="154427" y="12114"/>
                    <a:pt x="152002" y="14536"/>
                  </a:cubicBezTo>
                  <a:cubicBezTo>
                    <a:pt x="147959" y="18574"/>
                    <a:pt x="146342" y="25842"/>
                    <a:pt x="146342" y="36341"/>
                  </a:cubicBezTo>
                  <a:cubicBezTo>
                    <a:pt x="146342" y="46840"/>
                    <a:pt x="147959" y="53300"/>
                    <a:pt x="152002" y="58146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2D02E4-594A-435F-A5E9-C5E6E88740EE}"/>
                </a:ext>
              </a:extLst>
            </p:cNvPr>
            <p:cNvSpPr/>
            <p:nvPr/>
          </p:nvSpPr>
          <p:spPr>
            <a:xfrm>
              <a:off x="10178648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1670BE-A478-D430-C8DA-4002E55B4D0D}"/>
              </a:ext>
            </a:extLst>
          </p:cNvPr>
          <p:cNvGrpSpPr/>
          <p:nvPr/>
        </p:nvGrpSpPr>
        <p:grpSpPr>
          <a:xfrm>
            <a:off x="7321347" y="1565994"/>
            <a:ext cx="777793" cy="403789"/>
            <a:chOff x="7321347" y="1565994"/>
            <a:chExt cx="777793" cy="403789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71F9E87-E557-D40B-EC11-41ABC7309309}"/>
                </a:ext>
              </a:extLst>
            </p:cNvPr>
            <p:cNvSpPr/>
            <p:nvPr/>
          </p:nvSpPr>
          <p:spPr>
            <a:xfrm>
              <a:off x="7321347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D3D6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0F6D039-3C2C-0B9F-1C1C-D9131B0A61E8}"/>
                </a:ext>
              </a:extLst>
            </p:cNvPr>
            <p:cNvSpPr/>
            <p:nvPr/>
          </p:nvSpPr>
          <p:spPr>
            <a:xfrm>
              <a:off x="7500838" y="1728317"/>
              <a:ext cx="440642" cy="89641"/>
            </a:xfrm>
            <a:custGeom>
              <a:avLst/>
              <a:gdLst>
                <a:gd name="connsiteX0" fmla="*/ 25064 w 440642"/>
                <a:gd name="connsiteY0" fmla="*/ 52493 h 89641"/>
                <a:gd name="connsiteX1" fmla="*/ 12128 w 440642"/>
                <a:gd name="connsiteY1" fmla="*/ 52493 h 89641"/>
                <a:gd name="connsiteX2" fmla="*/ 12128 w 440642"/>
                <a:gd name="connsiteY2" fmla="*/ 87218 h 89641"/>
                <a:gd name="connsiteX3" fmla="*/ 0 w 440642"/>
                <a:gd name="connsiteY3" fmla="*/ 87218 h 89641"/>
                <a:gd name="connsiteX4" fmla="*/ 0 w 440642"/>
                <a:gd name="connsiteY4" fmla="*/ 2423 h 89641"/>
                <a:gd name="connsiteX5" fmla="*/ 32341 w 440642"/>
                <a:gd name="connsiteY5" fmla="*/ 2423 h 89641"/>
                <a:gd name="connsiteX6" fmla="*/ 59022 w 440642"/>
                <a:gd name="connsiteY6" fmla="*/ 28265 h 89641"/>
                <a:gd name="connsiteX7" fmla="*/ 38000 w 440642"/>
                <a:gd name="connsiteY7" fmla="*/ 52493 h 89641"/>
                <a:gd name="connsiteX8" fmla="*/ 58213 w 440642"/>
                <a:gd name="connsiteY8" fmla="*/ 88834 h 89641"/>
                <a:gd name="connsiteX9" fmla="*/ 44468 w 440642"/>
                <a:gd name="connsiteY9" fmla="*/ 88834 h 89641"/>
                <a:gd name="connsiteX10" fmla="*/ 25064 w 440642"/>
                <a:gd name="connsiteY10" fmla="*/ 52493 h 89641"/>
                <a:gd name="connsiteX11" fmla="*/ 25064 w 440642"/>
                <a:gd name="connsiteY11" fmla="*/ 52493 h 89641"/>
                <a:gd name="connsiteX12" fmla="*/ 30724 w 440642"/>
                <a:gd name="connsiteY12" fmla="*/ 41994 h 89641"/>
                <a:gd name="connsiteX13" fmla="*/ 46894 w 440642"/>
                <a:gd name="connsiteY13" fmla="*/ 27458 h 89641"/>
                <a:gd name="connsiteX14" fmla="*/ 30724 w 440642"/>
                <a:gd name="connsiteY14" fmla="*/ 12921 h 89641"/>
                <a:gd name="connsiteX15" fmla="*/ 12936 w 440642"/>
                <a:gd name="connsiteY15" fmla="*/ 12921 h 89641"/>
                <a:gd name="connsiteX16" fmla="*/ 12936 w 440642"/>
                <a:gd name="connsiteY16" fmla="*/ 41994 h 89641"/>
                <a:gd name="connsiteX17" fmla="*/ 30724 w 440642"/>
                <a:gd name="connsiteY17" fmla="*/ 41994 h 89641"/>
                <a:gd name="connsiteX18" fmla="*/ 128554 w 440642"/>
                <a:gd name="connsiteY18" fmla="*/ 71067 h 89641"/>
                <a:gd name="connsiteX19" fmla="*/ 102682 w 440642"/>
                <a:gd name="connsiteY19" fmla="*/ 89641 h 89641"/>
                <a:gd name="connsiteX20" fmla="*/ 73575 w 440642"/>
                <a:gd name="connsiteY20" fmla="*/ 58146 h 89641"/>
                <a:gd name="connsiteX21" fmla="*/ 101873 w 440642"/>
                <a:gd name="connsiteY21" fmla="*/ 27458 h 89641"/>
                <a:gd name="connsiteX22" fmla="*/ 130171 w 440642"/>
                <a:gd name="connsiteY22" fmla="*/ 58146 h 89641"/>
                <a:gd name="connsiteX23" fmla="*/ 130171 w 440642"/>
                <a:gd name="connsiteY23" fmla="*/ 62184 h 89641"/>
                <a:gd name="connsiteX24" fmla="*/ 86511 w 440642"/>
                <a:gd name="connsiteY24" fmla="*/ 62184 h 89641"/>
                <a:gd name="connsiteX25" fmla="*/ 104299 w 440642"/>
                <a:gd name="connsiteY25" fmla="*/ 79950 h 89641"/>
                <a:gd name="connsiteX26" fmla="*/ 120469 w 440642"/>
                <a:gd name="connsiteY26" fmla="*/ 67837 h 89641"/>
                <a:gd name="connsiteX27" fmla="*/ 128554 w 440642"/>
                <a:gd name="connsiteY27" fmla="*/ 71067 h 89641"/>
                <a:gd name="connsiteX28" fmla="*/ 117235 w 440642"/>
                <a:gd name="connsiteY28" fmla="*/ 52493 h 89641"/>
                <a:gd name="connsiteX29" fmla="*/ 101065 w 440642"/>
                <a:gd name="connsiteY29" fmla="*/ 37956 h 89641"/>
                <a:gd name="connsiteX30" fmla="*/ 84894 w 440642"/>
                <a:gd name="connsiteY30" fmla="*/ 52493 h 89641"/>
                <a:gd name="connsiteX31" fmla="*/ 117235 w 440642"/>
                <a:gd name="connsiteY31" fmla="*/ 52493 h 89641"/>
                <a:gd name="connsiteX32" fmla="*/ 149576 w 440642"/>
                <a:gd name="connsiteY32" fmla="*/ 88026 h 89641"/>
                <a:gd name="connsiteX33" fmla="*/ 149576 w 440642"/>
                <a:gd name="connsiteY33" fmla="*/ 0 h 89641"/>
                <a:gd name="connsiteX34" fmla="*/ 160895 w 440642"/>
                <a:gd name="connsiteY34" fmla="*/ 0 h 89641"/>
                <a:gd name="connsiteX35" fmla="*/ 160895 w 440642"/>
                <a:gd name="connsiteY35" fmla="*/ 88026 h 89641"/>
                <a:gd name="connsiteX36" fmla="*/ 149576 w 440642"/>
                <a:gd name="connsiteY36" fmla="*/ 88026 h 89641"/>
                <a:gd name="connsiteX37" fmla="*/ 237704 w 440642"/>
                <a:gd name="connsiteY37" fmla="*/ 71067 h 89641"/>
                <a:gd name="connsiteX38" fmla="*/ 211831 w 440642"/>
                <a:gd name="connsiteY38" fmla="*/ 89641 h 89641"/>
                <a:gd name="connsiteX39" fmla="*/ 182725 w 440642"/>
                <a:gd name="connsiteY39" fmla="*/ 58146 h 89641"/>
                <a:gd name="connsiteX40" fmla="*/ 211023 w 440642"/>
                <a:gd name="connsiteY40" fmla="*/ 27458 h 89641"/>
                <a:gd name="connsiteX41" fmla="*/ 239321 w 440642"/>
                <a:gd name="connsiteY41" fmla="*/ 58146 h 89641"/>
                <a:gd name="connsiteX42" fmla="*/ 239321 w 440642"/>
                <a:gd name="connsiteY42" fmla="*/ 62184 h 89641"/>
                <a:gd name="connsiteX43" fmla="*/ 195661 w 440642"/>
                <a:gd name="connsiteY43" fmla="*/ 62184 h 89641"/>
                <a:gd name="connsiteX44" fmla="*/ 213449 w 440642"/>
                <a:gd name="connsiteY44" fmla="*/ 79950 h 89641"/>
                <a:gd name="connsiteX45" fmla="*/ 229619 w 440642"/>
                <a:gd name="connsiteY45" fmla="*/ 67837 h 89641"/>
                <a:gd name="connsiteX46" fmla="*/ 237704 w 440642"/>
                <a:gd name="connsiteY46" fmla="*/ 71067 h 89641"/>
                <a:gd name="connsiteX47" fmla="*/ 226385 w 440642"/>
                <a:gd name="connsiteY47" fmla="*/ 52493 h 89641"/>
                <a:gd name="connsiteX48" fmla="*/ 210215 w 440642"/>
                <a:gd name="connsiteY48" fmla="*/ 37956 h 89641"/>
                <a:gd name="connsiteX49" fmla="*/ 194044 w 440642"/>
                <a:gd name="connsiteY49" fmla="*/ 52493 h 89641"/>
                <a:gd name="connsiteX50" fmla="*/ 226385 w 440642"/>
                <a:gd name="connsiteY50" fmla="*/ 52493 h 89641"/>
                <a:gd name="connsiteX51" fmla="*/ 272470 w 440642"/>
                <a:gd name="connsiteY51" fmla="*/ 54915 h 89641"/>
                <a:gd name="connsiteX52" fmla="*/ 288641 w 440642"/>
                <a:gd name="connsiteY52" fmla="*/ 52493 h 89641"/>
                <a:gd name="connsiteX53" fmla="*/ 293492 w 440642"/>
                <a:gd name="connsiteY53" fmla="*/ 48455 h 89641"/>
                <a:gd name="connsiteX54" fmla="*/ 280555 w 440642"/>
                <a:gd name="connsiteY54" fmla="*/ 37956 h 89641"/>
                <a:gd name="connsiteX55" fmla="*/ 267619 w 440642"/>
                <a:gd name="connsiteY55" fmla="*/ 50070 h 89641"/>
                <a:gd name="connsiteX56" fmla="*/ 256300 w 440642"/>
                <a:gd name="connsiteY56" fmla="*/ 47647 h 89641"/>
                <a:gd name="connsiteX57" fmla="*/ 280555 w 440642"/>
                <a:gd name="connsiteY57" fmla="*/ 29073 h 89641"/>
                <a:gd name="connsiteX58" fmla="*/ 304811 w 440642"/>
                <a:gd name="connsiteY58" fmla="*/ 50070 h 89641"/>
                <a:gd name="connsiteX59" fmla="*/ 304811 w 440642"/>
                <a:gd name="connsiteY59" fmla="*/ 78335 h 89641"/>
                <a:gd name="connsiteX60" fmla="*/ 305620 w 440642"/>
                <a:gd name="connsiteY60" fmla="*/ 88026 h 89641"/>
                <a:gd name="connsiteX61" fmla="*/ 293492 w 440642"/>
                <a:gd name="connsiteY61" fmla="*/ 88026 h 89641"/>
                <a:gd name="connsiteX62" fmla="*/ 292683 w 440642"/>
                <a:gd name="connsiteY62" fmla="*/ 79950 h 89641"/>
                <a:gd name="connsiteX63" fmla="*/ 274087 w 440642"/>
                <a:gd name="connsiteY63" fmla="*/ 89641 h 89641"/>
                <a:gd name="connsiteX64" fmla="*/ 254683 w 440642"/>
                <a:gd name="connsiteY64" fmla="*/ 71874 h 89641"/>
                <a:gd name="connsiteX65" fmla="*/ 272470 w 440642"/>
                <a:gd name="connsiteY65" fmla="*/ 54915 h 89641"/>
                <a:gd name="connsiteX66" fmla="*/ 272470 w 440642"/>
                <a:gd name="connsiteY66" fmla="*/ 54915 h 89641"/>
                <a:gd name="connsiteX67" fmla="*/ 292683 w 440642"/>
                <a:gd name="connsiteY67" fmla="*/ 62991 h 89641"/>
                <a:gd name="connsiteX68" fmla="*/ 292683 w 440642"/>
                <a:gd name="connsiteY68" fmla="*/ 60568 h 89641"/>
                <a:gd name="connsiteX69" fmla="*/ 274896 w 440642"/>
                <a:gd name="connsiteY69" fmla="*/ 62991 h 89641"/>
                <a:gd name="connsiteX70" fmla="*/ 266811 w 440642"/>
                <a:gd name="connsiteY70" fmla="*/ 71874 h 89641"/>
                <a:gd name="connsiteX71" fmla="*/ 276513 w 440642"/>
                <a:gd name="connsiteY71" fmla="*/ 79950 h 89641"/>
                <a:gd name="connsiteX72" fmla="*/ 292683 w 440642"/>
                <a:gd name="connsiteY72" fmla="*/ 62991 h 89641"/>
                <a:gd name="connsiteX73" fmla="*/ 333109 w 440642"/>
                <a:gd name="connsiteY73" fmla="*/ 69452 h 89641"/>
                <a:gd name="connsiteX74" fmla="*/ 346854 w 440642"/>
                <a:gd name="connsiteY74" fmla="*/ 79950 h 89641"/>
                <a:gd name="connsiteX75" fmla="*/ 356556 w 440642"/>
                <a:gd name="connsiteY75" fmla="*/ 71874 h 89641"/>
                <a:gd name="connsiteX76" fmla="*/ 349279 w 440642"/>
                <a:gd name="connsiteY76" fmla="*/ 64606 h 89641"/>
                <a:gd name="connsiteX77" fmla="*/ 339577 w 440642"/>
                <a:gd name="connsiteY77" fmla="*/ 62184 h 89641"/>
                <a:gd name="connsiteX78" fmla="*/ 325024 w 440642"/>
                <a:gd name="connsiteY78" fmla="*/ 46032 h 89641"/>
                <a:gd name="connsiteX79" fmla="*/ 346045 w 440642"/>
                <a:gd name="connsiteY79" fmla="*/ 27458 h 89641"/>
                <a:gd name="connsiteX80" fmla="*/ 367875 w 440642"/>
                <a:gd name="connsiteY80" fmla="*/ 42802 h 89641"/>
                <a:gd name="connsiteX81" fmla="*/ 358173 w 440642"/>
                <a:gd name="connsiteY81" fmla="*/ 46840 h 89641"/>
                <a:gd name="connsiteX82" fmla="*/ 346045 w 440642"/>
                <a:gd name="connsiteY82" fmla="*/ 37149 h 89641"/>
                <a:gd name="connsiteX83" fmla="*/ 336343 w 440642"/>
                <a:gd name="connsiteY83" fmla="*/ 45224 h 89641"/>
                <a:gd name="connsiteX84" fmla="*/ 342811 w 440642"/>
                <a:gd name="connsiteY84" fmla="*/ 52493 h 89641"/>
                <a:gd name="connsiteX85" fmla="*/ 352513 w 440642"/>
                <a:gd name="connsiteY85" fmla="*/ 54915 h 89641"/>
                <a:gd name="connsiteX86" fmla="*/ 368684 w 440642"/>
                <a:gd name="connsiteY86" fmla="*/ 71874 h 89641"/>
                <a:gd name="connsiteX87" fmla="*/ 347663 w 440642"/>
                <a:gd name="connsiteY87" fmla="*/ 89641 h 89641"/>
                <a:gd name="connsiteX88" fmla="*/ 324215 w 440642"/>
                <a:gd name="connsiteY88" fmla="*/ 72682 h 89641"/>
                <a:gd name="connsiteX89" fmla="*/ 333109 w 440642"/>
                <a:gd name="connsiteY89" fmla="*/ 69452 h 89641"/>
                <a:gd name="connsiteX90" fmla="*/ 333109 w 440642"/>
                <a:gd name="connsiteY90" fmla="*/ 69452 h 89641"/>
                <a:gd name="connsiteX91" fmla="*/ 439025 w 440642"/>
                <a:gd name="connsiteY91" fmla="*/ 71067 h 89641"/>
                <a:gd name="connsiteX92" fmla="*/ 413152 w 440642"/>
                <a:gd name="connsiteY92" fmla="*/ 89641 h 89641"/>
                <a:gd name="connsiteX93" fmla="*/ 384046 w 440642"/>
                <a:gd name="connsiteY93" fmla="*/ 58146 h 89641"/>
                <a:gd name="connsiteX94" fmla="*/ 412344 w 440642"/>
                <a:gd name="connsiteY94" fmla="*/ 27458 h 89641"/>
                <a:gd name="connsiteX95" fmla="*/ 440642 w 440642"/>
                <a:gd name="connsiteY95" fmla="*/ 58146 h 89641"/>
                <a:gd name="connsiteX96" fmla="*/ 440642 w 440642"/>
                <a:gd name="connsiteY96" fmla="*/ 62184 h 89641"/>
                <a:gd name="connsiteX97" fmla="*/ 396982 w 440642"/>
                <a:gd name="connsiteY97" fmla="*/ 62184 h 89641"/>
                <a:gd name="connsiteX98" fmla="*/ 414769 w 440642"/>
                <a:gd name="connsiteY98" fmla="*/ 79950 h 89641"/>
                <a:gd name="connsiteX99" fmla="*/ 430940 w 440642"/>
                <a:gd name="connsiteY99" fmla="*/ 67837 h 89641"/>
                <a:gd name="connsiteX100" fmla="*/ 439025 w 440642"/>
                <a:gd name="connsiteY100" fmla="*/ 71067 h 89641"/>
                <a:gd name="connsiteX101" fmla="*/ 427706 w 440642"/>
                <a:gd name="connsiteY101" fmla="*/ 52493 h 89641"/>
                <a:gd name="connsiteX102" fmla="*/ 411535 w 440642"/>
                <a:gd name="connsiteY102" fmla="*/ 37956 h 89641"/>
                <a:gd name="connsiteX103" fmla="*/ 395365 w 440642"/>
                <a:gd name="connsiteY103" fmla="*/ 52493 h 89641"/>
                <a:gd name="connsiteX104" fmla="*/ 427706 w 440642"/>
                <a:gd name="connsiteY104" fmla="*/ 52493 h 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40642" h="89641">
                  <a:moveTo>
                    <a:pt x="25064" y="52493"/>
                  </a:moveTo>
                  <a:lnTo>
                    <a:pt x="12128" y="52493"/>
                  </a:lnTo>
                  <a:lnTo>
                    <a:pt x="12128" y="87218"/>
                  </a:lnTo>
                  <a:lnTo>
                    <a:pt x="0" y="87218"/>
                  </a:lnTo>
                  <a:lnTo>
                    <a:pt x="0" y="2423"/>
                  </a:lnTo>
                  <a:lnTo>
                    <a:pt x="32341" y="2423"/>
                  </a:lnTo>
                  <a:cubicBezTo>
                    <a:pt x="48511" y="2423"/>
                    <a:pt x="59022" y="13729"/>
                    <a:pt x="59022" y="28265"/>
                  </a:cubicBezTo>
                  <a:cubicBezTo>
                    <a:pt x="59022" y="40379"/>
                    <a:pt x="50937" y="50070"/>
                    <a:pt x="38000" y="52493"/>
                  </a:cubicBezTo>
                  <a:lnTo>
                    <a:pt x="58213" y="88834"/>
                  </a:lnTo>
                  <a:lnTo>
                    <a:pt x="44468" y="88834"/>
                  </a:lnTo>
                  <a:lnTo>
                    <a:pt x="25064" y="52493"/>
                  </a:lnTo>
                  <a:lnTo>
                    <a:pt x="25064" y="52493"/>
                  </a:lnTo>
                  <a:close/>
                  <a:moveTo>
                    <a:pt x="30724" y="41994"/>
                  </a:moveTo>
                  <a:cubicBezTo>
                    <a:pt x="40426" y="41994"/>
                    <a:pt x="46894" y="36341"/>
                    <a:pt x="46894" y="27458"/>
                  </a:cubicBezTo>
                  <a:cubicBezTo>
                    <a:pt x="46894" y="18574"/>
                    <a:pt x="40426" y="12921"/>
                    <a:pt x="30724" y="12921"/>
                  </a:cubicBezTo>
                  <a:lnTo>
                    <a:pt x="12936" y="12921"/>
                  </a:lnTo>
                  <a:lnTo>
                    <a:pt x="12936" y="41994"/>
                  </a:lnTo>
                  <a:cubicBezTo>
                    <a:pt x="12936" y="41994"/>
                    <a:pt x="30724" y="41994"/>
                    <a:pt x="30724" y="41994"/>
                  </a:cubicBezTo>
                  <a:close/>
                  <a:moveTo>
                    <a:pt x="128554" y="71067"/>
                  </a:moveTo>
                  <a:cubicBezTo>
                    <a:pt x="125320" y="81565"/>
                    <a:pt x="115618" y="89641"/>
                    <a:pt x="102682" y="89641"/>
                  </a:cubicBezTo>
                  <a:cubicBezTo>
                    <a:pt x="87320" y="89641"/>
                    <a:pt x="73575" y="78335"/>
                    <a:pt x="73575" y="58146"/>
                  </a:cubicBezTo>
                  <a:cubicBezTo>
                    <a:pt x="73575" y="39571"/>
                    <a:pt x="86511" y="27458"/>
                    <a:pt x="101873" y="27458"/>
                  </a:cubicBezTo>
                  <a:cubicBezTo>
                    <a:pt x="119660" y="27458"/>
                    <a:pt x="130171" y="39571"/>
                    <a:pt x="130171" y="58146"/>
                  </a:cubicBezTo>
                  <a:lnTo>
                    <a:pt x="130171" y="62184"/>
                  </a:lnTo>
                  <a:lnTo>
                    <a:pt x="86511" y="62184"/>
                  </a:lnTo>
                  <a:cubicBezTo>
                    <a:pt x="86511" y="72682"/>
                    <a:pt x="94596" y="79950"/>
                    <a:pt x="104299" y="79950"/>
                  </a:cubicBezTo>
                  <a:cubicBezTo>
                    <a:pt x="114001" y="79950"/>
                    <a:pt x="118852" y="75105"/>
                    <a:pt x="120469" y="67837"/>
                  </a:cubicBezTo>
                  <a:lnTo>
                    <a:pt x="128554" y="71067"/>
                  </a:lnTo>
                  <a:close/>
                  <a:moveTo>
                    <a:pt x="117235" y="52493"/>
                  </a:moveTo>
                  <a:cubicBezTo>
                    <a:pt x="117235" y="44417"/>
                    <a:pt x="111575" y="37956"/>
                    <a:pt x="101065" y="37956"/>
                  </a:cubicBezTo>
                  <a:cubicBezTo>
                    <a:pt x="91362" y="37956"/>
                    <a:pt x="85703" y="45224"/>
                    <a:pt x="84894" y="52493"/>
                  </a:cubicBezTo>
                  <a:lnTo>
                    <a:pt x="117235" y="52493"/>
                  </a:lnTo>
                  <a:close/>
                  <a:moveTo>
                    <a:pt x="149576" y="88026"/>
                  </a:moveTo>
                  <a:lnTo>
                    <a:pt x="149576" y="0"/>
                  </a:lnTo>
                  <a:lnTo>
                    <a:pt x="160895" y="0"/>
                  </a:lnTo>
                  <a:lnTo>
                    <a:pt x="160895" y="88026"/>
                  </a:lnTo>
                  <a:lnTo>
                    <a:pt x="149576" y="88026"/>
                  </a:lnTo>
                  <a:close/>
                  <a:moveTo>
                    <a:pt x="237704" y="71067"/>
                  </a:moveTo>
                  <a:cubicBezTo>
                    <a:pt x="234470" y="81565"/>
                    <a:pt x="224768" y="89641"/>
                    <a:pt x="211831" y="89641"/>
                  </a:cubicBezTo>
                  <a:cubicBezTo>
                    <a:pt x="196470" y="89641"/>
                    <a:pt x="182725" y="78335"/>
                    <a:pt x="182725" y="58146"/>
                  </a:cubicBezTo>
                  <a:cubicBezTo>
                    <a:pt x="182725" y="39571"/>
                    <a:pt x="195661" y="27458"/>
                    <a:pt x="211023" y="27458"/>
                  </a:cubicBezTo>
                  <a:cubicBezTo>
                    <a:pt x="228810" y="27458"/>
                    <a:pt x="239321" y="39571"/>
                    <a:pt x="239321" y="58146"/>
                  </a:cubicBezTo>
                  <a:lnTo>
                    <a:pt x="239321" y="62184"/>
                  </a:lnTo>
                  <a:lnTo>
                    <a:pt x="195661" y="62184"/>
                  </a:lnTo>
                  <a:cubicBezTo>
                    <a:pt x="195661" y="72682"/>
                    <a:pt x="203746" y="79950"/>
                    <a:pt x="213449" y="79950"/>
                  </a:cubicBezTo>
                  <a:cubicBezTo>
                    <a:pt x="223151" y="79950"/>
                    <a:pt x="228002" y="75105"/>
                    <a:pt x="229619" y="67837"/>
                  </a:cubicBezTo>
                  <a:lnTo>
                    <a:pt x="237704" y="71067"/>
                  </a:lnTo>
                  <a:close/>
                  <a:moveTo>
                    <a:pt x="226385" y="52493"/>
                  </a:moveTo>
                  <a:cubicBezTo>
                    <a:pt x="226385" y="44417"/>
                    <a:pt x="220725" y="37956"/>
                    <a:pt x="210215" y="37956"/>
                  </a:cubicBezTo>
                  <a:cubicBezTo>
                    <a:pt x="200512" y="37956"/>
                    <a:pt x="194853" y="45224"/>
                    <a:pt x="194044" y="52493"/>
                  </a:cubicBezTo>
                  <a:lnTo>
                    <a:pt x="226385" y="52493"/>
                  </a:lnTo>
                  <a:close/>
                  <a:moveTo>
                    <a:pt x="272470" y="54915"/>
                  </a:moveTo>
                  <a:lnTo>
                    <a:pt x="288641" y="52493"/>
                  </a:lnTo>
                  <a:cubicBezTo>
                    <a:pt x="291875" y="51685"/>
                    <a:pt x="293492" y="50070"/>
                    <a:pt x="293492" y="48455"/>
                  </a:cubicBezTo>
                  <a:cubicBezTo>
                    <a:pt x="293492" y="42802"/>
                    <a:pt x="289449" y="37956"/>
                    <a:pt x="280555" y="37956"/>
                  </a:cubicBezTo>
                  <a:cubicBezTo>
                    <a:pt x="272470" y="37956"/>
                    <a:pt x="268428" y="42802"/>
                    <a:pt x="267619" y="50070"/>
                  </a:cubicBezTo>
                  <a:lnTo>
                    <a:pt x="256300" y="47647"/>
                  </a:lnTo>
                  <a:cubicBezTo>
                    <a:pt x="257917" y="36341"/>
                    <a:pt x="267619" y="29073"/>
                    <a:pt x="280555" y="29073"/>
                  </a:cubicBezTo>
                  <a:cubicBezTo>
                    <a:pt x="298343" y="29073"/>
                    <a:pt x="304811" y="38764"/>
                    <a:pt x="304811" y="50070"/>
                  </a:cubicBezTo>
                  <a:lnTo>
                    <a:pt x="304811" y="78335"/>
                  </a:lnTo>
                  <a:cubicBezTo>
                    <a:pt x="304811" y="83181"/>
                    <a:pt x="305620" y="86411"/>
                    <a:pt x="305620" y="88026"/>
                  </a:cubicBezTo>
                  <a:lnTo>
                    <a:pt x="293492" y="88026"/>
                  </a:lnTo>
                  <a:cubicBezTo>
                    <a:pt x="293492" y="86411"/>
                    <a:pt x="292683" y="83988"/>
                    <a:pt x="292683" y="79950"/>
                  </a:cubicBezTo>
                  <a:cubicBezTo>
                    <a:pt x="290258" y="83988"/>
                    <a:pt x="284598" y="89641"/>
                    <a:pt x="274087" y="89641"/>
                  </a:cubicBezTo>
                  <a:cubicBezTo>
                    <a:pt x="261960" y="89641"/>
                    <a:pt x="254683" y="81565"/>
                    <a:pt x="254683" y="71874"/>
                  </a:cubicBezTo>
                  <a:cubicBezTo>
                    <a:pt x="254683" y="62184"/>
                    <a:pt x="262768" y="55723"/>
                    <a:pt x="272470" y="54915"/>
                  </a:cubicBezTo>
                  <a:lnTo>
                    <a:pt x="272470" y="54915"/>
                  </a:lnTo>
                  <a:close/>
                  <a:moveTo>
                    <a:pt x="292683" y="62991"/>
                  </a:moveTo>
                  <a:lnTo>
                    <a:pt x="292683" y="60568"/>
                  </a:lnTo>
                  <a:lnTo>
                    <a:pt x="274896" y="62991"/>
                  </a:lnTo>
                  <a:cubicBezTo>
                    <a:pt x="270045" y="63799"/>
                    <a:pt x="266811" y="66221"/>
                    <a:pt x="266811" y="71874"/>
                  </a:cubicBezTo>
                  <a:cubicBezTo>
                    <a:pt x="266811" y="75912"/>
                    <a:pt x="270853" y="79950"/>
                    <a:pt x="276513" y="79950"/>
                  </a:cubicBezTo>
                  <a:cubicBezTo>
                    <a:pt x="285407" y="79950"/>
                    <a:pt x="292683" y="75912"/>
                    <a:pt x="292683" y="62991"/>
                  </a:cubicBezTo>
                  <a:close/>
                  <a:moveTo>
                    <a:pt x="333109" y="69452"/>
                  </a:moveTo>
                  <a:cubicBezTo>
                    <a:pt x="333918" y="75912"/>
                    <a:pt x="338769" y="79950"/>
                    <a:pt x="346854" y="79950"/>
                  </a:cubicBezTo>
                  <a:cubicBezTo>
                    <a:pt x="353322" y="79950"/>
                    <a:pt x="356556" y="75912"/>
                    <a:pt x="356556" y="71874"/>
                  </a:cubicBezTo>
                  <a:cubicBezTo>
                    <a:pt x="356556" y="68644"/>
                    <a:pt x="354131" y="65414"/>
                    <a:pt x="349279" y="64606"/>
                  </a:cubicBezTo>
                  <a:lnTo>
                    <a:pt x="339577" y="62184"/>
                  </a:lnTo>
                  <a:cubicBezTo>
                    <a:pt x="330684" y="60568"/>
                    <a:pt x="325024" y="54108"/>
                    <a:pt x="325024" y="46032"/>
                  </a:cubicBezTo>
                  <a:cubicBezTo>
                    <a:pt x="325024" y="36341"/>
                    <a:pt x="334726" y="27458"/>
                    <a:pt x="346045" y="27458"/>
                  </a:cubicBezTo>
                  <a:cubicBezTo>
                    <a:pt x="362216" y="27458"/>
                    <a:pt x="367067" y="37956"/>
                    <a:pt x="367875" y="42802"/>
                  </a:cubicBezTo>
                  <a:lnTo>
                    <a:pt x="358173" y="46840"/>
                  </a:lnTo>
                  <a:cubicBezTo>
                    <a:pt x="357365" y="43609"/>
                    <a:pt x="354939" y="37149"/>
                    <a:pt x="346045" y="37149"/>
                  </a:cubicBezTo>
                  <a:cubicBezTo>
                    <a:pt x="340386" y="37149"/>
                    <a:pt x="336343" y="41187"/>
                    <a:pt x="336343" y="45224"/>
                  </a:cubicBezTo>
                  <a:cubicBezTo>
                    <a:pt x="336343" y="48455"/>
                    <a:pt x="338769" y="51685"/>
                    <a:pt x="342811" y="52493"/>
                  </a:cubicBezTo>
                  <a:lnTo>
                    <a:pt x="352513" y="54915"/>
                  </a:lnTo>
                  <a:cubicBezTo>
                    <a:pt x="363024" y="57338"/>
                    <a:pt x="368684" y="63799"/>
                    <a:pt x="368684" y="71874"/>
                  </a:cubicBezTo>
                  <a:cubicBezTo>
                    <a:pt x="368684" y="79950"/>
                    <a:pt x="361407" y="89641"/>
                    <a:pt x="347663" y="89641"/>
                  </a:cubicBezTo>
                  <a:cubicBezTo>
                    <a:pt x="331492" y="89641"/>
                    <a:pt x="325024" y="79143"/>
                    <a:pt x="324215" y="72682"/>
                  </a:cubicBezTo>
                  <a:lnTo>
                    <a:pt x="333109" y="69452"/>
                  </a:lnTo>
                  <a:lnTo>
                    <a:pt x="333109" y="69452"/>
                  </a:lnTo>
                  <a:close/>
                  <a:moveTo>
                    <a:pt x="439025" y="71067"/>
                  </a:moveTo>
                  <a:cubicBezTo>
                    <a:pt x="435791" y="81565"/>
                    <a:pt x="426089" y="89641"/>
                    <a:pt x="413152" y="89641"/>
                  </a:cubicBezTo>
                  <a:cubicBezTo>
                    <a:pt x="397790" y="89641"/>
                    <a:pt x="384046" y="78335"/>
                    <a:pt x="384046" y="58146"/>
                  </a:cubicBezTo>
                  <a:cubicBezTo>
                    <a:pt x="384046" y="39571"/>
                    <a:pt x="396982" y="27458"/>
                    <a:pt x="412344" y="27458"/>
                  </a:cubicBezTo>
                  <a:cubicBezTo>
                    <a:pt x="430131" y="27458"/>
                    <a:pt x="440642" y="39571"/>
                    <a:pt x="440642" y="58146"/>
                  </a:cubicBezTo>
                  <a:lnTo>
                    <a:pt x="440642" y="62184"/>
                  </a:lnTo>
                  <a:lnTo>
                    <a:pt x="396982" y="62184"/>
                  </a:lnTo>
                  <a:cubicBezTo>
                    <a:pt x="396982" y="72682"/>
                    <a:pt x="405067" y="79950"/>
                    <a:pt x="414769" y="79950"/>
                  </a:cubicBezTo>
                  <a:cubicBezTo>
                    <a:pt x="424472" y="79950"/>
                    <a:pt x="429323" y="75105"/>
                    <a:pt x="430940" y="67837"/>
                  </a:cubicBezTo>
                  <a:lnTo>
                    <a:pt x="439025" y="71067"/>
                  </a:lnTo>
                  <a:close/>
                  <a:moveTo>
                    <a:pt x="427706" y="52493"/>
                  </a:moveTo>
                  <a:cubicBezTo>
                    <a:pt x="427706" y="44417"/>
                    <a:pt x="422046" y="37956"/>
                    <a:pt x="411535" y="37956"/>
                  </a:cubicBezTo>
                  <a:cubicBezTo>
                    <a:pt x="401833" y="37956"/>
                    <a:pt x="396174" y="45224"/>
                    <a:pt x="395365" y="52493"/>
                  </a:cubicBezTo>
                  <a:lnTo>
                    <a:pt x="427706" y="52493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5B4209E-D46C-D9BD-5983-E9B460BCAEB6}"/>
              </a:ext>
            </a:extLst>
          </p:cNvPr>
          <p:cNvGrpSpPr/>
          <p:nvPr/>
        </p:nvGrpSpPr>
        <p:grpSpPr>
          <a:xfrm>
            <a:off x="8435484" y="1565994"/>
            <a:ext cx="777793" cy="403789"/>
            <a:chOff x="8435484" y="1565994"/>
            <a:chExt cx="777793" cy="40378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0318099-B5A2-C498-9300-DF759118171C}"/>
                </a:ext>
              </a:extLst>
            </p:cNvPr>
            <p:cNvSpPr/>
            <p:nvPr/>
          </p:nvSpPr>
          <p:spPr>
            <a:xfrm>
              <a:off x="8435484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8BE8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592BA1B-B9B5-91F6-CC80-2A0270DE59C1}"/>
                </a:ext>
              </a:extLst>
            </p:cNvPr>
            <p:cNvSpPr/>
            <p:nvPr/>
          </p:nvSpPr>
          <p:spPr>
            <a:xfrm>
              <a:off x="8600421" y="1728317"/>
              <a:ext cx="468940" cy="110638"/>
            </a:xfrm>
            <a:custGeom>
              <a:avLst/>
              <a:gdLst>
                <a:gd name="connsiteX0" fmla="*/ 0 w 468940"/>
                <a:gd name="connsiteY0" fmla="*/ 88026 h 110638"/>
                <a:gd name="connsiteX1" fmla="*/ 0 w 468940"/>
                <a:gd name="connsiteY1" fmla="*/ 2423 h 110638"/>
                <a:gd name="connsiteX2" fmla="*/ 29915 w 468940"/>
                <a:gd name="connsiteY2" fmla="*/ 2423 h 110638"/>
                <a:gd name="connsiteX3" fmla="*/ 71149 w 468940"/>
                <a:gd name="connsiteY3" fmla="*/ 45224 h 110638"/>
                <a:gd name="connsiteX4" fmla="*/ 29915 w 468940"/>
                <a:gd name="connsiteY4" fmla="*/ 88026 h 110638"/>
                <a:gd name="connsiteX5" fmla="*/ 0 w 468940"/>
                <a:gd name="connsiteY5" fmla="*/ 88026 h 110638"/>
                <a:gd name="connsiteX6" fmla="*/ 29106 w 468940"/>
                <a:gd name="connsiteY6" fmla="*/ 77528 h 110638"/>
                <a:gd name="connsiteX7" fmla="*/ 58213 w 468940"/>
                <a:gd name="connsiteY7" fmla="*/ 45224 h 110638"/>
                <a:gd name="connsiteX8" fmla="*/ 29106 w 468940"/>
                <a:gd name="connsiteY8" fmla="*/ 12921 h 110638"/>
                <a:gd name="connsiteX9" fmla="*/ 11319 w 468940"/>
                <a:gd name="connsiteY9" fmla="*/ 12921 h 110638"/>
                <a:gd name="connsiteX10" fmla="*/ 11319 w 468940"/>
                <a:gd name="connsiteY10" fmla="*/ 77528 h 110638"/>
                <a:gd name="connsiteX11" fmla="*/ 29106 w 468940"/>
                <a:gd name="connsiteY11" fmla="*/ 77528 h 110638"/>
                <a:gd name="connsiteX12" fmla="*/ 142299 w 468940"/>
                <a:gd name="connsiteY12" fmla="*/ 71067 h 110638"/>
                <a:gd name="connsiteX13" fmla="*/ 116426 w 468940"/>
                <a:gd name="connsiteY13" fmla="*/ 89641 h 110638"/>
                <a:gd name="connsiteX14" fmla="*/ 87320 w 468940"/>
                <a:gd name="connsiteY14" fmla="*/ 58146 h 110638"/>
                <a:gd name="connsiteX15" fmla="*/ 114809 w 468940"/>
                <a:gd name="connsiteY15" fmla="*/ 27458 h 110638"/>
                <a:gd name="connsiteX16" fmla="*/ 143107 w 468940"/>
                <a:gd name="connsiteY16" fmla="*/ 58146 h 110638"/>
                <a:gd name="connsiteX17" fmla="*/ 143107 w 468940"/>
                <a:gd name="connsiteY17" fmla="*/ 62184 h 110638"/>
                <a:gd name="connsiteX18" fmla="*/ 99448 w 468940"/>
                <a:gd name="connsiteY18" fmla="*/ 62184 h 110638"/>
                <a:gd name="connsiteX19" fmla="*/ 117235 w 468940"/>
                <a:gd name="connsiteY19" fmla="*/ 79950 h 110638"/>
                <a:gd name="connsiteX20" fmla="*/ 133405 w 468940"/>
                <a:gd name="connsiteY20" fmla="*/ 67837 h 110638"/>
                <a:gd name="connsiteX21" fmla="*/ 142299 w 468940"/>
                <a:gd name="connsiteY21" fmla="*/ 71067 h 110638"/>
                <a:gd name="connsiteX22" fmla="*/ 130980 w 468940"/>
                <a:gd name="connsiteY22" fmla="*/ 52493 h 110638"/>
                <a:gd name="connsiteX23" fmla="*/ 114809 w 468940"/>
                <a:gd name="connsiteY23" fmla="*/ 37956 h 110638"/>
                <a:gd name="connsiteX24" fmla="*/ 98639 w 468940"/>
                <a:gd name="connsiteY24" fmla="*/ 52493 h 110638"/>
                <a:gd name="connsiteX25" fmla="*/ 130980 w 468940"/>
                <a:gd name="connsiteY25" fmla="*/ 52493 h 110638"/>
                <a:gd name="connsiteX26" fmla="*/ 191619 w 468940"/>
                <a:gd name="connsiteY26" fmla="*/ 88026 h 110638"/>
                <a:gd name="connsiteX27" fmla="*/ 180299 w 468940"/>
                <a:gd name="connsiteY27" fmla="*/ 88026 h 110638"/>
                <a:gd name="connsiteX28" fmla="*/ 156044 w 468940"/>
                <a:gd name="connsiteY28" fmla="*/ 29880 h 110638"/>
                <a:gd name="connsiteX29" fmla="*/ 168980 w 468940"/>
                <a:gd name="connsiteY29" fmla="*/ 29880 h 110638"/>
                <a:gd name="connsiteX30" fmla="*/ 185959 w 468940"/>
                <a:gd name="connsiteY30" fmla="*/ 75105 h 110638"/>
                <a:gd name="connsiteX31" fmla="*/ 202938 w 468940"/>
                <a:gd name="connsiteY31" fmla="*/ 29880 h 110638"/>
                <a:gd name="connsiteX32" fmla="*/ 215065 w 468940"/>
                <a:gd name="connsiteY32" fmla="*/ 29880 h 110638"/>
                <a:gd name="connsiteX33" fmla="*/ 191619 w 468940"/>
                <a:gd name="connsiteY33" fmla="*/ 88026 h 110638"/>
                <a:gd name="connsiteX34" fmla="*/ 191619 w 468940"/>
                <a:gd name="connsiteY34" fmla="*/ 88026 h 110638"/>
                <a:gd name="connsiteX35" fmla="*/ 278130 w 468940"/>
                <a:gd name="connsiteY35" fmla="*/ 71067 h 110638"/>
                <a:gd name="connsiteX36" fmla="*/ 252257 w 468940"/>
                <a:gd name="connsiteY36" fmla="*/ 89641 h 110638"/>
                <a:gd name="connsiteX37" fmla="*/ 223151 w 468940"/>
                <a:gd name="connsiteY37" fmla="*/ 58146 h 110638"/>
                <a:gd name="connsiteX38" fmla="*/ 251449 w 468940"/>
                <a:gd name="connsiteY38" fmla="*/ 27458 h 110638"/>
                <a:gd name="connsiteX39" fmla="*/ 279747 w 468940"/>
                <a:gd name="connsiteY39" fmla="*/ 58146 h 110638"/>
                <a:gd name="connsiteX40" fmla="*/ 279747 w 468940"/>
                <a:gd name="connsiteY40" fmla="*/ 62184 h 110638"/>
                <a:gd name="connsiteX41" fmla="*/ 236087 w 468940"/>
                <a:gd name="connsiteY41" fmla="*/ 62184 h 110638"/>
                <a:gd name="connsiteX42" fmla="*/ 253874 w 468940"/>
                <a:gd name="connsiteY42" fmla="*/ 79950 h 110638"/>
                <a:gd name="connsiteX43" fmla="*/ 270045 w 468940"/>
                <a:gd name="connsiteY43" fmla="*/ 67837 h 110638"/>
                <a:gd name="connsiteX44" fmla="*/ 278130 w 468940"/>
                <a:gd name="connsiteY44" fmla="*/ 71067 h 110638"/>
                <a:gd name="connsiteX45" fmla="*/ 266811 w 468940"/>
                <a:gd name="connsiteY45" fmla="*/ 52493 h 110638"/>
                <a:gd name="connsiteX46" fmla="*/ 250640 w 468940"/>
                <a:gd name="connsiteY46" fmla="*/ 37956 h 110638"/>
                <a:gd name="connsiteX47" fmla="*/ 234470 w 468940"/>
                <a:gd name="connsiteY47" fmla="*/ 52493 h 110638"/>
                <a:gd name="connsiteX48" fmla="*/ 266811 w 468940"/>
                <a:gd name="connsiteY48" fmla="*/ 52493 h 110638"/>
                <a:gd name="connsiteX49" fmla="*/ 299151 w 468940"/>
                <a:gd name="connsiteY49" fmla="*/ 88026 h 110638"/>
                <a:gd name="connsiteX50" fmla="*/ 299151 w 468940"/>
                <a:gd name="connsiteY50" fmla="*/ 0 h 110638"/>
                <a:gd name="connsiteX51" fmla="*/ 310471 w 468940"/>
                <a:gd name="connsiteY51" fmla="*/ 0 h 110638"/>
                <a:gd name="connsiteX52" fmla="*/ 310471 w 468940"/>
                <a:gd name="connsiteY52" fmla="*/ 88026 h 110638"/>
                <a:gd name="connsiteX53" fmla="*/ 299151 w 468940"/>
                <a:gd name="connsiteY53" fmla="*/ 88026 h 110638"/>
                <a:gd name="connsiteX54" fmla="*/ 391322 w 468940"/>
                <a:gd name="connsiteY54" fmla="*/ 58953 h 110638"/>
                <a:gd name="connsiteX55" fmla="*/ 361407 w 468940"/>
                <a:gd name="connsiteY55" fmla="*/ 89641 h 110638"/>
                <a:gd name="connsiteX56" fmla="*/ 331492 w 468940"/>
                <a:gd name="connsiteY56" fmla="*/ 58953 h 110638"/>
                <a:gd name="connsiteX57" fmla="*/ 361407 w 468940"/>
                <a:gd name="connsiteY57" fmla="*/ 28265 h 110638"/>
                <a:gd name="connsiteX58" fmla="*/ 391322 w 468940"/>
                <a:gd name="connsiteY58" fmla="*/ 58953 h 110638"/>
                <a:gd name="connsiteX59" fmla="*/ 379195 w 468940"/>
                <a:gd name="connsiteY59" fmla="*/ 58953 h 110638"/>
                <a:gd name="connsiteX60" fmla="*/ 361407 w 468940"/>
                <a:gd name="connsiteY60" fmla="*/ 37956 h 110638"/>
                <a:gd name="connsiteX61" fmla="*/ 343620 w 468940"/>
                <a:gd name="connsiteY61" fmla="*/ 58953 h 110638"/>
                <a:gd name="connsiteX62" fmla="*/ 361407 w 468940"/>
                <a:gd name="connsiteY62" fmla="*/ 79950 h 110638"/>
                <a:gd name="connsiteX63" fmla="*/ 379195 w 468940"/>
                <a:gd name="connsiteY63" fmla="*/ 58953 h 110638"/>
                <a:gd name="connsiteX64" fmla="*/ 411535 w 468940"/>
                <a:gd name="connsiteY64" fmla="*/ 110638 h 110638"/>
                <a:gd name="connsiteX65" fmla="*/ 411535 w 468940"/>
                <a:gd name="connsiteY65" fmla="*/ 29880 h 110638"/>
                <a:gd name="connsiteX66" fmla="*/ 422855 w 468940"/>
                <a:gd name="connsiteY66" fmla="*/ 29880 h 110638"/>
                <a:gd name="connsiteX67" fmla="*/ 422855 w 468940"/>
                <a:gd name="connsiteY67" fmla="*/ 38764 h 110638"/>
                <a:gd name="connsiteX68" fmla="*/ 442259 w 468940"/>
                <a:gd name="connsiteY68" fmla="*/ 28265 h 110638"/>
                <a:gd name="connsiteX69" fmla="*/ 468940 w 468940"/>
                <a:gd name="connsiteY69" fmla="*/ 58953 h 110638"/>
                <a:gd name="connsiteX70" fmla="*/ 441450 w 468940"/>
                <a:gd name="connsiteY70" fmla="*/ 89641 h 110638"/>
                <a:gd name="connsiteX71" fmla="*/ 422855 w 468940"/>
                <a:gd name="connsiteY71" fmla="*/ 79950 h 110638"/>
                <a:gd name="connsiteX72" fmla="*/ 422855 w 468940"/>
                <a:gd name="connsiteY72" fmla="*/ 110638 h 110638"/>
                <a:gd name="connsiteX73" fmla="*/ 411535 w 468940"/>
                <a:gd name="connsiteY73" fmla="*/ 110638 h 110638"/>
                <a:gd name="connsiteX74" fmla="*/ 439833 w 468940"/>
                <a:gd name="connsiteY74" fmla="*/ 38764 h 110638"/>
                <a:gd name="connsiteX75" fmla="*/ 422855 w 468940"/>
                <a:gd name="connsiteY75" fmla="*/ 58953 h 110638"/>
                <a:gd name="connsiteX76" fmla="*/ 439833 w 468940"/>
                <a:gd name="connsiteY76" fmla="*/ 79950 h 110638"/>
                <a:gd name="connsiteX77" fmla="*/ 456812 w 468940"/>
                <a:gd name="connsiteY77" fmla="*/ 58953 h 110638"/>
                <a:gd name="connsiteX78" fmla="*/ 439833 w 468940"/>
                <a:gd name="connsiteY78" fmla="*/ 38764 h 11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68940" h="110638">
                  <a:moveTo>
                    <a:pt x="0" y="88026"/>
                  </a:moveTo>
                  <a:lnTo>
                    <a:pt x="0" y="2423"/>
                  </a:lnTo>
                  <a:lnTo>
                    <a:pt x="29915" y="2423"/>
                  </a:lnTo>
                  <a:cubicBezTo>
                    <a:pt x="51745" y="2423"/>
                    <a:pt x="71149" y="16959"/>
                    <a:pt x="71149" y="45224"/>
                  </a:cubicBezTo>
                  <a:cubicBezTo>
                    <a:pt x="71149" y="73490"/>
                    <a:pt x="51745" y="88026"/>
                    <a:pt x="29915" y="88026"/>
                  </a:cubicBezTo>
                  <a:lnTo>
                    <a:pt x="0" y="88026"/>
                  </a:lnTo>
                  <a:close/>
                  <a:moveTo>
                    <a:pt x="29106" y="77528"/>
                  </a:moveTo>
                  <a:cubicBezTo>
                    <a:pt x="45277" y="77528"/>
                    <a:pt x="58213" y="67029"/>
                    <a:pt x="58213" y="45224"/>
                  </a:cubicBezTo>
                  <a:cubicBezTo>
                    <a:pt x="58213" y="23420"/>
                    <a:pt x="45277" y="12921"/>
                    <a:pt x="29106" y="12921"/>
                  </a:cubicBezTo>
                  <a:lnTo>
                    <a:pt x="11319" y="12921"/>
                  </a:lnTo>
                  <a:lnTo>
                    <a:pt x="11319" y="77528"/>
                  </a:lnTo>
                  <a:lnTo>
                    <a:pt x="29106" y="77528"/>
                  </a:lnTo>
                  <a:close/>
                  <a:moveTo>
                    <a:pt x="142299" y="71067"/>
                  </a:moveTo>
                  <a:cubicBezTo>
                    <a:pt x="139065" y="81565"/>
                    <a:pt x="129363" y="89641"/>
                    <a:pt x="116426" y="89641"/>
                  </a:cubicBezTo>
                  <a:cubicBezTo>
                    <a:pt x="101065" y="89641"/>
                    <a:pt x="87320" y="78335"/>
                    <a:pt x="87320" y="58146"/>
                  </a:cubicBezTo>
                  <a:cubicBezTo>
                    <a:pt x="87320" y="39571"/>
                    <a:pt x="100256" y="27458"/>
                    <a:pt x="114809" y="27458"/>
                  </a:cubicBezTo>
                  <a:cubicBezTo>
                    <a:pt x="132597" y="27458"/>
                    <a:pt x="143107" y="39571"/>
                    <a:pt x="143107" y="58146"/>
                  </a:cubicBezTo>
                  <a:lnTo>
                    <a:pt x="143107" y="62184"/>
                  </a:lnTo>
                  <a:lnTo>
                    <a:pt x="99448" y="62184"/>
                  </a:lnTo>
                  <a:cubicBezTo>
                    <a:pt x="99448" y="72682"/>
                    <a:pt x="107533" y="79950"/>
                    <a:pt x="117235" y="79950"/>
                  </a:cubicBezTo>
                  <a:cubicBezTo>
                    <a:pt x="126937" y="79950"/>
                    <a:pt x="131788" y="75105"/>
                    <a:pt x="133405" y="67837"/>
                  </a:cubicBezTo>
                  <a:lnTo>
                    <a:pt x="142299" y="71067"/>
                  </a:lnTo>
                  <a:close/>
                  <a:moveTo>
                    <a:pt x="130980" y="52493"/>
                  </a:moveTo>
                  <a:cubicBezTo>
                    <a:pt x="130980" y="44417"/>
                    <a:pt x="125320" y="37956"/>
                    <a:pt x="114809" y="37956"/>
                  </a:cubicBezTo>
                  <a:cubicBezTo>
                    <a:pt x="105107" y="37956"/>
                    <a:pt x="99448" y="45224"/>
                    <a:pt x="98639" y="52493"/>
                  </a:cubicBezTo>
                  <a:lnTo>
                    <a:pt x="130980" y="52493"/>
                  </a:lnTo>
                  <a:close/>
                  <a:moveTo>
                    <a:pt x="191619" y="88026"/>
                  </a:moveTo>
                  <a:lnTo>
                    <a:pt x="180299" y="88026"/>
                  </a:lnTo>
                  <a:lnTo>
                    <a:pt x="156044" y="29880"/>
                  </a:lnTo>
                  <a:lnTo>
                    <a:pt x="168980" y="29880"/>
                  </a:lnTo>
                  <a:lnTo>
                    <a:pt x="185959" y="75105"/>
                  </a:lnTo>
                  <a:lnTo>
                    <a:pt x="202938" y="29880"/>
                  </a:lnTo>
                  <a:lnTo>
                    <a:pt x="215065" y="29880"/>
                  </a:lnTo>
                  <a:lnTo>
                    <a:pt x="191619" y="88026"/>
                  </a:lnTo>
                  <a:lnTo>
                    <a:pt x="191619" y="88026"/>
                  </a:lnTo>
                  <a:close/>
                  <a:moveTo>
                    <a:pt x="278130" y="71067"/>
                  </a:moveTo>
                  <a:cubicBezTo>
                    <a:pt x="274896" y="81565"/>
                    <a:pt x="265194" y="89641"/>
                    <a:pt x="252257" y="89641"/>
                  </a:cubicBezTo>
                  <a:cubicBezTo>
                    <a:pt x="236896" y="89641"/>
                    <a:pt x="223151" y="78335"/>
                    <a:pt x="223151" y="58146"/>
                  </a:cubicBezTo>
                  <a:cubicBezTo>
                    <a:pt x="223151" y="39571"/>
                    <a:pt x="236087" y="27458"/>
                    <a:pt x="251449" y="27458"/>
                  </a:cubicBezTo>
                  <a:cubicBezTo>
                    <a:pt x="269236" y="27458"/>
                    <a:pt x="279747" y="39571"/>
                    <a:pt x="279747" y="58146"/>
                  </a:cubicBezTo>
                  <a:lnTo>
                    <a:pt x="279747" y="62184"/>
                  </a:lnTo>
                  <a:lnTo>
                    <a:pt x="236087" y="62184"/>
                  </a:lnTo>
                  <a:cubicBezTo>
                    <a:pt x="236087" y="72682"/>
                    <a:pt x="244172" y="79950"/>
                    <a:pt x="253874" y="79950"/>
                  </a:cubicBezTo>
                  <a:cubicBezTo>
                    <a:pt x="263577" y="79950"/>
                    <a:pt x="268428" y="75105"/>
                    <a:pt x="270045" y="67837"/>
                  </a:cubicBezTo>
                  <a:lnTo>
                    <a:pt x="278130" y="71067"/>
                  </a:lnTo>
                  <a:close/>
                  <a:moveTo>
                    <a:pt x="266811" y="52493"/>
                  </a:moveTo>
                  <a:cubicBezTo>
                    <a:pt x="266811" y="44417"/>
                    <a:pt x="261151" y="37956"/>
                    <a:pt x="250640" y="37956"/>
                  </a:cubicBezTo>
                  <a:cubicBezTo>
                    <a:pt x="240938" y="37956"/>
                    <a:pt x="235278" y="45224"/>
                    <a:pt x="234470" y="52493"/>
                  </a:cubicBezTo>
                  <a:lnTo>
                    <a:pt x="266811" y="52493"/>
                  </a:lnTo>
                  <a:close/>
                  <a:moveTo>
                    <a:pt x="299151" y="88026"/>
                  </a:moveTo>
                  <a:lnTo>
                    <a:pt x="299151" y="0"/>
                  </a:lnTo>
                  <a:lnTo>
                    <a:pt x="310471" y="0"/>
                  </a:lnTo>
                  <a:lnTo>
                    <a:pt x="310471" y="88026"/>
                  </a:lnTo>
                  <a:lnTo>
                    <a:pt x="299151" y="88026"/>
                  </a:lnTo>
                  <a:close/>
                  <a:moveTo>
                    <a:pt x="391322" y="58953"/>
                  </a:moveTo>
                  <a:cubicBezTo>
                    <a:pt x="391322" y="76720"/>
                    <a:pt x="379195" y="89641"/>
                    <a:pt x="361407" y="89641"/>
                  </a:cubicBezTo>
                  <a:cubicBezTo>
                    <a:pt x="343620" y="89641"/>
                    <a:pt x="331492" y="76720"/>
                    <a:pt x="331492" y="58953"/>
                  </a:cubicBezTo>
                  <a:cubicBezTo>
                    <a:pt x="331492" y="41187"/>
                    <a:pt x="343620" y="28265"/>
                    <a:pt x="361407" y="28265"/>
                  </a:cubicBezTo>
                  <a:cubicBezTo>
                    <a:pt x="378386" y="27458"/>
                    <a:pt x="391322" y="41187"/>
                    <a:pt x="391322" y="58953"/>
                  </a:cubicBezTo>
                  <a:close/>
                  <a:moveTo>
                    <a:pt x="379195" y="58953"/>
                  </a:moveTo>
                  <a:cubicBezTo>
                    <a:pt x="379195" y="45224"/>
                    <a:pt x="371109" y="37956"/>
                    <a:pt x="361407" y="37956"/>
                  </a:cubicBezTo>
                  <a:cubicBezTo>
                    <a:pt x="351705" y="37956"/>
                    <a:pt x="343620" y="45224"/>
                    <a:pt x="343620" y="58953"/>
                  </a:cubicBezTo>
                  <a:cubicBezTo>
                    <a:pt x="343620" y="72682"/>
                    <a:pt x="351705" y="79950"/>
                    <a:pt x="361407" y="79950"/>
                  </a:cubicBezTo>
                  <a:cubicBezTo>
                    <a:pt x="371109" y="79950"/>
                    <a:pt x="379195" y="71874"/>
                    <a:pt x="379195" y="58953"/>
                  </a:cubicBezTo>
                  <a:close/>
                  <a:moveTo>
                    <a:pt x="411535" y="110638"/>
                  </a:moveTo>
                  <a:lnTo>
                    <a:pt x="411535" y="29880"/>
                  </a:lnTo>
                  <a:lnTo>
                    <a:pt x="422855" y="29880"/>
                  </a:lnTo>
                  <a:lnTo>
                    <a:pt x="422855" y="38764"/>
                  </a:lnTo>
                  <a:cubicBezTo>
                    <a:pt x="426089" y="33111"/>
                    <a:pt x="432557" y="28265"/>
                    <a:pt x="442259" y="28265"/>
                  </a:cubicBezTo>
                  <a:cubicBezTo>
                    <a:pt x="460046" y="28265"/>
                    <a:pt x="468940" y="41994"/>
                    <a:pt x="468940" y="58953"/>
                  </a:cubicBezTo>
                  <a:cubicBezTo>
                    <a:pt x="468940" y="75912"/>
                    <a:pt x="459238" y="89641"/>
                    <a:pt x="441450" y="89641"/>
                  </a:cubicBezTo>
                  <a:cubicBezTo>
                    <a:pt x="432557" y="89641"/>
                    <a:pt x="425280" y="85603"/>
                    <a:pt x="422855" y="79950"/>
                  </a:cubicBezTo>
                  <a:lnTo>
                    <a:pt x="422855" y="110638"/>
                  </a:lnTo>
                  <a:lnTo>
                    <a:pt x="411535" y="110638"/>
                  </a:lnTo>
                  <a:close/>
                  <a:moveTo>
                    <a:pt x="439833" y="38764"/>
                  </a:moveTo>
                  <a:cubicBezTo>
                    <a:pt x="429323" y="38764"/>
                    <a:pt x="422855" y="47647"/>
                    <a:pt x="422855" y="58953"/>
                  </a:cubicBezTo>
                  <a:cubicBezTo>
                    <a:pt x="422855" y="71067"/>
                    <a:pt x="430131" y="79950"/>
                    <a:pt x="439833" y="79950"/>
                  </a:cubicBezTo>
                  <a:cubicBezTo>
                    <a:pt x="450344" y="79950"/>
                    <a:pt x="456812" y="71067"/>
                    <a:pt x="456812" y="58953"/>
                  </a:cubicBezTo>
                  <a:cubicBezTo>
                    <a:pt x="457621" y="46840"/>
                    <a:pt x="451153" y="38764"/>
                    <a:pt x="439833" y="38764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7FDE1FD-EB78-E569-8A52-6710170B2385}"/>
              </a:ext>
            </a:extLst>
          </p:cNvPr>
          <p:cNvGrpSpPr/>
          <p:nvPr/>
        </p:nvGrpSpPr>
        <p:grpSpPr>
          <a:xfrm>
            <a:off x="6208018" y="1565994"/>
            <a:ext cx="777793" cy="403789"/>
            <a:chOff x="6208018" y="1565994"/>
            <a:chExt cx="777793" cy="403789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5A113B4E-29D2-5A0F-9B4F-8C29F8C6FB63}"/>
                </a:ext>
              </a:extLst>
            </p:cNvPr>
            <p:cNvSpPr/>
            <p:nvPr/>
          </p:nvSpPr>
          <p:spPr>
            <a:xfrm>
              <a:off x="6208018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363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6CBD1C3-B3F3-9E1D-5DAC-D4B746BBD4C1}"/>
                </a:ext>
              </a:extLst>
            </p:cNvPr>
            <p:cNvSpPr/>
            <p:nvPr/>
          </p:nvSpPr>
          <p:spPr>
            <a:xfrm>
              <a:off x="6436020" y="1727509"/>
              <a:ext cx="346045" cy="90448"/>
            </a:xfrm>
            <a:custGeom>
              <a:avLst/>
              <a:gdLst>
                <a:gd name="connsiteX0" fmla="*/ 55788 w 346045"/>
                <a:gd name="connsiteY0" fmla="*/ 88834 h 90448"/>
                <a:gd name="connsiteX1" fmla="*/ 55788 w 346045"/>
                <a:gd name="connsiteY1" fmla="*/ 50877 h 90448"/>
                <a:gd name="connsiteX2" fmla="*/ 12128 w 346045"/>
                <a:gd name="connsiteY2" fmla="*/ 50877 h 90448"/>
                <a:gd name="connsiteX3" fmla="*/ 12128 w 346045"/>
                <a:gd name="connsiteY3" fmla="*/ 88834 h 90448"/>
                <a:gd name="connsiteX4" fmla="*/ 0 w 346045"/>
                <a:gd name="connsiteY4" fmla="*/ 88834 h 90448"/>
                <a:gd name="connsiteX5" fmla="*/ 0 w 346045"/>
                <a:gd name="connsiteY5" fmla="*/ 3230 h 90448"/>
                <a:gd name="connsiteX6" fmla="*/ 12128 w 346045"/>
                <a:gd name="connsiteY6" fmla="*/ 3230 h 90448"/>
                <a:gd name="connsiteX7" fmla="*/ 12128 w 346045"/>
                <a:gd name="connsiteY7" fmla="*/ 39571 h 90448"/>
                <a:gd name="connsiteX8" fmla="*/ 55788 w 346045"/>
                <a:gd name="connsiteY8" fmla="*/ 39571 h 90448"/>
                <a:gd name="connsiteX9" fmla="*/ 55788 w 346045"/>
                <a:gd name="connsiteY9" fmla="*/ 3230 h 90448"/>
                <a:gd name="connsiteX10" fmla="*/ 67915 w 346045"/>
                <a:gd name="connsiteY10" fmla="*/ 3230 h 90448"/>
                <a:gd name="connsiteX11" fmla="*/ 67915 w 346045"/>
                <a:gd name="connsiteY11" fmla="*/ 88834 h 90448"/>
                <a:gd name="connsiteX12" fmla="*/ 55788 w 346045"/>
                <a:gd name="connsiteY12" fmla="*/ 88834 h 90448"/>
                <a:gd name="connsiteX13" fmla="*/ 148767 w 346045"/>
                <a:gd name="connsiteY13" fmla="*/ 59761 h 90448"/>
                <a:gd name="connsiteX14" fmla="*/ 118852 w 346045"/>
                <a:gd name="connsiteY14" fmla="*/ 90449 h 90448"/>
                <a:gd name="connsiteX15" fmla="*/ 88937 w 346045"/>
                <a:gd name="connsiteY15" fmla="*/ 59761 h 90448"/>
                <a:gd name="connsiteX16" fmla="*/ 118852 w 346045"/>
                <a:gd name="connsiteY16" fmla="*/ 29073 h 90448"/>
                <a:gd name="connsiteX17" fmla="*/ 148767 w 346045"/>
                <a:gd name="connsiteY17" fmla="*/ 59761 h 90448"/>
                <a:gd name="connsiteX18" fmla="*/ 137448 w 346045"/>
                <a:gd name="connsiteY18" fmla="*/ 59761 h 90448"/>
                <a:gd name="connsiteX19" fmla="*/ 119661 w 346045"/>
                <a:gd name="connsiteY19" fmla="*/ 38764 h 90448"/>
                <a:gd name="connsiteX20" fmla="*/ 101873 w 346045"/>
                <a:gd name="connsiteY20" fmla="*/ 59761 h 90448"/>
                <a:gd name="connsiteX21" fmla="*/ 119661 w 346045"/>
                <a:gd name="connsiteY21" fmla="*/ 80758 h 90448"/>
                <a:gd name="connsiteX22" fmla="*/ 137448 w 346045"/>
                <a:gd name="connsiteY22" fmla="*/ 59761 h 90448"/>
                <a:gd name="connsiteX23" fmla="*/ 184342 w 346045"/>
                <a:gd name="connsiteY23" fmla="*/ 30688 h 90448"/>
                <a:gd name="connsiteX24" fmla="*/ 197278 w 346045"/>
                <a:gd name="connsiteY24" fmla="*/ 30688 h 90448"/>
                <a:gd name="connsiteX25" fmla="*/ 197278 w 346045"/>
                <a:gd name="connsiteY25" fmla="*/ 41186 h 90448"/>
                <a:gd name="connsiteX26" fmla="*/ 184342 w 346045"/>
                <a:gd name="connsiteY26" fmla="*/ 41186 h 90448"/>
                <a:gd name="connsiteX27" fmla="*/ 184342 w 346045"/>
                <a:gd name="connsiteY27" fmla="*/ 71067 h 90448"/>
                <a:gd name="connsiteX28" fmla="*/ 192427 w 346045"/>
                <a:gd name="connsiteY28" fmla="*/ 79143 h 90448"/>
                <a:gd name="connsiteX29" fmla="*/ 197278 w 346045"/>
                <a:gd name="connsiteY29" fmla="*/ 78335 h 90448"/>
                <a:gd name="connsiteX30" fmla="*/ 197278 w 346045"/>
                <a:gd name="connsiteY30" fmla="*/ 88026 h 90448"/>
                <a:gd name="connsiteX31" fmla="*/ 189193 w 346045"/>
                <a:gd name="connsiteY31" fmla="*/ 88834 h 90448"/>
                <a:gd name="connsiteX32" fmla="*/ 173023 w 346045"/>
                <a:gd name="connsiteY32" fmla="*/ 71874 h 90448"/>
                <a:gd name="connsiteX33" fmla="*/ 173023 w 346045"/>
                <a:gd name="connsiteY33" fmla="*/ 39571 h 90448"/>
                <a:gd name="connsiteX34" fmla="*/ 161704 w 346045"/>
                <a:gd name="connsiteY34" fmla="*/ 39571 h 90448"/>
                <a:gd name="connsiteX35" fmla="*/ 161704 w 346045"/>
                <a:gd name="connsiteY35" fmla="*/ 30688 h 90448"/>
                <a:gd name="connsiteX36" fmla="*/ 164938 w 346045"/>
                <a:gd name="connsiteY36" fmla="*/ 30688 h 90448"/>
                <a:gd name="connsiteX37" fmla="*/ 173831 w 346045"/>
                <a:gd name="connsiteY37" fmla="*/ 21805 h 90448"/>
                <a:gd name="connsiteX38" fmla="*/ 173831 w 346045"/>
                <a:gd name="connsiteY38" fmla="*/ 12114 h 90448"/>
                <a:gd name="connsiteX39" fmla="*/ 184342 w 346045"/>
                <a:gd name="connsiteY39" fmla="*/ 12114 h 90448"/>
                <a:gd name="connsiteX40" fmla="*/ 184342 w 346045"/>
                <a:gd name="connsiteY40" fmla="*/ 30688 h 90448"/>
                <a:gd name="connsiteX41" fmla="*/ 184342 w 346045"/>
                <a:gd name="connsiteY41" fmla="*/ 30688 h 90448"/>
                <a:gd name="connsiteX42" fmla="*/ 247406 w 346045"/>
                <a:gd name="connsiteY42" fmla="*/ 1615 h 90448"/>
                <a:gd name="connsiteX43" fmla="*/ 247406 w 346045"/>
                <a:gd name="connsiteY43" fmla="*/ 12114 h 90448"/>
                <a:gd name="connsiteX44" fmla="*/ 242555 w 346045"/>
                <a:gd name="connsiteY44" fmla="*/ 11306 h 90448"/>
                <a:gd name="connsiteX45" fmla="*/ 233662 w 346045"/>
                <a:gd name="connsiteY45" fmla="*/ 20997 h 90448"/>
                <a:gd name="connsiteX46" fmla="*/ 233662 w 346045"/>
                <a:gd name="connsiteY46" fmla="*/ 30688 h 90448"/>
                <a:gd name="connsiteX47" fmla="*/ 272470 w 346045"/>
                <a:gd name="connsiteY47" fmla="*/ 30688 h 90448"/>
                <a:gd name="connsiteX48" fmla="*/ 272470 w 346045"/>
                <a:gd name="connsiteY48" fmla="*/ 88834 h 90448"/>
                <a:gd name="connsiteX49" fmla="*/ 261151 w 346045"/>
                <a:gd name="connsiteY49" fmla="*/ 88834 h 90448"/>
                <a:gd name="connsiteX50" fmla="*/ 261151 w 346045"/>
                <a:gd name="connsiteY50" fmla="*/ 41186 h 90448"/>
                <a:gd name="connsiteX51" fmla="*/ 233662 w 346045"/>
                <a:gd name="connsiteY51" fmla="*/ 41186 h 90448"/>
                <a:gd name="connsiteX52" fmla="*/ 233662 w 346045"/>
                <a:gd name="connsiteY52" fmla="*/ 88834 h 90448"/>
                <a:gd name="connsiteX53" fmla="*/ 221534 w 346045"/>
                <a:gd name="connsiteY53" fmla="*/ 88834 h 90448"/>
                <a:gd name="connsiteX54" fmla="*/ 221534 w 346045"/>
                <a:gd name="connsiteY54" fmla="*/ 41186 h 90448"/>
                <a:gd name="connsiteX55" fmla="*/ 211023 w 346045"/>
                <a:gd name="connsiteY55" fmla="*/ 41186 h 90448"/>
                <a:gd name="connsiteX56" fmla="*/ 211023 w 346045"/>
                <a:gd name="connsiteY56" fmla="*/ 30688 h 90448"/>
                <a:gd name="connsiteX57" fmla="*/ 221534 w 346045"/>
                <a:gd name="connsiteY57" fmla="*/ 30688 h 90448"/>
                <a:gd name="connsiteX58" fmla="*/ 221534 w 346045"/>
                <a:gd name="connsiteY58" fmla="*/ 20997 h 90448"/>
                <a:gd name="connsiteX59" fmla="*/ 240938 w 346045"/>
                <a:gd name="connsiteY59" fmla="*/ 808 h 90448"/>
                <a:gd name="connsiteX60" fmla="*/ 247406 w 346045"/>
                <a:gd name="connsiteY60" fmla="*/ 1615 h 90448"/>
                <a:gd name="connsiteX61" fmla="*/ 266002 w 346045"/>
                <a:gd name="connsiteY61" fmla="*/ 0 h 90448"/>
                <a:gd name="connsiteX62" fmla="*/ 274087 w 346045"/>
                <a:gd name="connsiteY62" fmla="*/ 8076 h 90448"/>
                <a:gd name="connsiteX63" fmla="*/ 266002 w 346045"/>
                <a:gd name="connsiteY63" fmla="*/ 16152 h 90448"/>
                <a:gd name="connsiteX64" fmla="*/ 257917 w 346045"/>
                <a:gd name="connsiteY64" fmla="*/ 8076 h 90448"/>
                <a:gd name="connsiteX65" fmla="*/ 266002 w 346045"/>
                <a:gd name="connsiteY65" fmla="*/ 0 h 90448"/>
                <a:gd name="connsiteX66" fmla="*/ 310471 w 346045"/>
                <a:gd name="connsiteY66" fmla="*/ 58953 h 90448"/>
                <a:gd name="connsiteX67" fmla="*/ 289449 w 346045"/>
                <a:gd name="connsiteY67" fmla="*/ 30688 h 90448"/>
                <a:gd name="connsiteX68" fmla="*/ 303194 w 346045"/>
                <a:gd name="connsiteY68" fmla="*/ 30688 h 90448"/>
                <a:gd name="connsiteX69" fmla="*/ 317747 w 346045"/>
                <a:gd name="connsiteY69" fmla="*/ 50877 h 90448"/>
                <a:gd name="connsiteX70" fmla="*/ 331492 w 346045"/>
                <a:gd name="connsiteY70" fmla="*/ 30688 h 90448"/>
                <a:gd name="connsiteX71" fmla="*/ 345237 w 346045"/>
                <a:gd name="connsiteY71" fmla="*/ 30688 h 90448"/>
                <a:gd name="connsiteX72" fmla="*/ 324216 w 346045"/>
                <a:gd name="connsiteY72" fmla="*/ 58953 h 90448"/>
                <a:gd name="connsiteX73" fmla="*/ 346046 w 346045"/>
                <a:gd name="connsiteY73" fmla="*/ 88834 h 90448"/>
                <a:gd name="connsiteX74" fmla="*/ 332301 w 346045"/>
                <a:gd name="connsiteY74" fmla="*/ 88834 h 90448"/>
                <a:gd name="connsiteX75" fmla="*/ 316939 w 346045"/>
                <a:gd name="connsiteY75" fmla="*/ 67029 h 90448"/>
                <a:gd name="connsiteX76" fmla="*/ 302386 w 346045"/>
                <a:gd name="connsiteY76" fmla="*/ 88834 h 90448"/>
                <a:gd name="connsiteX77" fmla="*/ 288641 w 346045"/>
                <a:gd name="connsiteY77" fmla="*/ 88834 h 90448"/>
                <a:gd name="connsiteX78" fmla="*/ 310471 w 346045"/>
                <a:gd name="connsiteY78" fmla="*/ 58953 h 90448"/>
                <a:gd name="connsiteX79" fmla="*/ 310471 w 346045"/>
                <a:gd name="connsiteY79" fmla="*/ 58953 h 9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6045" h="90448">
                  <a:moveTo>
                    <a:pt x="55788" y="88834"/>
                  </a:moveTo>
                  <a:lnTo>
                    <a:pt x="55788" y="50877"/>
                  </a:lnTo>
                  <a:lnTo>
                    <a:pt x="12128" y="50877"/>
                  </a:lnTo>
                  <a:lnTo>
                    <a:pt x="12128" y="88834"/>
                  </a:lnTo>
                  <a:lnTo>
                    <a:pt x="0" y="88834"/>
                  </a:lnTo>
                  <a:lnTo>
                    <a:pt x="0" y="3230"/>
                  </a:lnTo>
                  <a:lnTo>
                    <a:pt x="12128" y="3230"/>
                  </a:lnTo>
                  <a:lnTo>
                    <a:pt x="12128" y="39571"/>
                  </a:lnTo>
                  <a:lnTo>
                    <a:pt x="55788" y="39571"/>
                  </a:lnTo>
                  <a:lnTo>
                    <a:pt x="55788" y="3230"/>
                  </a:lnTo>
                  <a:lnTo>
                    <a:pt x="67915" y="3230"/>
                  </a:lnTo>
                  <a:lnTo>
                    <a:pt x="67915" y="88834"/>
                  </a:lnTo>
                  <a:lnTo>
                    <a:pt x="55788" y="88834"/>
                  </a:lnTo>
                  <a:close/>
                  <a:moveTo>
                    <a:pt x="148767" y="59761"/>
                  </a:moveTo>
                  <a:cubicBezTo>
                    <a:pt x="148767" y="77528"/>
                    <a:pt x="136639" y="90449"/>
                    <a:pt x="118852" y="90449"/>
                  </a:cubicBezTo>
                  <a:cubicBezTo>
                    <a:pt x="101065" y="90449"/>
                    <a:pt x="88937" y="77528"/>
                    <a:pt x="88937" y="59761"/>
                  </a:cubicBezTo>
                  <a:cubicBezTo>
                    <a:pt x="88937" y="41994"/>
                    <a:pt x="101065" y="29073"/>
                    <a:pt x="118852" y="29073"/>
                  </a:cubicBezTo>
                  <a:cubicBezTo>
                    <a:pt x="136639" y="28265"/>
                    <a:pt x="148767" y="41994"/>
                    <a:pt x="148767" y="59761"/>
                  </a:cubicBezTo>
                  <a:close/>
                  <a:moveTo>
                    <a:pt x="137448" y="59761"/>
                  </a:moveTo>
                  <a:cubicBezTo>
                    <a:pt x="137448" y="46032"/>
                    <a:pt x="129363" y="38764"/>
                    <a:pt x="119661" y="38764"/>
                  </a:cubicBezTo>
                  <a:cubicBezTo>
                    <a:pt x="109958" y="38764"/>
                    <a:pt x="101873" y="46032"/>
                    <a:pt x="101873" y="59761"/>
                  </a:cubicBezTo>
                  <a:cubicBezTo>
                    <a:pt x="101873" y="73490"/>
                    <a:pt x="109958" y="80758"/>
                    <a:pt x="119661" y="80758"/>
                  </a:cubicBezTo>
                  <a:cubicBezTo>
                    <a:pt x="129363" y="80758"/>
                    <a:pt x="137448" y="72682"/>
                    <a:pt x="137448" y="59761"/>
                  </a:cubicBezTo>
                  <a:close/>
                  <a:moveTo>
                    <a:pt x="184342" y="30688"/>
                  </a:moveTo>
                  <a:lnTo>
                    <a:pt x="197278" y="30688"/>
                  </a:lnTo>
                  <a:lnTo>
                    <a:pt x="197278" y="41186"/>
                  </a:lnTo>
                  <a:lnTo>
                    <a:pt x="184342" y="41186"/>
                  </a:lnTo>
                  <a:lnTo>
                    <a:pt x="184342" y="71067"/>
                  </a:lnTo>
                  <a:cubicBezTo>
                    <a:pt x="184342" y="76720"/>
                    <a:pt x="186768" y="79143"/>
                    <a:pt x="192427" y="79143"/>
                  </a:cubicBezTo>
                  <a:cubicBezTo>
                    <a:pt x="194044" y="79143"/>
                    <a:pt x="195661" y="79143"/>
                    <a:pt x="197278" y="78335"/>
                  </a:cubicBezTo>
                  <a:lnTo>
                    <a:pt x="197278" y="88026"/>
                  </a:lnTo>
                  <a:cubicBezTo>
                    <a:pt x="196470" y="88026"/>
                    <a:pt x="193236" y="88834"/>
                    <a:pt x="189193" y="88834"/>
                  </a:cubicBezTo>
                  <a:cubicBezTo>
                    <a:pt x="179491" y="88834"/>
                    <a:pt x="173023" y="82373"/>
                    <a:pt x="173023" y="71874"/>
                  </a:cubicBezTo>
                  <a:lnTo>
                    <a:pt x="173023" y="39571"/>
                  </a:lnTo>
                  <a:lnTo>
                    <a:pt x="161704" y="39571"/>
                  </a:lnTo>
                  <a:lnTo>
                    <a:pt x="161704" y="30688"/>
                  </a:lnTo>
                  <a:lnTo>
                    <a:pt x="164938" y="30688"/>
                  </a:lnTo>
                  <a:cubicBezTo>
                    <a:pt x="171406" y="30688"/>
                    <a:pt x="173831" y="26650"/>
                    <a:pt x="173831" y="21805"/>
                  </a:cubicBezTo>
                  <a:lnTo>
                    <a:pt x="173831" y="12114"/>
                  </a:lnTo>
                  <a:lnTo>
                    <a:pt x="184342" y="12114"/>
                  </a:lnTo>
                  <a:lnTo>
                    <a:pt x="184342" y="30688"/>
                  </a:lnTo>
                  <a:lnTo>
                    <a:pt x="184342" y="30688"/>
                  </a:lnTo>
                  <a:close/>
                  <a:moveTo>
                    <a:pt x="247406" y="1615"/>
                  </a:moveTo>
                  <a:lnTo>
                    <a:pt x="247406" y="12114"/>
                  </a:lnTo>
                  <a:cubicBezTo>
                    <a:pt x="246598" y="12114"/>
                    <a:pt x="244981" y="11306"/>
                    <a:pt x="242555" y="11306"/>
                  </a:cubicBezTo>
                  <a:cubicBezTo>
                    <a:pt x="238513" y="11306"/>
                    <a:pt x="233662" y="12921"/>
                    <a:pt x="233662" y="20997"/>
                  </a:cubicBezTo>
                  <a:lnTo>
                    <a:pt x="233662" y="30688"/>
                  </a:lnTo>
                  <a:lnTo>
                    <a:pt x="272470" y="30688"/>
                  </a:lnTo>
                  <a:lnTo>
                    <a:pt x="272470" y="88834"/>
                  </a:lnTo>
                  <a:lnTo>
                    <a:pt x="261151" y="88834"/>
                  </a:lnTo>
                  <a:lnTo>
                    <a:pt x="261151" y="41186"/>
                  </a:lnTo>
                  <a:lnTo>
                    <a:pt x="233662" y="41186"/>
                  </a:lnTo>
                  <a:lnTo>
                    <a:pt x="233662" y="88834"/>
                  </a:lnTo>
                  <a:lnTo>
                    <a:pt x="221534" y="88834"/>
                  </a:lnTo>
                  <a:lnTo>
                    <a:pt x="221534" y="41186"/>
                  </a:lnTo>
                  <a:lnTo>
                    <a:pt x="211023" y="41186"/>
                  </a:lnTo>
                  <a:lnTo>
                    <a:pt x="211023" y="30688"/>
                  </a:lnTo>
                  <a:lnTo>
                    <a:pt x="221534" y="30688"/>
                  </a:lnTo>
                  <a:lnTo>
                    <a:pt x="221534" y="20997"/>
                  </a:lnTo>
                  <a:cubicBezTo>
                    <a:pt x="221534" y="8076"/>
                    <a:pt x="230427" y="808"/>
                    <a:pt x="240938" y="808"/>
                  </a:cubicBezTo>
                  <a:cubicBezTo>
                    <a:pt x="244172" y="808"/>
                    <a:pt x="246598" y="1615"/>
                    <a:pt x="247406" y="1615"/>
                  </a:cubicBezTo>
                  <a:close/>
                  <a:moveTo>
                    <a:pt x="266002" y="0"/>
                  </a:moveTo>
                  <a:cubicBezTo>
                    <a:pt x="270853" y="0"/>
                    <a:pt x="274087" y="3230"/>
                    <a:pt x="274087" y="8076"/>
                  </a:cubicBezTo>
                  <a:cubicBezTo>
                    <a:pt x="274087" y="12921"/>
                    <a:pt x="270045" y="16152"/>
                    <a:pt x="266002" y="16152"/>
                  </a:cubicBezTo>
                  <a:cubicBezTo>
                    <a:pt x="261151" y="16152"/>
                    <a:pt x="257917" y="12114"/>
                    <a:pt x="257917" y="8076"/>
                  </a:cubicBezTo>
                  <a:cubicBezTo>
                    <a:pt x="257917" y="3230"/>
                    <a:pt x="261960" y="0"/>
                    <a:pt x="266002" y="0"/>
                  </a:cubicBezTo>
                  <a:close/>
                  <a:moveTo>
                    <a:pt x="310471" y="58953"/>
                  </a:moveTo>
                  <a:lnTo>
                    <a:pt x="289449" y="30688"/>
                  </a:lnTo>
                  <a:lnTo>
                    <a:pt x="303194" y="30688"/>
                  </a:lnTo>
                  <a:lnTo>
                    <a:pt x="317747" y="50877"/>
                  </a:lnTo>
                  <a:lnTo>
                    <a:pt x="331492" y="30688"/>
                  </a:lnTo>
                  <a:lnTo>
                    <a:pt x="345237" y="30688"/>
                  </a:lnTo>
                  <a:lnTo>
                    <a:pt x="324216" y="58953"/>
                  </a:lnTo>
                  <a:cubicBezTo>
                    <a:pt x="327450" y="63799"/>
                    <a:pt x="342003" y="83988"/>
                    <a:pt x="346046" y="88834"/>
                  </a:cubicBezTo>
                  <a:lnTo>
                    <a:pt x="332301" y="88834"/>
                  </a:lnTo>
                  <a:lnTo>
                    <a:pt x="316939" y="67029"/>
                  </a:lnTo>
                  <a:lnTo>
                    <a:pt x="302386" y="88834"/>
                  </a:lnTo>
                  <a:lnTo>
                    <a:pt x="288641" y="88834"/>
                  </a:lnTo>
                  <a:lnTo>
                    <a:pt x="310471" y="58953"/>
                  </a:lnTo>
                  <a:lnTo>
                    <a:pt x="310471" y="58953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413C662-9CEC-C29A-9766-2058EE6A2424}"/>
              </a:ext>
            </a:extLst>
          </p:cNvPr>
          <p:cNvGrpSpPr/>
          <p:nvPr/>
        </p:nvGrpSpPr>
        <p:grpSpPr>
          <a:xfrm>
            <a:off x="9549621" y="1565994"/>
            <a:ext cx="777793" cy="403789"/>
            <a:chOff x="9549621" y="1565994"/>
            <a:chExt cx="777793" cy="403789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751509F-6EEF-38AD-8917-713089A86B3C}"/>
                </a:ext>
              </a:extLst>
            </p:cNvPr>
            <p:cNvSpPr/>
            <p:nvPr/>
          </p:nvSpPr>
          <p:spPr>
            <a:xfrm>
              <a:off x="9549621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D1A1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B9C64316-DF3C-B6E4-34D4-2D1012930B12}"/>
                </a:ext>
              </a:extLst>
            </p:cNvPr>
            <p:cNvSpPr/>
            <p:nvPr/>
          </p:nvSpPr>
          <p:spPr>
            <a:xfrm>
              <a:off x="9731537" y="1726702"/>
              <a:ext cx="434982" cy="88026"/>
            </a:xfrm>
            <a:custGeom>
              <a:avLst/>
              <a:gdLst>
                <a:gd name="connsiteX0" fmla="*/ 0 w 434982"/>
                <a:gd name="connsiteY0" fmla="*/ 85603 h 88026"/>
                <a:gd name="connsiteX1" fmla="*/ 0 w 434982"/>
                <a:gd name="connsiteY1" fmla="*/ 0 h 88026"/>
                <a:gd name="connsiteX2" fmla="*/ 52554 w 434982"/>
                <a:gd name="connsiteY2" fmla="*/ 0 h 88026"/>
                <a:gd name="connsiteX3" fmla="*/ 52554 w 434982"/>
                <a:gd name="connsiteY3" fmla="*/ 11306 h 88026"/>
                <a:gd name="connsiteX4" fmla="*/ 12128 w 434982"/>
                <a:gd name="connsiteY4" fmla="*/ 11306 h 88026"/>
                <a:gd name="connsiteX5" fmla="*/ 12128 w 434982"/>
                <a:gd name="connsiteY5" fmla="*/ 38764 h 88026"/>
                <a:gd name="connsiteX6" fmla="*/ 48511 w 434982"/>
                <a:gd name="connsiteY6" fmla="*/ 38764 h 88026"/>
                <a:gd name="connsiteX7" fmla="*/ 48511 w 434982"/>
                <a:gd name="connsiteY7" fmla="*/ 50070 h 88026"/>
                <a:gd name="connsiteX8" fmla="*/ 12128 w 434982"/>
                <a:gd name="connsiteY8" fmla="*/ 50070 h 88026"/>
                <a:gd name="connsiteX9" fmla="*/ 12128 w 434982"/>
                <a:gd name="connsiteY9" fmla="*/ 86411 h 88026"/>
                <a:gd name="connsiteX10" fmla="*/ 0 w 434982"/>
                <a:gd name="connsiteY10" fmla="*/ 85603 h 88026"/>
                <a:gd name="connsiteX11" fmla="*/ 0 w 434982"/>
                <a:gd name="connsiteY11" fmla="*/ 85603 h 88026"/>
                <a:gd name="connsiteX12" fmla="*/ 118852 w 434982"/>
                <a:gd name="connsiteY12" fmla="*/ 68644 h 88026"/>
                <a:gd name="connsiteX13" fmla="*/ 92980 w 434982"/>
                <a:gd name="connsiteY13" fmla="*/ 87218 h 88026"/>
                <a:gd name="connsiteX14" fmla="*/ 63873 w 434982"/>
                <a:gd name="connsiteY14" fmla="*/ 55723 h 88026"/>
                <a:gd name="connsiteX15" fmla="*/ 92171 w 434982"/>
                <a:gd name="connsiteY15" fmla="*/ 25035 h 88026"/>
                <a:gd name="connsiteX16" fmla="*/ 120469 w 434982"/>
                <a:gd name="connsiteY16" fmla="*/ 55723 h 88026"/>
                <a:gd name="connsiteX17" fmla="*/ 120469 w 434982"/>
                <a:gd name="connsiteY17" fmla="*/ 59761 h 88026"/>
                <a:gd name="connsiteX18" fmla="*/ 76809 w 434982"/>
                <a:gd name="connsiteY18" fmla="*/ 59761 h 88026"/>
                <a:gd name="connsiteX19" fmla="*/ 94597 w 434982"/>
                <a:gd name="connsiteY19" fmla="*/ 77528 h 88026"/>
                <a:gd name="connsiteX20" fmla="*/ 110767 w 434982"/>
                <a:gd name="connsiteY20" fmla="*/ 65414 h 88026"/>
                <a:gd name="connsiteX21" fmla="*/ 118852 w 434982"/>
                <a:gd name="connsiteY21" fmla="*/ 68644 h 88026"/>
                <a:gd name="connsiteX22" fmla="*/ 106724 w 434982"/>
                <a:gd name="connsiteY22" fmla="*/ 50070 h 88026"/>
                <a:gd name="connsiteX23" fmla="*/ 90554 w 434982"/>
                <a:gd name="connsiteY23" fmla="*/ 35533 h 88026"/>
                <a:gd name="connsiteX24" fmla="*/ 74384 w 434982"/>
                <a:gd name="connsiteY24" fmla="*/ 50070 h 88026"/>
                <a:gd name="connsiteX25" fmla="*/ 106724 w 434982"/>
                <a:gd name="connsiteY25" fmla="*/ 50070 h 88026"/>
                <a:gd name="connsiteX26" fmla="*/ 153618 w 434982"/>
                <a:gd name="connsiteY26" fmla="*/ 52493 h 88026"/>
                <a:gd name="connsiteX27" fmla="*/ 169789 w 434982"/>
                <a:gd name="connsiteY27" fmla="*/ 50070 h 88026"/>
                <a:gd name="connsiteX28" fmla="*/ 174640 w 434982"/>
                <a:gd name="connsiteY28" fmla="*/ 46032 h 88026"/>
                <a:gd name="connsiteX29" fmla="*/ 161704 w 434982"/>
                <a:gd name="connsiteY29" fmla="*/ 35533 h 88026"/>
                <a:gd name="connsiteX30" fmla="*/ 148767 w 434982"/>
                <a:gd name="connsiteY30" fmla="*/ 47647 h 88026"/>
                <a:gd name="connsiteX31" fmla="*/ 138257 w 434982"/>
                <a:gd name="connsiteY31" fmla="*/ 45224 h 88026"/>
                <a:gd name="connsiteX32" fmla="*/ 162512 w 434982"/>
                <a:gd name="connsiteY32" fmla="*/ 26650 h 88026"/>
                <a:gd name="connsiteX33" fmla="*/ 186768 w 434982"/>
                <a:gd name="connsiteY33" fmla="*/ 47647 h 88026"/>
                <a:gd name="connsiteX34" fmla="*/ 186768 w 434982"/>
                <a:gd name="connsiteY34" fmla="*/ 76720 h 88026"/>
                <a:gd name="connsiteX35" fmla="*/ 187576 w 434982"/>
                <a:gd name="connsiteY35" fmla="*/ 86411 h 88026"/>
                <a:gd name="connsiteX36" fmla="*/ 176257 w 434982"/>
                <a:gd name="connsiteY36" fmla="*/ 86411 h 88026"/>
                <a:gd name="connsiteX37" fmla="*/ 175448 w 434982"/>
                <a:gd name="connsiteY37" fmla="*/ 78335 h 88026"/>
                <a:gd name="connsiteX38" fmla="*/ 156853 w 434982"/>
                <a:gd name="connsiteY38" fmla="*/ 88026 h 88026"/>
                <a:gd name="connsiteX39" fmla="*/ 137448 w 434982"/>
                <a:gd name="connsiteY39" fmla="*/ 70259 h 88026"/>
                <a:gd name="connsiteX40" fmla="*/ 153618 w 434982"/>
                <a:gd name="connsiteY40" fmla="*/ 52493 h 88026"/>
                <a:gd name="connsiteX41" fmla="*/ 173831 w 434982"/>
                <a:gd name="connsiteY41" fmla="*/ 60568 h 88026"/>
                <a:gd name="connsiteX42" fmla="*/ 173831 w 434982"/>
                <a:gd name="connsiteY42" fmla="*/ 58146 h 88026"/>
                <a:gd name="connsiteX43" fmla="*/ 156044 w 434982"/>
                <a:gd name="connsiteY43" fmla="*/ 60568 h 88026"/>
                <a:gd name="connsiteX44" fmla="*/ 147959 w 434982"/>
                <a:gd name="connsiteY44" fmla="*/ 69452 h 88026"/>
                <a:gd name="connsiteX45" fmla="*/ 157661 w 434982"/>
                <a:gd name="connsiteY45" fmla="*/ 77528 h 88026"/>
                <a:gd name="connsiteX46" fmla="*/ 173831 w 434982"/>
                <a:gd name="connsiteY46" fmla="*/ 60568 h 88026"/>
                <a:gd name="connsiteX47" fmla="*/ 223959 w 434982"/>
                <a:gd name="connsiteY47" fmla="*/ 27458 h 88026"/>
                <a:gd name="connsiteX48" fmla="*/ 236896 w 434982"/>
                <a:gd name="connsiteY48" fmla="*/ 27458 h 88026"/>
                <a:gd name="connsiteX49" fmla="*/ 236896 w 434982"/>
                <a:gd name="connsiteY49" fmla="*/ 37956 h 88026"/>
                <a:gd name="connsiteX50" fmla="*/ 223959 w 434982"/>
                <a:gd name="connsiteY50" fmla="*/ 37956 h 88026"/>
                <a:gd name="connsiteX51" fmla="*/ 223959 w 434982"/>
                <a:gd name="connsiteY51" fmla="*/ 68644 h 88026"/>
                <a:gd name="connsiteX52" fmla="*/ 232045 w 434982"/>
                <a:gd name="connsiteY52" fmla="*/ 76720 h 88026"/>
                <a:gd name="connsiteX53" fmla="*/ 236896 w 434982"/>
                <a:gd name="connsiteY53" fmla="*/ 75912 h 88026"/>
                <a:gd name="connsiteX54" fmla="*/ 236896 w 434982"/>
                <a:gd name="connsiteY54" fmla="*/ 85603 h 88026"/>
                <a:gd name="connsiteX55" fmla="*/ 228811 w 434982"/>
                <a:gd name="connsiteY55" fmla="*/ 86411 h 88026"/>
                <a:gd name="connsiteX56" fmla="*/ 212641 w 434982"/>
                <a:gd name="connsiteY56" fmla="*/ 69452 h 88026"/>
                <a:gd name="connsiteX57" fmla="*/ 212641 w 434982"/>
                <a:gd name="connsiteY57" fmla="*/ 37149 h 88026"/>
                <a:gd name="connsiteX58" fmla="*/ 201321 w 434982"/>
                <a:gd name="connsiteY58" fmla="*/ 37149 h 88026"/>
                <a:gd name="connsiteX59" fmla="*/ 201321 w 434982"/>
                <a:gd name="connsiteY59" fmla="*/ 26650 h 88026"/>
                <a:gd name="connsiteX60" fmla="*/ 204555 w 434982"/>
                <a:gd name="connsiteY60" fmla="*/ 26650 h 88026"/>
                <a:gd name="connsiteX61" fmla="*/ 213449 w 434982"/>
                <a:gd name="connsiteY61" fmla="*/ 17767 h 88026"/>
                <a:gd name="connsiteX62" fmla="*/ 213449 w 434982"/>
                <a:gd name="connsiteY62" fmla="*/ 8076 h 88026"/>
                <a:gd name="connsiteX63" fmla="*/ 223959 w 434982"/>
                <a:gd name="connsiteY63" fmla="*/ 8076 h 88026"/>
                <a:gd name="connsiteX64" fmla="*/ 223959 w 434982"/>
                <a:gd name="connsiteY64" fmla="*/ 27458 h 88026"/>
                <a:gd name="connsiteX65" fmla="*/ 223959 w 434982"/>
                <a:gd name="connsiteY65" fmla="*/ 27458 h 88026"/>
                <a:gd name="connsiteX66" fmla="*/ 278939 w 434982"/>
                <a:gd name="connsiteY66" fmla="*/ 87218 h 88026"/>
                <a:gd name="connsiteX67" fmla="*/ 257109 w 434982"/>
                <a:gd name="connsiteY67" fmla="*/ 63799 h 88026"/>
                <a:gd name="connsiteX68" fmla="*/ 257109 w 434982"/>
                <a:gd name="connsiteY68" fmla="*/ 27458 h 88026"/>
                <a:gd name="connsiteX69" fmla="*/ 268428 w 434982"/>
                <a:gd name="connsiteY69" fmla="*/ 27458 h 88026"/>
                <a:gd name="connsiteX70" fmla="*/ 268428 w 434982"/>
                <a:gd name="connsiteY70" fmla="*/ 62184 h 88026"/>
                <a:gd name="connsiteX71" fmla="*/ 281365 w 434982"/>
                <a:gd name="connsiteY71" fmla="*/ 77528 h 88026"/>
                <a:gd name="connsiteX72" fmla="*/ 295109 w 434982"/>
                <a:gd name="connsiteY72" fmla="*/ 62991 h 88026"/>
                <a:gd name="connsiteX73" fmla="*/ 295109 w 434982"/>
                <a:gd name="connsiteY73" fmla="*/ 28265 h 88026"/>
                <a:gd name="connsiteX74" fmla="*/ 306428 w 434982"/>
                <a:gd name="connsiteY74" fmla="*/ 28265 h 88026"/>
                <a:gd name="connsiteX75" fmla="*/ 306428 w 434982"/>
                <a:gd name="connsiteY75" fmla="*/ 75912 h 88026"/>
                <a:gd name="connsiteX76" fmla="*/ 307237 w 434982"/>
                <a:gd name="connsiteY76" fmla="*/ 86411 h 88026"/>
                <a:gd name="connsiteX77" fmla="*/ 296726 w 434982"/>
                <a:gd name="connsiteY77" fmla="*/ 86411 h 88026"/>
                <a:gd name="connsiteX78" fmla="*/ 295918 w 434982"/>
                <a:gd name="connsiteY78" fmla="*/ 79143 h 88026"/>
                <a:gd name="connsiteX79" fmla="*/ 278939 w 434982"/>
                <a:gd name="connsiteY79" fmla="*/ 87218 h 88026"/>
                <a:gd name="connsiteX80" fmla="*/ 278939 w 434982"/>
                <a:gd name="connsiteY80" fmla="*/ 87218 h 88026"/>
                <a:gd name="connsiteX81" fmla="*/ 365450 w 434982"/>
                <a:gd name="connsiteY81" fmla="*/ 38764 h 88026"/>
                <a:gd name="connsiteX82" fmla="*/ 360599 w 434982"/>
                <a:gd name="connsiteY82" fmla="*/ 38764 h 88026"/>
                <a:gd name="connsiteX83" fmla="*/ 344429 w 434982"/>
                <a:gd name="connsiteY83" fmla="*/ 56530 h 88026"/>
                <a:gd name="connsiteX84" fmla="*/ 344429 w 434982"/>
                <a:gd name="connsiteY84" fmla="*/ 85603 h 88026"/>
                <a:gd name="connsiteX85" fmla="*/ 333109 w 434982"/>
                <a:gd name="connsiteY85" fmla="*/ 85603 h 88026"/>
                <a:gd name="connsiteX86" fmla="*/ 333109 w 434982"/>
                <a:gd name="connsiteY86" fmla="*/ 27458 h 88026"/>
                <a:gd name="connsiteX87" fmla="*/ 344429 w 434982"/>
                <a:gd name="connsiteY87" fmla="*/ 27458 h 88026"/>
                <a:gd name="connsiteX88" fmla="*/ 344429 w 434982"/>
                <a:gd name="connsiteY88" fmla="*/ 37956 h 88026"/>
                <a:gd name="connsiteX89" fmla="*/ 362216 w 434982"/>
                <a:gd name="connsiteY89" fmla="*/ 26650 h 88026"/>
                <a:gd name="connsiteX90" fmla="*/ 366259 w 434982"/>
                <a:gd name="connsiteY90" fmla="*/ 26650 h 88026"/>
                <a:gd name="connsiteX91" fmla="*/ 366259 w 434982"/>
                <a:gd name="connsiteY91" fmla="*/ 38764 h 88026"/>
                <a:gd name="connsiteX92" fmla="*/ 365450 w 434982"/>
                <a:gd name="connsiteY92" fmla="*/ 38764 h 88026"/>
                <a:gd name="connsiteX93" fmla="*/ 433366 w 434982"/>
                <a:gd name="connsiteY93" fmla="*/ 68644 h 88026"/>
                <a:gd name="connsiteX94" fmla="*/ 407493 w 434982"/>
                <a:gd name="connsiteY94" fmla="*/ 87218 h 88026"/>
                <a:gd name="connsiteX95" fmla="*/ 378387 w 434982"/>
                <a:gd name="connsiteY95" fmla="*/ 55723 h 88026"/>
                <a:gd name="connsiteX96" fmla="*/ 406685 w 434982"/>
                <a:gd name="connsiteY96" fmla="*/ 25035 h 88026"/>
                <a:gd name="connsiteX97" fmla="*/ 434983 w 434982"/>
                <a:gd name="connsiteY97" fmla="*/ 55723 h 88026"/>
                <a:gd name="connsiteX98" fmla="*/ 434983 w 434982"/>
                <a:gd name="connsiteY98" fmla="*/ 59761 h 88026"/>
                <a:gd name="connsiteX99" fmla="*/ 391323 w 434982"/>
                <a:gd name="connsiteY99" fmla="*/ 59761 h 88026"/>
                <a:gd name="connsiteX100" fmla="*/ 409110 w 434982"/>
                <a:gd name="connsiteY100" fmla="*/ 77528 h 88026"/>
                <a:gd name="connsiteX101" fmla="*/ 425281 w 434982"/>
                <a:gd name="connsiteY101" fmla="*/ 65414 h 88026"/>
                <a:gd name="connsiteX102" fmla="*/ 433366 w 434982"/>
                <a:gd name="connsiteY102" fmla="*/ 68644 h 88026"/>
                <a:gd name="connsiteX103" fmla="*/ 422046 w 434982"/>
                <a:gd name="connsiteY103" fmla="*/ 50070 h 88026"/>
                <a:gd name="connsiteX104" fmla="*/ 405876 w 434982"/>
                <a:gd name="connsiteY104" fmla="*/ 35533 h 88026"/>
                <a:gd name="connsiteX105" fmla="*/ 389706 w 434982"/>
                <a:gd name="connsiteY105" fmla="*/ 50070 h 88026"/>
                <a:gd name="connsiteX106" fmla="*/ 422046 w 434982"/>
                <a:gd name="connsiteY106" fmla="*/ 50070 h 8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34982" h="88026">
                  <a:moveTo>
                    <a:pt x="0" y="85603"/>
                  </a:moveTo>
                  <a:lnTo>
                    <a:pt x="0" y="0"/>
                  </a:lnTo>
                  <a:lnTo>
                    <a:pt x="52554" y="0"/>
                  </a:lnTo>
                  <a:lnTo>
                    <a:pt x="52554" y="11306"/>
                  </a:lnTo>
                  <a:lnTo>
                    <a:pt x="12128" y="11306"/>
                  </a:lnTo>
                  <a:lnTo>
                    <a:pt x="12128" y="38764"/>
                  </a:lnTo>
                  <a:lnTo>
                    <a:pt x="48511" y="38764"/>
                  </a:lnTo>
                  <a:lnTo>
                    <a:pt x="48511" y="50070"/>
                  </a:lnTo>
                  <a:lnTo>
                    <a:pt x="12128" y="50070"/>
                  </a:lnTo>
                  <a:lnTo>
                    <a:pt x="12128" y="86411"/>
                  </a:lnTo>
                  <a:lnTo>
                    <a:pt x="0" y="85603"/>
                  </a:lnTo>
                  <a:lnTo>
                    <a:pt x="0" y="85603"/>
                  </a:lnTo>
                  <a:close/>
                  <a:moveTo>
                    <a:pt x="118852" y="68644"/>
                  </a:moveTo>
                  <a:cubicBezTo>
                    <a:pt x="115618" y="79143"/>
                    <a:pt x="105916" y="87218"/>
                    <a:pt x="92980" y="87218"/>
                  </a:cubicBezTo>
                  <a:cubicBezTo>
                    <a:pt x="77618" y="87218"/>
                    <a:pt x="63873" y="75912"/>
                    <a:pt x="63873" y="55723"/>
                  </a:cubicBezTo>
                  <a:cubicBezTo>
                    <a:pt x="63873" y="37149"/>
                    <a:pt x="76809" y="25035"/>
                    <a:pt x="92171" y="25035"/>
                  </a:cubicBezTo>
                  <a:cubicBezTo>
                    <a:pt x="109959" y="25035"/>
                    <a:pt x="120469" y="37149"/>
                    <a:pt x="120469" y="55723"/>
                  </a:cubicBezTo>
                  <a:lnTo>
                    <a:pt x="120469" y="59761"/>
                  </a:lnTo>
                  <a:lnTo>
                    <a:pt x="76809" y="59761"/>
                  </a:lnTo>
                  <a:cubicBezTo>
                    <a:pt x="76809" y="70259"/>
                    <a:pt x="84894" y="77528"/>
                    <a:pt x="94597" y="77528"/>
                  </a:cubicBezTo>
                  <a:cubicBezTo>
                    <a:pt x="104299" y="77528"/>
                    <a:pt x="109150" y="72682"/>
                    <a:pt x="110767" y="65414"/>
                  </a:cubicBezTo>
                  <a:lnTo>
                    <a:pt x="118852" y="68644"/>
                  </a:lnTo>
                  <a:close/>
                  <a:moveTo>
                    <a:pt x="106724" y="50070"/>
                  </a:moveTo>
                  <a:cubicBezTo>
                    <a:pt x="106724" y="41994"/>
                    <a:pt x="101065" y="35533"/>
                    <a:pt x="90554" y="35533"/>
                  </a:cubicBezTo>
                  <a:cubicBezTo>
                    <a:pt x="80852" y="35533"/>
                    <a:pt x="75193" y="42802"/>
                    <a:pt x="74384" y="50070"/>
                  </a:cubicBezTo>
                  <a:lnTo>
                    <a:pt x="106724" y="50070"/>
                  </a:lnTo>
                  <a:close/>
                  <a:moveTo>
                    <a:pt x="153618" y="52493"/>
                  </a:moveTo>
                  <a:lnTo>
                    <a:pt x="169789" y="50070"/>
                  </a:lnTo>
                  <a:cubicBezTo>
                    <a:pt x="173023" y="49262"/>
                    <a:pt x="174640" y="47647"/>
                    <a:pt x="174640" y="46032"/>
                  </a:cubicBezTo>
                  <a:cubicBezTo>
                    <a:pt x="174640" y="40379"/>
                    <a:pt x="170597" y="35533"/>
                    <a:pt x="161704" y="35533"/>
                  </a:cubicBezTo>
                  <a:cubicBezTo>
                    <a:pt x="153618" y="35533"/>
                    <a:pt x="149576" y="40379"/>
                    <a:pt x="148767" y="47647"/>
                  </a:cubicBezTo>
                  <a:lnTo>
                    <a:pt x="138257" y="45224"/>
                  </a:lnTo>
                  <a:cubicBezTo>
                    <a:pt x="139874" y="33918"/>
                    <a:pt x="149576" y="26650"/>
                    <a:pt x="162512" y="26650"/>
                  </a:cubicBezTo>
                  <a:cubicBezTo>
                    <a:pt x="180300" y="26650"/>
                    <a:pt x="186768" y="36341"/>
                    <a:pt x="186768" y="47647"/>
                  </a:cubicBezTo>
                  <a:lnTo>
                    <a:pt x="186768" y="76720"/>
                  </a:lnTo>
                  <a:cubicBezTo>
                    <a:pt x="186768" y="81565"/>
                    <a:pt x="187576" y="84796"/>
                    <a:pt x="187576" y="86411"/>
                  </a:cubicBezTo>
                  <a:lnTo>
                    <a:pt x="176257" y="86411"/>
                  </a:lnTo>
                  <a:cubicBezTo>
                    <a:pt x="176257" y="84796"/>
                    <a:pt x="175448" y="82373"/>
                    <a:pt x="175448" y="78335"/>
                  </a:cubicBezTo>
                  <a:cubicBezTo>
                    <a:pt x="173023" y="82373"/>
                    <a:pt x="167363" y="88026"/>
                    <a:pt x="156853" y="88026"/>
                  </a:cubicBezTo>
                  <a:cubicBezTo>
                    <a:pt x="144725" y="88026"/>
                    <a:pt x="137448" y="79950"/>
                    <a:pt x="137448" y="70259"/>
                  </a:cubicBezTo>
                  <a:cubicBezTo>
                    <a:pt x="135831" y="59761"/>
                    <a:pt x="143108" y="53300"/>
                    <a:pt x="153618" y="52493"/>
                  </a:cubicBezTo>
                  <a:close/>
                  <a:moveTo>
                    <a:pt x="173831" y="60568"/>
                  </a:moveTo>
                  <a:lnTo>
                    <a:pt x="173831" y="58146"/>
                  </a:lnTo>
                  <a:lnTo>
                    <a:pt x="156044" y="60568"/>
                  </a:lnTo>
                  <a:cubicBezTo>
                    <a:pt x="151193" y="61376"/>
                    <a:pt x="147959" y="63799"/>
                    <a:pt x="147959" y="69452"/>
                  </a:cubicBezTo>
                  <a:cubicBezTo>
                    <a:pt x="147959" y="73490"/>
                    <a:pt x="152002" y="77528"/>
                    <a:pt x="157661" y="77528"/>
                  </a:cubicBezTo>
                  <a:cubicBezTo>
                    <a:pt x="166555" y="77528"/>
                    <a:pt x="173831" y="73490"/>
                    <a:pt x="173831" y="60568"/>
                  </a:cubicBezTo>
                  <a:close/>
                  <a:moveTo>
                    <a:pt x="223959" y="27458"/>
                  </a:moveTo>
                  <a:lnTo>
                    <a:pt x="236896" y="27458"/>
                  </a:lnTo>
                  <a:lnTo>
                    <a:pt x="236896" y="37956"/>
                  </a:lnTo>
                  <a:lnTo>
                    <a:pt x="223959" y="37956"/>
                  </a:lnTo>
                  <a:lnTo>
                    <a:pt x="223959" y="68644"/>
                  </a:lnTo>
                  <a:cubicBezTo>
                    <a:pt x="223959" y="74297"/>
                    <a:pt x="226385" y="76720"/>
                    <a:pt x="232045" y="76720"/>
                  </a:cubicBezTo>
                  <a:cubicBezTo>
                    <a:pt x="233662" y="76720"/>
                    <a:pt x="235279" y="76720"/>
                    <a:pt x="236896" y="75912"/>
                  </a:cubicBezTo>
                  <a:lnTo>
                    <a:pt x="236896" y="85603"/>
                  </a:lnTo>
                  <a:cubicBezTo>
                    <a:pt x="236087" y="85603"/>
                    <a:pt x="232853" y="86411"/>
                    <a:pt x="228811" y="86411"/>
                  </a:cubicBezTo>
                  <a:cubicBezTo>
                    <a:pt x="219109" y="86411"/>
                    <a:pt x="212641" y="79950"/>
                    <a:pt x="212641" y="69452"/>
                  </a:cubicBezTo>
                  <a:lnTo>
                    <a:pt x="212641" y="37149"/>
                  </a:lnTo>
                  <a:lnTo>
                    <a:pt x="201321" y="37149"/>
                  </a:lnTo>
                  <a:lnTo>
                    <a:pt x="201321" y="26650"/>
                  </a:lnTo>
                  <a:lnTo>
                    <a:pt x="204555" y="26650"/>
                  </a:lnTo>
                  <a:cubicBezTo>
                    <a:pt x="211023" y="26650"/>
                    <a:pt x="213449" y="22612"/>
                    <a:pt x="213449" y="17767"/>
                  </a:cubicBezTo>
                  <a:lnTo>
                    <a:pt x="213449" y="8076"/>
                  </a:lnTo>
                  <a:lnTo>
                    <a:pt x="223959" y="8076"/>
                  </a:lnTo>
                  <a:lnTo>
                    <a:pt x="223959" y="27458"/>
                  </a:lnTo>
                  <a:lnTo>
                    <a:pt x="223959" y="27458"/>
                  </a:lnTo>
                  <a:close/>
                  <a:moveTo>
                    <a:pt x="278939" y="87218"/>
                  </a:moveTo>
                  <a:cubicBezTo>
                    <a:pt x="265194" y="87218"/>
                    <a:pt x="257109" y="76720"/>
                    <a:pt x="257109" y="63799"/>
                  </a:cubicBezTo>
                  <a:lnTo>
                    <a:pt x="257109" y="27458"/>
                  </a:lnTo>
                  <a:lnTo>
                    <a:pt x="268428" y="27458"/>
                  </a:lnTo>
                  <a:lnTo>
                    <a:pt x="268428" y="62184"/>
                  </a:lnTo>
                  <a:cubicBezTo>
                    <a:pt x="268428" y="70259"/>
                    <a:pt x="272471" y="77528"/>
                    <a:pt x="281365" y="77528"/>
                  </a:cubicBezTo>
                  <a:cubicBezTo>
                    <a:pt x="290258" y="77528"/>
                    <a:pt x="295109" y="71067"/>
                    <a:pt x="295109" y="62991"/>
                  </a:cubicBezTo>
                  <a:lnTo>
                    <a:pt x="295109" y="28265"/>
                  </a:lnTo>
                  <a:lnTo>
                    <a:pt x="306428" y="28265"/>
                  </a:lnTo>
                  <a:lnTo>
                    <a:pt x="306428" y="75912"/>
                  </a:lnTo>
                  <a:cubicBezTo>
                    <a:pt x="306428" y="80758"/>
                    <a:pt x="306428" y="84796"/>
                    <a:pt x="307237" y="86411"/>
                  </a:cubicBezTo>
                  <a:lnTo>
                    <a:pt x="296726" y="86411"/>
                  </a:lnTo>
                  <a:cubicBezTo>
                    <a:pt x="296726" y="84796"/>
                    <a:pt x="295918" y="81565"/>
                    <a:pt x="295918" y="79143"/>
                  </a:cubicBezTo>
                  <a:cubicBezTo>
                    <a:pt x="293492" y="84796"/>
                    <a:pt x="286215" y="87218"/>
                    <a:pt x="278939" y="87218"/>
                  </a:cubicBezTo>
                  <a:lnTo>
                    <a:pt x="278939" y="87218"/>
                  </a:lnTo>
                  <a:close/>
                  <a:moveTo>
                    <a:pt x="365450" y="38764"/>
                  </a:moveTo>
                  <a:lnTo>
                    <a:pt x="360599" y="38764"/>
                  </a:lnTo>
                  <a:cubicBezTo>
                    <a:pt x="350897" y="38764"/>
                    <a:pt x="344429" y="43609"/>
                    <a:pt x="344429" y="56530"/>
                  </a:cubicBezTo>
                  <a:lnTo>
                    <a:pt x="344429" y="85603"/>
                  </a:lnTo>
                  <a:lnTo>
                    <a:pt x="333109" y="85603"/>
                  </a:lnTo>
                  <a:lnTo>
                    <a:pt x="333109" y="27458"/>
                  </a:lnTo>
                  <a:lnTo>
                    <a:pt x="344429" y="27458"/>
                  </a:lnTo>
                  <a:lnTo>
                    <a:pt x="344429" y="37956"/>
                  </a:lnTo>
                  <a:cubicBezTo>
                    <a:pt x="348471" y="29073"/>
                    <a:pt x="355748" y="26650"/>
                    <a:pt x="362216" y="26650"/>
                  </a:cubicBezTo>
                  <a:lnTo>
                    <a:pt x="366259" y="26650"/>
                  </a:lnTo>
                  <a:lnTo>
                    <a:pt x="366259" y="38764"/>
                  </a:lnTo>
                  <a:lnTo>
                    <a:pt x="365450" y="38764"/>
                  </a:lnTo>
                  <a:close/>
                  <a:moveTo>
                    <a:pt x="433366" y="68644"/>
                  </a:moveTo>
                  <a:cubicBezTo>
                    <a:pt x="430131" y="79143"/>
                    <a:pt x="420429" y="87218"/>
                    <a:pt x="407493" y="87218"/>
                  </a:cubicBezTo>
                  <a:cubicBezTo>
                    <a:pt x="392131" y="87218"/>
                    <a:pt x="378387" y="75912"/>
                    <a:pt x="378387" y="55723"/>
                  </a:cubicBezTo>
                  <a:cubicBezTo>
                    <a:pt x="378387" y="37149"/>
                    <a:pt x="391323" y="25035"/>
                    <a:pt x="406685" y="25035"/>
                  </a:cubicBezTo>
                  <a:cubicBezTo>
                    <a:pt x="424472" y="25035"/>
                    <a:pt x="434983" y="37149"/>
                    <a:pt x="434983" y="55723"/>
                  </a:cubicBezTo>
                  <a:lnTo>
                    <a:pt x="434983" y="59761"/>
                  </a:lnTo>
                  <a:lnTo>
                    <a:pt x="391323" y="59761"/>
                  </a:lnTo>
                  <a:cubicBezTo>
                    <a:pt x="391323" y="70259"/>
                    <a:pt x="399408" y="77528"/>
                    <a:pt x="409110" y="77528"/>
                  </a:cubicBezTo>
                  <a:cubicBezTo>
                    <a:pt x="418812" y="77528"/>
                    <a:pt x="423663" y="72682"/>
                    <a:pt x="425281" y="65414"/>
                  </a:cubicBezTo>
                  <a:lnTo>
                    <a:pt x="433366" y="68644"/>
                  </a:lnTo>
                  <a:close/>
                  <a:moveTo>
                    <a:pt x="422046" y="50070"/>
                  </a:moveTo>
                  <a:cubicBezTo>
                    <a:pt x="422046" y="41994"/>
                    <a:pt x="416387" y="35533"/>
                    <a:pt x="405876" y="35533"/>
                  </a:cubicBezTo>
                  <a:cubicBezTo>
                    <a:pt x="396174" y="35533"/>
                    <a:pt x="390514" y="42802"/>
                    <a:pt x="389706" y="50070"/>
                  </a:cubicBezTo>
                  <a:lnTo>
                    <a:pt x="422046" y="50070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876FFED-0204-CC75-3A9E-B21B5CD4ABDA}"/>
              </a:ext>
            </a:extLst>
          </p:cNvPr>
          <p:cNvGrpSpPr/>
          <p:nvPr/>
        </p:nvGrpSpPr>
        <p:grpSpPr>
          <a:xfrm>
            <a:off x="9117873" y="4365060"/>
            <a:ext cx="2060102" cy="625066"/>
            <a:chOff x="9117873" y="4365060"/>
            <a:chExt cx="2060102" cy="625066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D73E1CCD-7339-42C6-4B3B-EE103477DC63}"/>
                </a:ext>
              </a:extLst>
            </p:cNvPr>
            <p:cNvSpPr/>
            <p:nvPr/>
          </p:nvSpPr>
          <p:spPr>
            <a:xfrm>
              <a:off x="9117873" y="4492658"/>
              <a:ext cx="2060102" cy="497468"/>
            </a:xfrm>
            <a:custGeom>
              <a:avLst/>
              <a:gdLst>
                <a:gd name="connsiteX0" fmla="*/ 249023 w 2060102"/>
                <a:gd name="connsiteY0" fmla="*/ 248734 h 497468"/>
                <a:gd name="connsiteX1" fmla="*/ 0 w 2060102"/>
                <a:gd name="connsiteY1" fmla="*/ 497468 h 497468"/>
                <a:gd name="connsiteX2" fmla="*/ 1625120 w 2060102"/>
                <a:gd name="connsiteY2" fmla="*/ 248734 h 497468"/>
                <a:gd name="connsiteX3" fmla="*/ 1874144 w 2060102"/>
                <a:gd name="connsiteY3" fmla="*/ 497468 h 497468"/>
                <a:gd name="connsiteX4" fmla="*/ 2060103 w 2060102"/>
                <a:gd name="connsiteY4" fmla="*/ 497468 h 497468"/>
                <a:gd name="connsiteX5" fmla="*/ 504515 w 2060102"/>
                <a:gd name="connsiteY5" fmla="*/ 0 h 497468"/>
                <a:gd name="connsiteX6" fmla="*/ 497238 w 2060102"/>
                <a:gd name="connsiteY6" fmla="*/ 0 h 497468"/>
                <a:gd name="connsiteX7" fmla="*/ 248215 w 2060102"/>
                <a:gd name="connsiteY7" fmla="*/ 248734 h 497468"/>
                <a:gd name="connsiteX8" fmla="*/ 1625120 w 2060102"/>
                <a:gd name="connsiteY8" fmla="*/ 248734 h 497468"/>
                <a:gd name="connsiteX9" fmla="*/ 1376097 w 2060102"/>
                <a:gd name="connsiteY9" fmla="*/ 0 h 497468"/>
                <a:gd name="connsiteX10" fmla="*/ 504515 w 2060102"/>
                <a:gd name="connsiteY10" fmla="*/ 0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2" h="497468">
                  <a:moveTo>
                    <a:pt x="249023" y="248734"/>
                  </a:moveTo>
                  <a:cubicBezTo>
                    <a:pt x="249023" y="386022"/>
                    <a:pt x="137448" y="497468"/>
                    <a:pt x="0" y="497468"/>
                  </a:cubicBezTo>
                  <a:moveTo>
                    <a:pt x="1625120" y="248734"/>
                  </a:moveTo>
                  <a:cubicBezTo>
                    <a:pt x="1625120" y="386022"/>
                    <a:pt x="1736696" y="497468"/>
                    <a:pt x="1874144" y="497468"/>
                  </a:cubicBezTo>
                  <a:lnTo>
                    <a:pt x="2060103" y="497468"/>
                  </a:lnTo>
                  <a:moveTo>
                    <a:pt x="504515" y="0"/>
                  </a:moveTo>
                  <a:lnTo>
                    <a:pt x="497238" y="0"/>
                  </a:lnTo>
                  <a:cubicBezTo>
                    <a:pt x="359790" y="0"/>
                    <a:pt x="248215" y="111446"/>
                    <a:pt x="248215" y="248734"/>
                  </a:cubicBezTo>
                  <a:moveTo>
                    <a:pt x="1625120" y="248734"/>
                  </a:moveTo>
                  <a:cubicBezTo>
                    <a:pt x="1625120" y="111446"/>
                    <a:pt x="1513545" y="0"/>
                    <a:pt x="1376097" y="0"/>
                  </a:cubicBezTo>
                  <a:lnTo>
                    <a:pt x="504515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C4E76E4-224E-7ACE-CB93-1AC8B5626937}"/>
                </a:ext>
              </a:extLst>
            </p:cNvPr>
            <p:cNvSpPr/>
            <p:nvPr/>
          </p:nvSpPr>
          <p:spPr>
            <a:xfrm>
              <a:off x="10116392" y="4365060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8"/>
                    <a:pt x="255491" y="127597"/>
                  </a:cubicBezTo>
                  <a:close/>
                </a:path>
              </a:pathLst>
            </a:custGeom>
            <a:solidFill>
              <a:srgbClr val="4CD3D6"/>
            </a:solidFill>
            <a:ln w="32337" cap="flat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8EC0116-61AF-D60D-1047-5AE0C2284592}"/>
                </a:ext>
              </a:extLst>
            </p:cNvPr>
            <p:cNvSpPr/>
            <p:nvPr/>
          </p:nvSpPr>
          <p:spPr>
            <a:xfrm>
              <a:off x="9738005" y="4365060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CD3D6"/>
            </a:solidFill>
            <a:ln w="32337" cap="flat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3D1D701-D422-D5F9-10DC-FAC95C7EFE16}"/>
              </a:ext>
            </a:extLst>
          </p:cNvPr>
          <p:cNvGrpSpPr/>
          <p:nvPr/>
        </p:nvGrpSpPr>
        <p:grpSpPr>
          <a:xfrm>
            <a:off x="5029200" y="1524000"/>
            <a:ext cx="842474" cy="445783"/>
            <a:chOff x="5029200" y="1524000"/>
            <a:chExt cx="842474" cy="445783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8E6E412-A832-5F70-AF96-C976B4E538F8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C92145D-FCA9-D130-592B-AD4BA86AF803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71D6574-EB9C-EBD9-4A31-05E641B797CF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43CF2DC-638B-7FC9-DCFE-A00EFED08295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A638959-1404-597D-AB85-7354EFB4EA5C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AD5D635-C919-1D38-F15C-1A5377C493B6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934C5B8-7D50-F466-9356-8CAE7DE4B474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5A2BF22-4372-56C4-6153-158304414633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" name="Graphic 83">
              <a:extLst>
                <a:ext uri="{FF2B5EF4-FFF2-40B4-BE49-F238E27FC236}">
                  <a16:creationId xmlns:a16="http://schemas.microsoft.com/office/drawing/2014/main" id="{2963B046-F067-95AE-0F49-57F5260F8E29}"/>
                </a:ext>
              </a:extLst>
            </p:cNvPr>
            <p:cNvGrpSpPr/>
            <p:nvPr/>
          </p:nvGrpSpPr>
          <p:grpSpPr>
            <a:xfrm>
              <a:off x="5093881" y="1565994"/>
              <a:ext cx="777793" cy="403789"/>
              <a:chOff x="5093881" y="1565994"/>
              <a:chExt cx="777793" cy="403789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0A26754-AE15-F533-FF12-9D6E7523A380}"/>
                  </a:ext>
                </a:extLst>
              </p:cNvPr>
              <p:cNvSpPr/>
              <p:nvPr/>
            </p:nvSpPr>
            <p:spPr>
              <a:xfrm>
                <a:off x="5093881" y="1565994"/>
                <a:ext cx="777793" cy="403789"/>
              </a:xfrm>
              <a:custGeom>
                <a:avLst/>
                <a:gdLst>
                  <a:gd name="connsiteX0" fmla="*/ 0 w 777793"/>
                  <a:gd name="connsiteY0" fmla="*/ 0 h 403789"/>
                  <a:gd name="connsiteX1" fmla="*/ 777794 w 777793"/>
                  <a:gd name="connsiteY1" fmla="*/ 0 h 403789"/>
                  <a:gd name="connsiteX2" fmla="*/ 777794 w 777793"/>
                  <a:gd name="connsiteY2" fmla="*/ 403789 h 403789"/>
                  <a:gd name="connsiteX3" fmla="*/ 0 w 777793"/>
                  <a:gd name="connsiteY3" fmla="*/ 403789 h 403789"/>
                  <a:gd name="connsiteX4" fmla="*/ 0 w 777793"/>
                  <a:gd name="connsiteY4" fmla="*/ 0 h 40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793" h="403789">
                    <a:moveTo>
                      <a:pt x="0" y="0"/>
                    </a:moveTo>
                    <a:lnTo>
                      <a:pt x="777794" y="0"/>
                    </a:lnTo>
                    <a:lnTo>
                      <a:pt x="777794" y="403789"/>
                    </a:lnTo>
                    <a:lnTo>
                      <a:pt x="0" y="4037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E3FF"/>
              </a:solidFill>
              <a:ln w="32337" cap="rnd">
                <a:solidFill>
                  <a:srgbClr val="40404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5" name="Graphic 83">
                <a:extLst>
                  <a:ext uri="{FF2B5EF4-FFF2-40B4-BE49-F238E27FC236}">
                    <a16:creationId xmlns:a16="http://schemas.microsoft.com/office/drawing/2014/main" id="{5622B231-C763-69D9-47A9-1F7207F18934}"/>
                  </a:ext>
                </a:extLst>
              </p:cNvPr>
              <p:cNvGrpSpPr/>
              <p:nvPr/>
            </p:nvGrpSpPr>
            <p:grpSpPr>
              <a:xfrm>
                <a:off x="5359883" y="1736393"/>
                <a:ext cx="245789" cy="81565"/>
                <a:chOff x="5359883" y="1736393"/>
                <a:chExt cx="245789" cy="81565"/>
              </a:xfrm>
              <a:solidFill>
                <a:srgbClr val="414141"/>
              </a:solidFill>
            </p:grpSpPr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88456CA2-63B6-707A-7351-CEF0D3E3418D}"/>
                    </a:ext>
                  </a:extLst>
                </p:cNvPr>
                <p:cNvSpPr/>
                <p:nvPr/>
              </p:nvSpPr>
              <p:spPr>
                <a:xfrm>
                  <a:off x="5359883" y="1736393"/>
                  <a:ext cx="77617" cy="80757"/>
                </a:xfrm>
                <a:custGeom>
                  <a:avLst/>
                  <a:gdLst>
                    <a:gd name="connsiteX0" fmla="*/ 0 w 77617"/>
                    <a:gd name="connsiteY0" fmla="*/ 80758 h 80757"/>
                    <a:gd name="connsiteX1" fmla="*/ 0 w 77617"/>
                    <a:gd name="connsiteY1" fmla="*/ 0 h 80757"/>
                    <a:gd name="connsiteX2" fmla="*/ 16170 w 77617"/>
                    <a:gd name="connsiteY2" fmla="*/ 0 h 80757"/>
                    <a:gd name="connsiteX3" fmla="*/ 35575 w 77617"/>
                    <a:gd name="connsiteY3" fmla="*/ 57338 h 80757"/>
                    <a:gd name="connsiteX4" fmla="*/ 39617 w 77617"/>
                    <a:gd name="connsiteY4" fmla="*/ 69452 h 80757"/>
                    <a:gd name="connsiteX5" fmla="*/ 43660 w 77617"/>
                    <a:gd name="connsiteY5" fmla="*/ 56530 h 80757"/>
                    <a:gd name="connsiteX6" fmla="*/ 63064 w 77617"/>
                    <a:gd name="connsiteY6" fmla="*/ 0 h 80757"/>
                    <a:gd name="connsiteX7" fmla="*/ 77618 w 77617"/>
                    <a:gd name="connsiteY7" fmla="*/ 0 h 80757"/>
                    <a:gd name="connsiteX8" fmla="*/ 77618 w 77617"/>
                    <a:gd name="connsiteY8" fmla="*/ 80758 h 80757"/>
                    <a:gd name="connsiteX9" fmla="*/ 67107 w 77617"/>
                    <a:gd name="connsiteY9" fmla="*/ 80758 h 80757"/>
                    <a:gd name="connsiteX10" fmla="*/ 67107 w 77617"/>
                    <a:gd name="connsiteY10" fmla="*/ 12921 h 80757"/>
                    <a:gd name="connsiteX11" fmla="*/ 43660 w 77617"/>
                    <a:gd name="connsiteY11" fmla="*/ 80758 h 80757"/>
                    <a:gd name="connsiteX12" fmla="*/ 33958 w 77617"/>
                    <a:gd name="connsiteY12" fmla="*/ 80758 h 80757"/>
                    <a:gd name="connsiteX13" fmla="*/ 10511 w 77617"/>
                    <a:gd name="connsiteY13" fmla="*/ 12114 h 80757"/>
                    <a:gd name="connsiteX14" fmla="*/ 10511 w 77617"/>
                    <a:gd name="connsiteY14" fmla="*/ 80758 h 80757"/>
                    <a:gd name="connsiteX15" fmla="*/ 0 w 77617"/>
                    <a:gd name="connsiteY15" fmla="*/ 80758 h 8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7617" h="80757">
                      <a:moveTo>
                        <a:pt x="0" y="80758"/>
                      </a:moveTo>
                      <a:lnTo>
                        <a:pt x="0" y="0"/>
                      </a:lnTo>
                      <a:lnTo>
                        <a:pt x="16170" y="0"/>
                      </a:lnTo>
                      <a:lnTo>
                        <a:pt x="35575" y="57338"/>
                      </a:lnTo>
                      <a:cubicBezTo>
                        <a:pt x="37192" y="62991"/>
                        <a:pt x="38809" y="67029"/>
                        <a:pt x="39617" y="69452"/>
                      </a:cubicBezTo>
                      <a:cubicBezTo>
                        <a:pt x="40426" y="66221"/>
                        <a:pt x="42043" y="62184"/>
                        <a:pt x="43660" y="56530"/>
                      </a:cubicBezTo>
                      <a:lnTo>
                        <a:pt x="63064" y="0"/>
                      </a:lnTo>
                      <a:lnTo>
                        <a:pt x="77618" y="0"/>
                      </a:lnTo>
                      <a:lnTo>
                        <a:pt x="77618" y="80758"/>
                      </a:lnTo>
                      <a:lnTo>
                        <a:pt x="67107" y="80758"/>
                      </a:lnTo>
                      <a:lnTo>
                        <a:pt x="67107" y="12921"/>
                      </a:lnTo>
                      <a:lnTo>
                        <a:pt x="43660" y="80758"/>
                      </a:lnTo>
                      <a:lnTo>
                        <a:pt x="33958" y="80758"/>
                      </a:lnTo>
                      <a:lnTo>
                        <a:pt x="10511" y="12114"/>
                      </a:lnTo>
                      <a:lnTo>
                        <a:pt x="10511" y="80758"/>
                      </a:lnTo>
                      <a:lnTo>
                        <a:pt x="0" y="8075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5E32FFE0-5410-DE0B-1CD8-C4088A04B9BF}"/>
                    </a:ext>
                  </a:extLst>
                </p:cNvPr>
                <p:cNvSpPr/>
                <p:nvPr/>
              </p:nvSpPr>
              <p:spPr>
                <a:xfrm>
                  <a:off x="5456097" y="1756582"/>
                  <a:ext cx="54170" cy="61375"/>
                </a:xfrm>
                <a:custGeom>
                  <a:avLst/>
                  <a:gdLst>
                    <a:gd name="connsiteX0" fmla="*/ 41234 w 54170"/>
                    <a:gd name="connsiteY0" fmla="*/ 53300 h 61375"/>
                    <a:gd name="connsiteX1" fmla="*/ 30724 w 54170"/>
                    <a:gd name="connsiteY1" fmla="*/ 59761 h 61375"/>
                    <a:gd name="connsiteX2" fmla="*/ 19404 w 54170"/>
                    <a:gd name="connsiteY2" fmla="*/ 61376 h 61375"/>
                    <a:gd name="connsiteX3" fmla="*/ 4851 w 54170"/>
                    <a:gd name="connsiteY3" fmla="*/ 56530 h 61375"/>
                    <a:gd name="connsiteX4" fmla="*/ 0 w 54170"/>
                    <a:gd name="connsiteY4" fmla="*/ 44417 h 61375"/>
                    <a:gd name="connsiteX5" fmla="*/ 1617 w 54170"/>
                    <a:gd name="connsiteY5" fmla="*/ 36341 h 61375"/>
                    <a:gd name="connsiteX6" fmla="*/ 6468 w 54170"/>
                    <a:gd name="connsiteY6" fmla="*/ 30688 h 61375"/>
                    <a:gd name="connsiteX7" fmla="*/ 13745 w 54170"/>
                    <a:gd name="connsiteY7" fmla="*/ 27458 h 61375"/>
                    <a:gd name="connsiteX8" fmla="*/ 22638 w 54170"/>
                    <a:gd name="connsiteY8" fmla="*/ 25843 h 61375"/>
                    <a:gd name="connsiteX9" fmla="*/ 40426 w 54170"/>
                    <a:gd name="connsiteY9" fmla="*/ 22612 h 61375"/>
                    <a:gd name="connsiteX10" fmla="*/ 40426 w 54170"/>
                    <a:gd name="connsiteY10" fmla="*/ 20189 h 61375"/>
                    <a:gd name="connsiteX11" fmla="*/ 38000 w 54170"/>
                    <a:gd name="connsiteY11" fmla="*/ 11306 h 61375"/>
                    <a:gd name="connsiteX12" fmla="*/ 26681 w 54170"/>
                    <a:gd name="connsiteY12" fmla="*/ 8076 h 61375"/>
                    <a:gd name="connsiteX13" fmla="*/ 16170 w 54170"/>
                    <a:gd name="connsiteY13" fmla="*/ 10499 h 61375"/>
                    <a:gd name="connsiteX14" fmla="*/ 11319 w 54170"/>
                    <a:gd name="connsiteY14" fmla="*/ 19382 h 61375"/>
                    <a:gd name="connsiteX15" fmla="*/ 1617 w 54170"/>
                    <a:gd name="connsiteY15" fmla="*/ 17767 h 61375"/>
                    <a:gd name="connsiteX16" fmla="*/ 5660 w 54170"/>
                    <a:gd name="connsiteY16" fmla="*/ 8076 h 61375"/>
                    <a:gd name="connsiteX17" fmla="*/ 14553 w 54170"/>
                    <a:gd name="connsiteY17" fmla="*/ 2423 h 61375"/>
                    <a:gd name="connsiteX18" fmla="*/ 27490 w 54170"/>
                    <a:gd name="connsiteY18" fmla="*/ 0 h 61375"/>
                    <a:gd name="connsiteX19" fmla="*/ 39617 w 54170"/>
                    <a:gd name="connsiteY19" fmla="*/ 1615 h 61375"/>
                    <a:gd name="connsiteX20" fmla="*/ 46894 w 54170"/>
                    <a:gd name="connsiteY20" fmla="*/ 6461 h 61375"/>
                    <a:gd name="connsiteX21" fmla="*/ 50128 w 54170"/>
                    <a:gd name="connsiteY21" fmla="*/ 12921 h 61375"/>
                    <a:gd name="connsiteX22" fmla="*/ 50937 w 54170"/>
                    <a:gd name="connsiteY22" fmla="*/ 21805 h 61375"/>
                    <a:gd name="connsiteX23" fmla="*/ 50937 w 54170"/>
                    <a:gd name="connsiteY23" fmla="*/ 34726 h 61375"/>
                    <a:gd name="connsiteX24" fmla="*/ 51745 w 54170"/>
                    <a:gd name="connsiteY24" fmla="*/ 52493 h 61375"/>
                    <a:gd name="connsiteX25" fmla="*/ 54171 w 54170"/>
                    <a:gd name="connsiteY25" fmla="*/ 59761 h 61375"/>
                    <a:gd name="connsiteX26" fmla="*/ 43660 w 54170"/>
                    <a:gd name="connsiteY26" fmla="*/ 59761 h 61375"/>
                    <a:gd name="connsiteX27" fmla="*/ 41234 w 54170"/>
                    <a:gd name="connsiteY27" fmla="*/ 53300 h 61375"/>
                    <a:gd name="connsiteX28" fmla="*/ 40426 w 54170"/>
                    <a:gd name="connsiteY28" fmla="*/ 31496 h 61375"/>
                    <a:gd name="connsiteX29" fmla="*/ 24256 w 54170"/>
                    <a:gd name="connsiteY29" fmla="*/ 35533 h 61375"/>
                    <a:gd name="connsiteX30" fmla="*/ 15362 w 54170"/>
                    <a:gd name="connsiteY30" fmla="*/ 37149 h 61375"/>
                    <a:gd name="connsiteX31" fmla="*/ 11319 w 54170"/>
                    <a:gd name="connsiteY31" fmla="*/ 40379 h 61375"/>
                    <a:gd name="connsiteX32" fmla="*/ 9702 w 54170"/>
                    <a:gd name="connsiteY32" fmla="*/ 45224 h 61375"/>
                    <a:gd name="connsiteX33" fmla="*/ 12936 w 54170"/>
                    <a:gd name="connsiteY33" fmla="*/ 51685 h 61375"/>
                    <a:gd name="connsiteX34" fmla="*/ 21830 w 54170"/>
                    <a:gd name="connsiteY34" fmla="*/ 54108 h 61375"/>
                    <a:gd name="connsiteX35" fmla="*/ 32341 w 54170"/>
                    <a:gd name="connsiteY35" fmla="*/ 51685 h 61375"/>
                    <a:gd name="connsiteX36" fmla="*/ 38809 w 54170"/>
                    <a:gd name="connsiteY36" fmla="*/ 44417 h 61375"/>
                    <a:gd name="connsiteX37" fmla="*/ 40426 w 54170"/>
                    <a:gd name="connsiteY37" fmla="*/ 34726 h 61375"/>
                    <a:gd name="connsiteX38" fmla="*/ 40426 w 54170"/>
                    <a:gd name="connsiteY38" fmla="*/ 31496 h 61375"/>
                    <a:gd name="connsiteX39" fmla="*/ 40426 w 54170"/>
                    <a:gd name="connsiteY39" fmla="*/ 31496 h 6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4170" h="61375">
                      <a:moveTo>
                        <a:pt x="41234" y="53300"/>
                      </a:moveTo>
                      <a:cubicBezTo>
                        <a:pt x="37192" y="56530"/>
                        <a:pt x="33958" y="58953"/>
                        <a:pt x="30724" y="59761"/>
                      </a:cubicBezTo>
                      <a:cubicBezTo>
                        <a:pt x="27490" y="61376"/>
                        <a:pt x="23447" y="61376"/>
                        <a:pt x="19404" y="61376"/>
                      </a:cubicBezTo>
                      <a:cubicBezTo>
                        <a:pt x="12936" y="61376"/>
                        <a:pt x="8085" y="59761"/>
                        <a:pt x="4851" y="56530"/>
                      </a:cubicBezTo>
                      <a:cubicBezTo>
                        <a:pt x="1617" y="53300"/>
                        <a:pt x="0" y="49262"/>
                        <a:pt x="0" y="44417"/>
                      </a:cubicBezTo>
                      <a:cubicBezTo>
                        <a:pt x="0" y="41187"/>
                        <a:pt x="809" y="38764"/>
                        <a:pt x="1617" y="36341"/>
                      </a:cubicBezTo>
                      <a:cubicBezTo>
                        <a:pt x="3234" y="33918"/>
                        <a:pt x="4851" y="32303"/>
                        <a:pt x="6468" y="30688"/>
                      </a:cubicBezTo>
                      <a:cubicBezTo>
                        <a:pt x="8894" y="29073"/>
                        <a:pt x="11319" y="28265"/>
                        <a:pt x="13745" y="27458"/>
                      </a:cubicBezTo>
                      <a:cubicBezTo>
                        <a:pt x="15362" y="26650"/>
                        <a:pt x="18596" y="26650"/>
                        <a:pt x="22638" y="25843"/>
                      </a:cubicBezTo>
                      <a:cubicBezTo>
                        <a:pt x="30724" y="25035"/>
                        <a:pt x="36383" y="23420"/>
                        <a:pt x="40426" y="22612"/>
                      </a:cubicBezTo>
                      <a:cubicBezTo>
                        <a:pt x="40426" y="20997"/>
                        <a:pt x="40426" y="20189"/>
                        <a:pt x="40426" y="20189"/>
                      </a:cubicBezTo>
                      <a:cubicBezTo>
                        <a:pt x="40426" y="16152"/>
                        <a:pt x="39617" y="12921"/>
                        <a:pt x="38000" y="11306"/>
                      </a:cubicBezTo>
                      <a:cubicBezTo>
                        <a:pt x="35575" y="8883"/>
                        <a:pt x="31532" y="8076"/>
                        <a:pt x="26681" y="8076"/>
                      </a:cubicBezTo>
                      <a:cubicBezTo>
                        <a:pt x="21830" y="8076"/>
                        <a:pt x="18596" y="8883"/>
                        <a:pt x="16170" y="10499"/>
                      </a:cubicBezTo>
                      <a:cubicBezTo>
                        <a:pt x="13745" y="12114"/>
                        <a:pt x="12128" y="15344"/>
                        <a:pt x="11319" y="19382"/>
                      </a:cubicBezTo>
                      <a:lnTo>
                        <a:pt x="1617" y="17767"/>
                      </a:lnTo>
                      <a:cubicBezTo>
                        <a:pt x="2426" y="13729"/>
                        <a:pt x="4043" y="10499"/>
                        <a:pt x="5660" y="8076"/>
                      </a:cubicBezTo>
                      <a:cubicBezTo>
                        <a:pt x="8085" y="5653"/>
                        <a:pt x="10511" y="3230"/>
                        <a:pt x="14553" y="2423"/>
                      </a:cubicBezTo>
                      <a:cubicBezTo>
                        <a:pt x="18596" y="808"/>
                        <a:pt x="22638" y="0"/>
                        <a:pt x="27490" y="0"/>
                      </a:cubicBezTo>
                      <a:cubicBezTo>
                        <a:pt x="32341" y="0"/>
                        <a:pt x="36383" y="808"/>
                        <a:pt x="39617" y="1615"/>
                      </a:cubicBezTo>
                      <a:cubicBezTo>
                        <a:pt x="42851" y="2423"/>
                        <a:pt x="45277" y="4038"/>
                        <a:pt x="46894" y="6461"/>
                      </a:cubicBezTo>
                      <a:cubicBezTo>
                        <a:pt x="48511" y="8076"/>
                        <a:pt x="49320" y="10499"/>
                        <a:pt x="50128" y="12921"/>
                      </a:cubicBezTo>
                      <a:cubicBezTo>
                        <a:pt x="50128" y="14536"/>
                        <a:pt x="50937" y="17767"/>
                        <a:pt x="50937" y="21805"/>
                      </a:cubicBezTo>
                      <a:lnTo>
                        <a:pt x="50937" y="34726"/>
                      </a:lnTo>
                      <a:cubicBezTo>
                        <a:pt x="50937" y="43609"/>
                        <a:pt x="50937" y="50070"/>
                        <a:pt x="51745" y="52493"/>
                      </a:cubicBezTo>
                      <a:cubicBezTo>
                        <a:pt x="52554" y="54915"/>
                        <a:pt x="53362" y="57338"/>
                        <a:pt x="54171" y="59761"/>
                      </a:cubicBezTo>
                      <a:lnTo>
                        <a:pt x="43660" y="59761"/>
                      </a:lnTo>
                      <a:cubicBezTo>
                        <a:pt x="42043" y="58953"/>
                        <a:pt x="41234" y="56530"/>
                        <a:pt x="41234" y="53300"/>
                      </a:cubicBezTo>
                      <a:close/>
                      <a:moveTo>
                        <a:pt x="40426" y="31496"/>
                      </a:moveTo>
                      <a:cubicBezTo>
                        <a:pt x="37192" y="33111"/>
                        <a:pt x="31532" y="33918"/>
                        <a:pt x="24256" y="35533"/>
                      </a:cubicBezTo>
                      <a:cubicBezTo>
                        <a:pt x="20213" y="36341"/>
                        <a:pt x="16979" y="37149"/>
                        <a:pt x="15362" y="37149"/>
                      </a:cubicBezTo>
                      <a:cubicBezTo>
                        <a:pt x="13745" y="37149"/>
                        <a:pt x="12128" y="38764"/>
                        <a:pt x="11319" y="40379"/>
                      </a:cubicBezTo>
                      <a:cubicBezTo>
                        <a:pt x="10511" y="41994"/>
                        <a:pt x="9702" y="43609"/>
                        <a:pt x="9702" y="45224"/>
                      </a:cubicBezTo>
                      <a:cubicBezTo>
                        <a:pt x="9702" y="47647"/>
                        <a:pt x="10511" y="50070"/>
                        <a:pt x="12936" y="51685"/>
                      </a:cubicBezTo>
                      <a:cubicBezTo>
                        <a:pt x="14553" y="53300"/>
                        <a:pt x="17787" y="54108"/>
                        <a:pt x="21830" y="54108"/>
                      </a:cubicBezTo>
                      <a:cubicBezTo>
                        <a:pt x="25873" y="54108"/>
                        <a:pt x="29107" y="53300"/>
                        <a:pt x="32341" y="51685"/>
                      </a:cubicBezTo>
                      <a:cubicBezTo>
                        <a:pt x="35575" y="50070"/>
                        <a:pt x="37192" y="47647"/>
                        <a:pt x="38809" y="44417"/>
                      </a:cubicBezTo>
                      <a:cubicBezTo>
                        <a:pt x="39617" y="41994"/>
                        <a:pt x="40426" y="38764"/>
                        <a:pt x="40426" y="34726"/>
                      </a:cubicBezTo>
                      <a:lnTo>
                        <a:pt x="40426" y="31496"/>
                      </a:lnTo>
                      <a:lnTo>
                        <a:pt x="40426" y="31496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DF20F183-E2C5-4EA0-7198-3F9AD78C8322}"/>
                    </a:ext>
                  </a:extLst>
                </p:cNvPr>
                <p:cNvSpPr/>
                <p:nvPr/>
              </p:nvSpPr>
              <p:spPr>
                <a:xfrm>
                  <a:off x="5527246" y="1736393"/>
                  <a:ext cx="9702" cy="80757"/>
                </a:xfrm>
                <a:custGeom>
                  <a:avLst/>
                  <a:gdLst>
                    <a:gd name="connsiteX0" fmla="*/ 0 w 9702"/>
                    <a:gd name="connsiteY0" fmla="*/ 11306 h 80757"/>
                    <a:gd name="connsiteX1" fmla="*/ 0 w 9702"/>
                    <a:gd name="connsiteY1" fmla="*/ 0 h 80757"/>
                    <a:gd name="connsiteX2" fmla="*/ 9702 w 9702"/>
                    <a:gd name="connsiteY2" fmla="*/ 0 h 80757"/>
                    <a:gd name="connsiteX3" fmla="*/ 9702 w 9702"/>
                    <a:gd name="connsiteY3" fmla="*/ 11306 h 80757"/>
                    <a:gd name="connsiteX4" fmla="*/ 0 w 9702"/>
                    <a:gd name="connsiteY4" fmla="*/ 11306 h 80757"/>
                    <a:gd name="connsiteX5" fmla="*/ 0 w 9702"/>
                    <a:gd name="connsiteY5" fmla="*/ 80758 h 80757"/>
                    <a:gd name="connsiteX6" fmla="*/ 0 w 9702"/>
                    <a:gd name="connsiteY6" fmla="*/ 21805 h 80757"/>
                    <a:gd name="connsiteX7" fmla="*/ 9702 w 9702"/>
                    <a:gd name="connsiteY7" fmla="*/ 21805 h 80757"/>
                    <a:gd name="connsiteX8" fmla="*/ 9702 w 9702"/>
                    <a:gd name="connsiteY8" fmla="*/ 80758 h 80757"/>
                    <a:gd name="connsiteX9" fmla="*/ 0 w 9702"/>
                    <a:gd name="connsiteY9" fmla="*/ 80758 h 8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02" h="80757">
                      <a:moveTo>
                        <a:pt x="0" y="11306"/>
                      </a:moveTo>
                      <a:lnTo>
                        <a:pt x="0" y="0"/>
                      </a:lnTo>
                      <a:lnTo>
                        <a:pt x="9702" y="0"/>
                      </a:lnTo>
                      <a:lnTo>
                        <a:pt x="9702" y="11306"/>
                      </a:lnTo>
                      <a:lnTo>
                        <a:pt x="0" y="11306"/>
                      </a:lnTo>
                      <a:close/>
                      <a:moveTo>
                        <a:pt x="0" y="80758"/>
                      </a:moveTo>
                      <a:lnTo>
                        <a:pt x="0" y="21805"/>
                      </a:lnTo>
                      <a:lnTo>
                        <a:pt x="9702" y="21805"/>
                      </a:lnTo>
                      <a:lnTo>
                        <a:pt x="9702" y="80758"/>
                      </a:lnTo>
                      <a:lnTo>
                        <a:pt x="0" y="8075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D127B13-1197-FFDE-59D7-B1955887DBC0}"/>
                    </a:ext>
                  </a:extLst>
                </p:cNvPr>
                <p:cNvSpPr/>
                <p:nvPr/>
              </p:nvSpPr>
              <p:spPr>
                <a:xfrm>
                  <a:off x="5557970" y="1756582"/>
                  <a:ext cx="47702" cy="60568"/>
                </a:xfrm>
                <a:custGeom>
                  <a:avLst/>
                  <a:gdLst>
                    <a:gd name="connsiteX0" fmla="*/ 0 w 47702"/>
                    <a:gd name="connsiteY0" fmla="*/ 60568 h 60568"/>
                    <a:gd name="connsiteX1" fmla="*/ 0 w 47702"/>
                    <a:gd name="connsiteY1" fmla="*/ 1615 h 60568"/>
                    <a:gd name="connsiteX2" fmla="*/ 8894 w 47702"/>
                    <a:gd name="connsiteY2" fmla="*/ 1615 h 60568"/>
                    <a:gd name="connsiteX3" fmla="*/ 8894 w 47702"/>
                    <a:gd name="connsiteY3" fmla="*/ 9691 h 60568"/>
                    <a:gd name="connsiteX4" fmla="*/ 27490 w 47702"/>
                    <a:gd name="connsiteY4" fmla="*/ 0 h 60568"/>
                    <a:gd name="connsiteX5" fmla="*/ 37192 w 47702"/>
                    <a:gd name="connsiteY5" fmla="*/ 1615 h 60568"/>
                    <a:gd name="connsiteX6" fmla="*/ 43660 w 47702"/>
                    <a:gd name="connsiteY6" fmla="*/ 6461 h 60568"/>
                    <a:gd name="connsiteX7" fmla="*/ 46894 w 47702"/>
                    <a:gd name="connsiteY7" fmla="*/ 13729 h 60568"/>
                    <a:gd name="connsiteX8" fmla="*/ 47703 w 47702"/>
                    <a:gd name="connsiteY8" fmla="*/ 23420 h 60568"/>
                    <a:gd name="connsiteX9" fmla="*/ 47703 w 47702"/>
                    <a:gd name="connsiteY9" fmla="*/ 59761 h 60568"/>
                    <a:gd name="connsiteX10" fmla="*/ 38000 w 47702"/>
                    <a:gd name="connsiteY10" fmla="*/ 59761 h 60568"/>
                    <a:gd name="connsiteX11" fmla="*/ 38000 w 47702"/>
                    <a:gd name="connsiteY11" fmla="*/ 24227 h 60568"/>
                    <a:gd name="connsiteX12" fmla="*/ 37192 w 47702"/>
                    <a:gd name="connsiteY12" fmla="*/ 15344 h 60568"/>
                    <a:gd name="connsiteX13" fmla="*/ 33149 w 47702"/>
                    <a:gd name="connsiteY13" fmla="*/ 10499 h 60568"/>
                    <a:gd name="connsiteX14" fmla="*/ 25873 w 47702"/>
                    <a:gd name="connsiteY14" fmla="*/ 8883 h 60568"/>
                    <a:gd name="connsiteX15" fmla="*/ 14553 w 47702"/>
                    <a:gd name="connsiteY15" fmla="*/ 12921 h 60568"/>
                    <a:gd name="connsiteX16" fmla="*/ 9702 w 47702"/>
                    <a:gd name="connsiteY16" fmla="*/ 28265 h 60568"/>
                    <a:gd name="connsiteX17" fmla="*/ 9702 w 47702"/>
                    <a:gd name="connsiteY17" fmla="*/ 60568 h 60568"/>
                    <a:gd name="connsiteX18" fmla="*/ 0 w 47702"/>
                    <a:gd name="connsiteY18" fmla="*/ 60568 h 60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702" h="60568">
                      <a:moveTo>
                        <a:pt x="0" y="60568"/>
                      </a:moveTo>
                      <a:lnTo>
                        <a:pt x="0" y="1615"/>
                      </a:lnTo>
                      <a:lnTo>
                        <a:pt x="8894" y="1615"/>
                      </a:lnTo>
                      <a:lnTo>
                        <a:pt x="8894" y="9691"/>
                      </a:lnTo>
                      <a:cubicBezTo>
                        <a:pt x="12936" y="3230"/>
                        <a:pt x="19404" y="0"/>
                        <a:pt x="27490" y="0"/>
                      </a:cubicBezTo>
                      <a:cubicBezTo>
                        <a:pt x="30724" y="0"/>
                        <a:pt x="33958" y="808"/>
                        <a:pt x="37192" y="1615"/>
                      </a:cubicBezTo>
                      <a:cubicBezTo>
                        <a:pt x="40426" y="3230"/>
                        <a:pt x="42043" y="4845"/>
                        <a:pt x="43660" y="6461"/>
                      </a:cubicBezTo>
                      <a:cubicBezTo>
                        <a:pt x="45277" y="8076"/>
                        <a:pt x="46085" y="11306"/>
                        <a:pt x="46894" y="13729"/>
                      </a:cubicBezTo>
                      <a:cubicBezTo>
                        <a:pt x="46894" y="15344"/>
                        <a:pt x="47703" y="18574"/>
                        <a:pt x="47703" y="23420"/>
                      </a:cubicBezTo>
                      <a:lnTo>
                        <a:pt x="47703" y="59761"/>
                      </a:lnTo>
                      <a:lnTo>
                        <a:pt x="38000" y="59761"/>
                      </a:lnTo>
                      <a:lnTo>
                        <a:pt x="38000" y="24227"/>
                      </a:lnTo>
                      <a:cubicBezTo>
                        <a:pt x="38000" y="20189"/>
                        <a:pt x="38000" y="16959"/>
                        <a:pt x="37192" y="15344"/>
                      </a:cubicBezTo>
                      <a:cubicBezTo>
                        <a:pt x="36383" y="13729"/>
                        <a:pt x="34766" y="12114"/>
                        <a:pt x="33149" y="10499"/>
                      </a:cubicBezTo>
                      <a:cubicBezTo>
                        <a:pt x="31532" y="9691"/>
                        <a:pt x="29107" y="8883"/>
                        <a:pt x="25873" y="8883"/>
                      </a:cubicBezTo>
                      <a:cubicBezTo>
                        <a:pt x="21830" y="8883"/>
                        <a:pt x="17787" y="10499"/>
                        <a:pt x="14553" y="12921"/>
                      </a:cubicBezTo>
                      <a:cubicBezTo>
                        <a:pt x="11319" y="15344"/>
                        <a:pt x="9702" y="20997"/>
                        <a:pt x="9702" y="28265"/>
                      </a:cubicBezTo>
                      <a:lnTo>
                        <a:pt x="9702" y="60568"/>
                      </a:lnTo>
                      <a:lnTo>
                        <a:pt x="0" y="6056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D6DFBD-9169-2A0B-E68E-A9C32B2D8F68}"/>
              </a:ext>
            </a:extLst>
          </p:cNvPr>
          <p:cNvGrpSpPr/>
          <p:nvPr/>
        </p:nvGrpSpPr>
        <p:grpSpPr>
          <a:xfrm>
            <a:off x="5347178" y="3497560"/>
            <a:ext cx="6085480" cy="1619355"/>
            <a:chOff x="5347178" y="3497560"/>
            <a:chExt cx="6085480" cy="1619355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50EBAC-F65E-67F5-A688-721F0E6065B1}"/>
                </a:ext>
              </a:extLst>
            </p:cNvPr>
            <p:cNvSpPr/>
            <p:nvPr/>
          </p:nvSpPr>
          <p:spPr>
            <a:xfrm>
              <a:off x="5832541" y="4987808"/>
              <a:ext cx="943024" cy="8075"/>
            </a:xfrm>
            <a:custGeom>
              <a:avLst/>
              <a:gdLst>
                <a:gd name="connsiteX0" fmla="*/ 0 w 943024"/>
                <a:gd name="connsiteY0" fmla="*/ 0 h 8075"/>
                <a:gd name="connsiteX1" fmla="*/ 943024 w 943024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3024" h="8075">
                  <a:moveTo>
                    <a:pt x="0" y="0"/>
                  </a:moveTo>
                  <a:lnTo>
                    <a:pt x="943024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BD7A596-D49D-8653-9CFA-17B6E49F2EDB}"/>
                </a:ext>
              </a:extLst>
            </p:cNvPr>
            <p:cNvSpPr/>
            <p:nvPr/>
          </p:nvSpPr>
          <p:spPr>
            <a:xfrm>
              <a:off x="6483722" y="4989318"/>
              <a:ext cx="4821190" cy="8075"/>
            </a:xfrm>
            <a:custGeom>
              <a:avLst/>
              <a:gdLst>
                <a:gd name="connsiteX0" fmla="*/ 4821190 w 4821190"/>
                <a:gd name="connsiteY0" fmla="*/ 0 h 8075"/>
                <a:gd name="connsiteX1" fmla="*/ 0 w 4821190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1190" h="8075">
                  <a:moveTo>
                    <a:pt x="4821190" y="0"/>
                  </a:moveTo>
                  <a:lnTo>
                    <a:pt x="0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075F454-AFC3-C146-A613-72D9AD940CEE}"/>
                </a:ext>
              </a:extLst>
            </p:cNvPr>
            <p:cNvSpPr/>
            <p:nvPr/>
          </p:nvSpPr>
          <p:spPr>
            <a:xfrm>
              <a:off x="8824381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FFE1088-297E-AE59-53CE-EEA319C252C9}"/>
                </a:ext>
              </a:extLst>
            </p:cNvPr>
            <p:cNvSpPr/>
            <p:nvPr/>
          </p:nvSpPr>
          <p:spPr>
            <a:xfrm>
              <a:off x="7454752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3B50B11-2B63-00B4-A11D-E570B51F256C}"/>
                </a:ext>
              </a:extLst>
            </p:cNvPr>
            <p:cNvSpPr/>
            <p:nvPr/>
          </p:nvSpPr>
          <p:spPr>
            <a:xfrm>
              <a:off x="11177167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657CCFC-B6C0-1FEA-CBA8-EA8ECA359554}"/>
                </a:ext>
              </a:extLst>
            </p:cNvPr>
            <p:cNvSpPr/>
            <p:nvPr/>
          </p:nvSpPr>
          <p:spPr>
            <a:xfrm>
              <a:off x="6483722" y="4862529"/>
              <a:ext cx="253874" cy="253579"/>
            </a:xfrm>
            <a:custGeom>
              <a:avLst/>
              <a:gdLst>
                <a:gd name="connsiteX0" fmla="*/ 253875 w 253874"/>
                <a:gd name="connsiteY0" fmla="*/ 126790 h 253579"/>
                <a:gd name="connsiteX1" fmla="*/ 126937 w 253874"/>
                <a:gd name="connsiteY1" fmla="*/ 253580 h 253579"/>
                <a:gd name="connsiteX2" fmla="*/ 0 w 253874"/>
                <a:gd name="connsiteY2" fmla="*/ 126790 h 253579"/>
                <a:gd name="connsiteX3" fmla="*/ 126937 w 253874"/>
                <a:gd name="connsiteY3" fmla="*/ 0 h 253579"/>
                <a:gd name="connsiteX4" fmla="*/ 253875 w 253874"/>
                <a:gd name="connsiteY4" fmla="*/ 126790 h 25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74" h="253579">
                  <a:moveTo>
                    <a:pt x="253875" y="126790"/>
                  </a:moveTo>
                  <a:cubicBezTo>
                    <a:pt x="253875" y="196814"/>
                    <a:pt x="197043" y="253580"/>
                    <a:pt x="126937" y="253580"/>
                  </a:cubicBezTo>
                  <a:cubicBezTo>
                    <a:pt x="56832" y="253580"/>
                    <a:pt x="0" y="196814"/>
                    <a:pt x="0" y="126790"/>
                  </a:cubicBezTo>
                  <a:cubicBezTo>
                    <a:pt x="0" y="56766"/>
                    <a:pt x="56832" y="0"/>
                    <a:pt x="126937" y="0"/>
                  </a:cubicBezTo>
                  <a:cubicBezTo>
                    <a:pt x="197043" y="0"/>
                    <a:pt x="253875" y="56766"/>
                    <a:pt x="253875" y="126790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E6A7D75-909E-D4CD-DFE4-A3763894E22A}"/>
                </a:ext>
              </a:extLst>
            </p:cNvPr>
            <p:cNvSpPr/>
            <p:nvPr/>
          </p:nvSpPr>
          <p:spPr>
            <a:xfrm>
              <a:off x="6103719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B85F19ED-62E2-961D-C52C-5BA93A974DD0}"/>
                </a:ext>
              </a:extLst>
            </p:cNvPr>
            <p:cNvSpPr/>
            <p:nvPr/>
          </p:nvSpPr>
          <p:spPr>
            <a:xfrm>
              <a:off x="5347178" y="3497560"/>
              <a:ext cx="498050" cy="1490789"/>
            </a:xfrm>
            <a:custGeom>
              <a:avLst/>
              <a:gdLst>
                <a:gd name="connsiteX0" fmla="*/ 249023 w 498050"/>
                <a:gd name="connsiteY0" fmla="*/ 248734 h 1490789"/>
                <a:gd name="connsiteX1" fmla="*/ 0 w 498050"/>
                <a:gd name="connsiteY1" fmla="*/ 0 h 1490789"/>
                <a:gd name="connsiteX2" fmla="*/ 249023 w 498050"/>
                <a:gd name="connsiteY2" fmla="*/ 245504 h 1490789"/>
                <a:gd name="connsiteX3" fmla="*/ 249023 w 498050"/>
                <a:gd name="connsiteY3" fmla="*/ 1242056 h 1490789"/>
                <a:gd name="connsiteX4" fmla="*/ 498050 w 498050"/>
                <a:gd name="connsiteY4" fmla="*/ 1490790 h 149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50" h="1490789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249023" y="245504"/>
                  </a:moveTo>
                  <a:lnTo>
                    <a:pt x="249023" y="1242056"/>
                  </a:lnTo>
                  <a:cubicBezTo>
                    <a:pt x="249023" y="1379344"/>
                    <a:pt x="360599" y="1490790"/>
                    <a:pt x="498050" y="1490790"/>
                  </a:cubicBez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Freeform 151">
            <a:extLst>
              <a:ext uri="{FF2B5EF4-FFF2-40B4-BE49-F238E27FC236}">
                <a16:creationId xmlns:a16="http://schemas.microsoft.com/office/drawing/2014/main" id="{065BFBBA-201D-014E-D4FE-54E2C8D395D7}"/>
              </a:ext>
            </a:extLst>
          </p:cNvPr>
          <p:cNvSpPr/>
          <p:nvPr/>
        </p:nvSpPr>
        <p:spPr>
          <a:xfrm>
            <a:off x="10247743" y="3632659"/>
            <a:ext cx="3670" cy="735986"/>
          </a:xfrm>
          <a:custGeom>
            <a:avLst/>
            <a:gdLst>
              <a:gd name="connsiteX0" fmla="*/ 0 w 3670"/>
              <a:gd name="connsiteY0" fmla="*/ 735986 h 735986"/>
              <a:gd name="connsiteX1" fmla="*/ 3671 w 3670"/>
              <a:gd name="connsiteY1" fmla="*/ 0 h 73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0" h="735986">
                <a:moveTo>
                  <a:pt x="0" y="735986"/>
                </a:moveTo>
                <a:lnTo>
                  <a:pt x="3671" y="0"/>
                </a:lnTo>
              </a:path>
            </a:pathLst>
          </a:custGeom>
          <a:noFill/>
          <a:ln w="32337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D42A807-AF6D-D5B1-434C-84C9615F258B}"/>
              </a:ext>
            </a:extLst>
          </p:cNvPr>
          <p:cNvGrpSpPr/>
          <p:nvPr/>
        </p:nvGrpSpPr>
        <p:grpSpPr>
          <a:xfrm>
            <a:off x="6103719" y="5122149"/>
            <a:ext cx="1985719" cy="988087"/>
            <a:chOff x="6103719" y="5122149"/>
            <a:chExt cx="1985719" cy="988087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045EF18-8478-ECEF-C03A-2B5524CA0E7E}"/>
                </a:ext>
              </a:extLst>
            </p:cNvPr>
            <p:cNvSpPr/>
            <p:nvPr/>
          </p:nvSpPr>
          <p:spPr>
            <a:xfrm>
              <a:off x="6370215" y="5974960"/>
              <a:ext cx="1709771" cy="5838"/>
            </a:xfrm>
            <a:custGeom>
              <a:avLst/>
              <a:gdLst>
                <a:gd name="connsiteX0" fmla="*/ 1709772 w 1709771"/>
                <a:gd name="connsiteY0" fmla="*/ 0 h 5838"/>
                <a:gd name="connsiteX1" fmla="*/ 0 w 1709771"/>
                <a:gd name="connsiteY1" fmla="*/ 5839 h 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9771" h="5838">
                  <a:moveTo>
                    <a:pt x="1709772" y="0"/>
                  </a:moveTo>
                  <a:lnTo>
                    <a:pt x="0" y="5839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452BC23-768E-F981-560F-34DBFFB5E642}"/>
                </a:ext>
              </a:extLst>
            </p:cNvPr>
            <p:cNvSpPr/>
            <p:nvPr/>
          </p:nvSpPr>
          <p:spPr>
            <a:xfrm>
              <a:off x="7454752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D4CABD7-91A8-DD6A-EFCA-36040161BEB3}"/>
                </a:ext>
              </a:extLst>
            </p:cNvPr>
            <p:cNvSpPr/>
            <p:nvPr/>
          </p:nvSpPr>
          <p:spPr>
            <a:xfrm>
              <a:off x="7833947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F3AA3E0-7D47-7DD3-929E-8C6882C7B757}"/>
                </a:ext>
              </a:extLst>
            </p:cNvPr>
            <p:cNvSpPr/>
            <p:nvPr/>
          </p:nvSpPr>
          <p:spPr>
            <a:xfrm>
              <a:off x="6862109" y="5855042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7"/>
                    <a:pt x="255491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3FB47A-272D-CAF6-6634-0DEACFE5530B}"/>
                </a:ext>
              </a:extLst>
            </p:cNvPr>
            <p:cNvSpPr/>
            <p:nvPr/>
          </p:nvSpPr>
          <p:spPr>
            <a:xfrm>
              <a:off x="6103719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9F65A0B-9E40-EC76-9674-913B7148C416}"/>
                </a:ext>
              </a:extLst>
            </p:cNvPr>
            <p:cNvSpPr/>
            <p:nvPr/>
          </p:nvSpPr>
          <p:spPr>
            <a:xfrm>
              <a:off x="6232039" y="5122149"/>
              <a:ext cx="3678" cy="735986"/>
            </a:xfrm>
            <a:custGeom>
              <a:avLst/>
              <a:gdLst>
                <a:gd name="connsiteX0" fmla="*/ 0 w 3678"/>
                <a:gd name="connsiteY0" fmla="*/ 735986 h 735986"/>
                <a:gd name="connsiteX1" fmla="*/ 3679 w 3678"/>
                <a:gd name="connsiteY1" fmla="*/ 0 h 73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8" h="735986">
                  <a:moveTo>
                    <a:pt x="0" y="735986"/>
                  </a:moveTo>
                  <a:lnTo>
                    <a:pt x="3679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955ABFE-274D-DB98-1C41-42A6584A20CD}"/>
              </a:ext>
            </a:extLst>
          </p:cNvPr>
          <p:cNvGrpSpPr/>
          <p:nvPr/>
        </p:nvGrpSpPr>
        <p:grpSpPr>
          <a:xfrm>
            <a:off x="5344176" y="3505200"/>
            <a:ext cx="2060100" cy="1489068"/>
            <a:chOff x="5344176" y="3505200"/>
            <a:chExt cx="2060100" cy="1489068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D7CB173C-EB81-871B-526E-1DC204DA180E}"/>
                </a:ext>
              </a:extLst>
            </p:cNvPr>
            <p:cNvSpPr/>
            <p:nvPr/>
          </p:nvSpPr>
          <p:spPr>
            <a:xfrm>
              <a:off x="5344176" y="3505200"/>
              <a:ext cx="2060100" cy="497468"/>
            </a:xfrm>
            <a:custGeom>
              <a:avLst/>
              <a:gdLst>
                <a:gd name="connsiteX0" fmla="*/ 249023 w 2060100"/>
                <a:gd name="connsiteY0" fmla="*/ 248734 h 497468"/>
                <a:gd name="connsiteX1" fmla="*/ 0 w 2060100"/>
                <a:gd name="connsiteY1" fmla="*/ 0 h 497468"/>
                <a:gd name="connsiteX2" fmla="*/ 1625118 w 2060100"/>
                <a:gd name="connsiteY2" fmla="*/ 248734 h 497468"/>
                <a:gd name="connsiteX3" fmla="*/ 1874141 w 2060100"/>
                <a:gd name="connsiteY3" fmla="*/ 0 h 497468"/>
                <a:gd name="connsiteX4" fmla="*/ 2060100 w 2060100"/>
                <a:gd name="connsiteY4" fmla="*/ 0 h 497468"/>
                <a:gd name="connsiteX5" fmla="*/ 504513 w 2060100"/>
                <a:gd name="connsiteY5" fmla="*/ 497468 h 497468"/>
                <a:gd name="connsiteX6" fmla="*/ 497236 w 2060100"/>
                <a:gd name="connsiteY6" fmla="*/ 497468 h 497468"/>
                <a:gd name="connsiteX7" fmla="*/ 248215 w 2060100"/>
                <a:gd name="connsiteY7" fmla="*/ 248734 h 497468"/>
                <a:gd name="connsiteX8" fmla="*/ 1625118 w 2060100"/>
                <a:gd name="connsiteY8" fmla="*/ 248734 h 497468"/>
                <a:gd name="connsiteX9" fmla="*/ 1376094 w 2060100"/>
                <a:gd name="connsiteY9" fmla="*/ 497468 h 497468"/>
                <a:gd name="connsiteX10" fmla="*/ 504513 w 2060100"/>
                <a:gd name="connsiteY10" fmla="*/ 497468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0" h="497468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1625118" y="248734"/>
                  </a:moveTo>
                  <a:cubicBezTo>
                    <a:pt x="1625118" y="111446"/>
                    <a:pt x="1736693" y="0"/>
                    <a:pt x="1874141" y="0"/>
                  </a:cubicBezTo>
                  <a:lnTo>
                    <a:pt x="2060100" y="0"/>
                  </a:lnTo>
                  <a:moveTo>
                    <a:pt x="504513" y="497468"/>
                  </a:moveTo>
                  <a:lnTo>
                    <a:pt x="497236" y="497468"/>
                  </a:lnTo>
                  <a:cubicBezTo>
                    <a:pt x="359790" y="497468"/>
                    <a:pt x="248215" y="386023"/>
                    <a:pt x="248215" y="248734"/>
                  </a:cubicBezTo>
                  <a:moveTo>
                    <a:pt x="1625118" y="248734"/>
                  </a:moveTo>
                  <a:cubicBezTo>
                    <a:pt x="1625118" y="386023"/>
                    <a:pt x="1513542" y="497468"/>
                    <a:pt x="1376094" y="497468"/>
                  </a:cubicBezTo>
                  <a:lnTo>
                    <a:pt x="504513" y="497468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7EBE316-B051-5B92-F45F-09D9AB41B59B}"/>
                </a:ext>
              </a:extLst>
            </p:cNvPr>
            <p:cNvSpPr/>
            <p:nvPr/>
          </p:nvSpPr>
          <p:spPr>
            <a:xfrm>
              <a:off x="6739731" y="3997717"/>
              <a:ext cx="498046" cy="996551"/>
            </a:xfrm>
            <a:custGeom>
              <a:avLst/>
              <a:gdLst>
                <a:gd name="connsiteX0" fmla="*/ 498047 w 498046"/>
                <a:gd name="connsiteY0" fmla="*/ 996552 h 996551"/>
                <a:gd name="connsiteX1" fmla="*/ 249023 w 498046"/>
                <a:gd name="connsiteY1" fmla="*/ 747818 h 996551"/>
                <a:gd name="connsiteX2" fmla="*/ 249023 w 498046"/>
                <a:gd name="connsiteY2" fmla="*/ 248734 h 996551"/>
                <a:gd name="connsiteX3" fmla="*/ 249023 w 498046"/>
                <a:gd name="connsiteY3" fmla="*/ 248734 h 996551"/>
                <a:gd name="connsiteX4" fmla="*/ 0 w 498046"/>
                <a:gd name="connsiteY4" fmla="*/ 0 h 99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46" h="996551">
                  <a:moveTo>
                    <a:pt x="498047" y="996552"/>
                  </a:moveTo>
                  <a:cubicBezTo>
                    <a:pt x="360599" y="996552"/>
                    <a:pt x="249023" y="885106"/>
                    <a:pt x="249023" y="747818"/>
                  </a:cubicBezTo>
                  <a:lnTo>
                    <a:pt x="249023" y="248734"/>
                  </a:lnTo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C1E97B68-247F-4950-C73A-10E68BC8E74C}"/>
                </a:ext>
              </a:extLst>
            </p:cNvPr>
            <p:cNvSpPr/>
            <p:nvPr/>
          </p:nvSpPr>
          <p:spPr>
            <a:xfrm>
              <a:off x="6150500" y="3868400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FC8363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F40CD4D-B807-8F8D-F091-CE0329650EC8}"/>
              </a:ext>
            </a:extLst>
          </p:cNvPr>
          <p:cNvGrpSpPr/>
          <p:nvPr/>
        </p:nvGrpSpPr>
        <p:grpSpPr>
          <a:xfrm>
            <a:off x="6771078" y="4996078"/>
            <a:ext cx="2060102" cy="617498"/>
            <a:chOff x="6771078" y="4996078"/>
            <a:chExt cx="2060102" cy="617498"/>
          </a:xfrm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FFF5DF3-2FBA-A490-EF93-F890C196FF54}"/>
                </a:ext>
              </a:extLst>
            </p:cNvPr>
            <p:cNvSpPr/>
            <p:nvPr/>
          </p:nvSpPr>
          <p:spPr>
            <a:xfrm>
              <a:off x="6771078" y="4996078"/>
              <a:ext cx="2060102" cy="497468"/>
            </a:xfrm>
            <a:custGeom>
              <a:avLst/>
              <a:gdLst>
                <a:gd name="connsiteX0" fmla="*/ 249023 w 2060102"/>
                <a:gd name="connsiteY0" fmla="*/ 248734 h 497468"/>
                <a:gd name="connsiteX1" fmla="*/ 0 w 2060102"/>
                <a:gd name="connsiteY1" fmla="*/ 0 h 497468"/>
                <a:gd name="connsiteX2" fmla="*/ 1625120 w 2060102"/>
                <a:gd name="connsiteY2" fmla="*/ 248734 h 497468"/>
                <a:gd name="connsiteX3" fmla="*/ 1874144 w 2060102"/>
                <a:gd name="connsiteY3" fmla="*/ 0 h 497468"/>
                <a:gd name="connsiteX4" fmla="*/ 2060103 w 2060102"/>
                <a:gd name="connsiteY4" fmla="*/ 0 h 497468"/>
                <a:gd name="connsiteX5" fmla="*/ 504515 w 2060102"/>
                <a:gd name="connsiteY5" fmla="*/ 497468 h 497468"/>
                <a:gd name="connsiteX6" fmla="*/ 497238 w 2060102"/>
                <a:gd name="connsiteY6" fmla="*/ 497468 h 497468"/>
                <a:gd name="connsiteX7" fmla="*/ 248215 w 2060102"/>
                <a:gd name="connsiteY7" fmla="*/ 248734 h 497468"/>
                <a:gd name="connsiteX8" fmla="*/ 1625120 w 2060102"/>
                <a:gd name="connsiteY8" fmla="*/ 248734 h 497468"/>
                <a:gd name="connsiteX9" fmla="*/ 1376097 w 2060102"/>
                <a:gd name="connsiteY9" fmla="*/ 497468 h 497468"/>
                <a:gd name="connsiteX10" fmla="*/ 504515 w 2060102"/>
                <a:gd name="connsiteY10" fmla="*/ 497468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2" h="497468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1625120" y="248734"/>
                  </a:moveTo>
                  <a:cubicBezTo>
                    <a:pt x="1625120" y="111446"/>
                    <a:pt x="1736696" y="0"/>
                    <a:pt x="1874144" y="0"/>
                  </a:cubicBezTo>
                  <a:lnTo>
                    <a:pt x="2060103" y="0"/>
                  </a:lnTo>
                  <a:moveTo>
                    <a:pt x="504515" y="497468"/>
                  </a:moveTo>
                  <a:lnTo>
                    <a:pt x="497238" y="497468"/>
                  </a:lnTo>
                  <a:cubicBezTo>
                    <a:pt x="359790" y="497468"/>
                    <a:pt x="248215" y="386022"/>
                    <a:pt x="248215" y="248734"/>
                  </a:cubicBezTo>
                  <a:moveTo>
                    <a:pt x="1625120" y="248734"/>
                  </a:moveTo>
                  <a:cubicBezTo>
                    <a:pt x="1625120" y="386022"/>
                    <a:pt x="1513545" y="497468"/>
                    <a:pt x="1376097" y="497468"/>
                  </a:cubicBezTo>
                  <a:lnTo>
                    <a:pt x="504515" y="497468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F7DBA02-71D1-1EFF-8C0A-0074ECB63670}"/>
                </a:ext>
              </a:extLst>
            </p:cNvPr>
            <p:cNvSpPr/>
            <p:nvPr/>
          </p:nvSpPr>
          <p:spPr>
            <a:xfrm>
              <a:off x="7454752" y="535838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A4C0389-0855-4D3B-30F6-F8A5EB07B408}"/>
                </a:ext>
              </a:extLst>
            </p:cNvPr>
            <p:cNvSpPr/>
            <p:nvPr/>
          </p:nvSpPr>
          <p:spPr>
            <a:xfrm>
              <a:off x="7833947" y="535838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8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6AC1D7-B7F9-2065-C490-70A34DE3E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/>
              <a:t>The project lives in a single repository hosted on GitHub</a:t>
            </a:r>
          </a:p>
          <a:p>
            <a:pPr marL="285750" indent="-285750"/>
            <a:r>
              <a:rPr lang="en-US" sz="2000" dirty="0"/>
              <a:t>All team members are added as collaborators</a:t>
            </a:r>
          </a:p>
          <a:p>
            <a:pPr marL="285750" indent="-285750"/>
            <a:r>
              <a:rPr lang="en-US" sz="2000" dirty="0"/>
              <a:t>Each team member works on their own branch</a:t>
            </a:r>
          </a:p>
          <a:p>
            <a:pPr marL="285750" indent="-285750"/>
            <a:r>
              <a:rPr lang="en-US" sz="2000" dirty="0"/>
              <a:t>When work is finished, a </a:t>
            </a:r>
            <a:r>
              <a:rPr lang="en-US" sz="2000" i="1" dirty="0"/>
              <a:t>pull request</a:t>
            </a:r>
            <a:r>
              <a:rPr lang="en-US" sz="2000" dirty="0"/>
              <a:t> is opened to request inclusion of the changes into the main branch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Working as a team on a shared code 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5F2896B-5DFC-CC67-39E5-59305046921E}"/>
              </a:ext>
            </a:extLst>
          </p:cNvPr>
          <p:cNvSpPr/>
          <p:nvPr/>
        </p:nvSpPr>
        <p:spPr>
          <a:xfrm>
            <a:off x="8610600" y="2819400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EA8CA3-B2A7-87E5-09AC-9C499987FEC7}"/>
              </a:ext>
            </a:extLst>
          </p:cNvPr>
          <p:cNvGrpSpPr/>
          <p:nvPr/>
        </p:nvGrpSpPr>
        <p:grpSpPr>
          <a:xfrm>
            <a:off x="7283240" y="3536050"/>
            <a:ext cx="4387975" cy="1752600"/>
            <a:chOff x="7467600" y="1752600"/>
            <a:chExt cx="4387975" cy="17526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50C3A6-CA7C-C44F-F02F-6449F4FCD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752600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C9F898-0065-F66E-707D-727A755A9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757B4C-4940-EE42-6B02-F4EAF9A72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9C2199-4F9A-0A37-366E-A2999EBC75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76326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FD0459-38B0-EEAB-73BF-B0211BAA7AE7}"/>
                </a:ext>
              </a:extLst>
            </p:cNvPr>
            <p:cNvGrpSpPr/>
            <p:nvPr/>
          </p:nvGrpSpPr>
          <p:grpSpPr>
            <a:xfrm>
              <a:off x="7467600" y="2215413"/>
              <a:ext cx="4387975" cy="1289787"/>
              <a:chOff x="7467600" y="2215413"/>
              <a:chExt cx="4387975" cy="128978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B3F9E96-9F58-08A2-C1EA-4983087925EE}"/>
                  </a:ext>
                </a:extLst>
              </p:cNvPr>
              <p:cNvGrpSpPr/>
              <p:nvPr/>
            </p:nvGrpSpPr>
            <p:grpSpPr>
              <a:xfrm>
                <a:off x="7649112" y="2215413"/>
                <a:ext cx="3933288" cy="914400"/>
                <a:chOff x="7649112" y="2062450"/>
                <a:chExt cx="393328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B77C8CDA-94DD-F431-05F8-67885136A4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B5B88E7A-8B66-A5FA-3504-85F231A1F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07E6FEF7-14D7-51AD-B958-7C38661A0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67141179-B285-227D-D35F-93C74488D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0624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9D10D79-50C4-AE5F-E140-D4A1830B2179}"/>
                  </a:ext>
                </a:extLst>
              </p:cNvPr>
              <p:cNvSpPr/>
              <p:nvPr/>
            </p:nvSpPr>
            <p:spPr>
              <a:xfrm>
                <a:off x="7467600" y="2215413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7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2070</TotalTime>
  <Words>919</Words>
  <Application>Microsoft Macintosh PowerPoint</Application>
  <PresentationFormat>Widescreen</PresentationFormat>
  <Paragraphs>147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Collaboration on GitHub</vt:lpstr>
      <vt:lpstr>Introduction Data Science</vt:lpstr>
      <vt:lpstr>Collaboration on GitHub Outline</vt:lpstr>
      <vt:lpstr>Caveat Emptor</vt:lpstr>
      <vt:lpstr>Collaboration on GitHub 1. Introduction to GitHub</vt:lpstr>
      <vt:lpstr>Collaboration on GitHub 2. Setting up collaboration</vt:lpstr>
      <vt:lpstr>Collaboration on GitHub 3. Collaborative Workflows</vt:lpstr>
      <vt:lpstr>3. Collaborative Workflows Working as a team on a shared code base</vt:lpstr>
      <vt:lpstr>3. Collaborative Workflows Pull requests</vt:lpstr>
      <vt:lpstr>3. Collaborative Workflows Contributing to another team’s code base</vt:lpstr>
      <vt:lpstr>4. Collaborative Workflows Managing Collaborative Projects</vt:lpstr>
      <vt:lpstr>5. Further resources</vt:lpstr>
      <vt:lpstr>Assignment: Peer-review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160</cp:revision>
  <cp:lastPrinted>2018-02-22T17:02:12Z</cp:lastPrinted>
  <dcterms:created xsi:type="dcterms:W3CDTF">2022-10-13T16:56:26Z</dcterms:created>
  <dcterms:modified xsi:type="dcterms:W3CDTF">2023-08-09T19:33:56Z</dcterms:modified>
  <cp:category/>
</cp:coreProperties>
</file>