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5" r:id="rId2"/>
    <p:sldId id="284" r:id="rId3"/>
    <p:sldId id="307" r:id="rId4"/>
    <p:sldId id="262" r:id="rId5"/>
    <p:sldId id="303" r:id="rId6"/>
    <p:sldId id="298" r:id="rId7"/>
    <p:sldId id="299" r:id="rId8"/>
    <p:sldId id="304" r:id="rId9"/>
    <p:sldId id="296" r:id="rId1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8" autoAdjust="0"/>
    <p:restoredTop sz="96241" autoAdjust="0"/>
  </p:normalViewPr>
  <p:slideViewPr>
    <p:cSldViewPr showGuides="1">
      <p:cViewPr varScale="1">
        <p:scale>
          <a:sx n="105" d="100"/>
          <a:sy n="105" d="100"/>
        </p:scale>
        <p:origin x="22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19,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Intro to PyTorch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4953000"/>
            <a:ext cx="2183958" cy="1371600"/>
          </a:xfrm>
          <a:custGeom>
            <a:avLst/>
            <a:gdLst>
              <a:gd name="connsiteX0" fmla="*/ 0 w 2183958"/>
              <a:gd name="connsiteY0" fmla="*/ 228605 h 1371600"/>
              <a:gd name="connsiteX1" fmla="*/ 228605 w 2183958"/>
              <a:gd name="connsiteY1" fmla="*/ 0 h 1371600"/>
              <a:gd name="connsiteX2" fmla="*/ 838723 w 2183958"/>
              <a:gd name="connsiteY2" fmla="*/ 0 h 1371600"/>
              <a:gd name="connsiteX3" fmla="*/ 1397038 w 2183958"/>
              <a:gd name="connsiteY3" fmla="*/ 0 h 1371600"/>
              <a:gd name="connsiteX4" fmla="*/ 1955353 w 2183958"/>
              <a:gd name="connsiteY4" fmla="*/ 0 h 1371600"/>
              <a:gd name="connsiteX5" fmla="*/ 2183958 w 2183958"/>
              <a:gd name="connsiteY5" fmla="*/ 228605 h 1371600"/>
              <a:gd name="connsiteX6" fmla="*/ 2183958 w 2183958"/>
              <a:gd name="connsiteY6" fmla="*/ 667512 h 1371600"/>
              <a:gd name="connsiteX7" fmla="*/ 2183958 w 2183958"/>
              <a:gd name="connsiteY7" fmla="*/ 1142995 h 1371600"/>
              <a:gd name="connsiteX8" fmla="*/ 1955353 w 2183958"/>
              <a:gd name="connsiteY8" fmla="*/ 1371600 h 1371600"/>
              <a:gd name="connsiteX9" fmla="*/ 1414305 w 2183958"/>
              <a:gd name="connsiteY9" fmla="*/ 1371600 h 1371600"/>
              <a:gd name="connsiteX10" fmla="*/ 838723 w 2183958"/>
              <a:gd name="connsiteY10" fmla="*/ 1371600 h 1371600"/>
              <a:gd name="connsiteX11" fmla="*/ 228605 w 2183958"/>
              <a:gd name="connsiteY11" fmla="*/ 1371600 h 1371600"/>
              <a:gd name="connsiteX12" fmla="*/ 0 w 2183958"/>
              <a:gd name="connsiteY12" fmla="*/ 1142995 h 1371600"/>
              <a:gd name="connsiteX13" fmla="*/ 0 w 2183958"/>
              <a:gd name="connsiteY13" fmla="*/ 685800 h 1371600"/>
              <a:gd name="connsiteX14" fmla="*/ 0 w 2183958"/>
              <a:gd name="connsiteY14" fmla="*/ 22860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3958" h="1371600" extrusionOk="0">
                <a:moveTo>
                  <a:pt x="0" y="228605"/>
                </a:moveTo>
                <a:cubicBezTo>
                  <a:pt x="-9971" y="96199"/>
                  <a:pt x="92278" y="3780"/>
                  <a:pt x="228605" y="0"/>
                </a:cubicBezTo>
                <a:cubicBezTo>
                  <a:pt x="519016" y="-59532"/>
                  <a:pt x="712827" y="11383"/>
                  <a:pt x="838723" y="0"/>
                </a:cubicBezTo>
                <a:cubicBezTo>
                  <a:pt x="964619" y="-11383"/>
                  <a:pt x="1279508" y="55738"/>
                  <a:pt x="1397038" y="0"/>
                </a:cubicBezTo>
                <a:cubicBezTo>
                  <a:pt x="1514569" y="-55738"/>
                  <a:pt x="1813792" y="54793"/>
                  <a:pt x="1955353" y="0"/>
                </a:cubicBezTo>
                <a:cubicBezTo>
                  <a:pt x="2071126" y="-33763"/>
                  <a:pt x="2193194" y="68172"/>
                  <a:pt x="2183958" y="228605"/>
                </a:cubicBezTo>
                <a:cubicBezTo>
                  <a:pt x="2223844" y="382346"/>
                  <a:pt x="2135164" y="567773"/>
                  <a:pt x="2183958" y="667512"/>
                </a:cubicBezTo>
                <a:cubicBezTo>
                  <a:pt x="2232752" y="767251"/>
                  <a:pt x="2161862" y="952905"/>
                  <a:pt x="2183958" y="1142995"/>
                </a:cubicBezTo>
                <a:cubicBezTo>
                  <a:pt x="2168218" y="1295288"/>
                  <a:pt x="2060977" y="1347671"/>
                  <a:pt x="1955353" y="1371600"/>
                </a:cubicBezTo>
                <a:cubicBezTo>
                  <a:pt x="1764976" y="1401937"/>
                  <a:pt x="1572471" y="1310200"/>
                  <a:pt x="1414305" y="1371600"/>
                </a:cubicBezTo>
                <a:cubicBezTo>
                  <a:pt x="1256139" y="1433000"/>
                  <a:pt x="1058718" y="1349479"/>
                  <a:pt x="838723" y="1371600"/>
                </a:cubicBezTo>
                <a:cubicBezTo>
                  <a:pt x="618728" y="1393721"/>
                  <a:pt x="521312" y="1370042"/>
                  <a:pt x="228605" y="1371600"/>
                </a:cubicBezTo>
                <a:cubicBezTo>
                  <a:pt x="104866" y="1374682"/>
                  <a:pt x="11818" y="1258903"/>
                  <a:pt x="0" y="1142995"/>
                </a:cubicBezTo>
                <a:cubicBezTo>
                  <a:pt x="-43374" y="1040642"/>
                  <a:pt x="33975" y="824573"/>
                  <a:pt x="0" y="685800"/>
                </a:cubicBezTo>
                <a:cubicBezTo>
                  <a:pt x="-33975" y="547028"/>
                  <a:pt x="27720" y="409457"/>
                  <a:pt x="0" y="22860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3081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PyTorch: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 layers</a:t>
            </a:r>
            <a:r>
              <a:rPr lang="en-AU" dirty="0"/>
              <a:t> 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  <a:p>
            <a:pPr marL="347663" indent="-347663">
              <a:buSzPct val="75000"/>
              <a:buFont typeface=".Apple Color Emoji UI"/>
              <a:buChar char="😫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Very little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 built-in</a:t>
            </a:r>
          </a:p>
          <a:p>
            <a:pPr marL="800100" lvl="1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…but integrates nicely with TensorFlow’s </a:t>
            </a:r>
            <a:r>
              <a:rPr lang="en-AU" dirty="0" err="1">
                <a:latin typeface="National 2 Medium" panose="020B0504030502020203" pitchFamily="34" charset="77"/>
              </a:rPr>
              <a:t>TensorBoard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347663" indent="-347663">
              <a:buSzPct val="75000"/>
              <a:buFont typeface=".Apple Color Emoji UI"/>
              <a:buChar char="🤗"/>
            </a:pPr>
            <a:r>
              <a:rPr lang="en-AU" sz="2900" dirty="0">
                <a:solidFill>
                  <a:schemeClr val="accent6">
                    <a:lumMod val="50000"/>
                  </a:schemeClr>
                </a:solidFill>
              </a:rPr>
              <a:t>Plays nicely with </a:t>
            </a:r>
            <a:r>
              <a:rPr lang="en-AU" sz="2900" dirty="0">
                <a:latin typeface="National 2 Medium" panose="020B0504030502020203" pitchFamily="34" charset="77"/>
              </a:rPr>
              <a:t>Hugging Face</a:t>
            </a:r>
            <a:r>
              <a:rPr lang="en-AU" dirty="0">
                <a:latin typeface="National 2 Medium" panose="020B0504030502020203" pitchFamily="34" charset="77"/>
              </a:rPr>
              <a:t>: Models, datasets, case studies…</a:t>
            </a:r>
            <a:endParaRPr lang="en-AU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dirty="0"/>
              <a:t>Quick poll: “Neural Network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networks for everyone!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are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9575" indent="-406400">
              <a:buSzPct val="75000"/>
              <a:buFont typeface=".Apple Color Emoji UI"/>
              <a:buChar char="🚀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>
                <a:latin typeface="National 2 Medium" panose="020B0504030502020203" pitchFamily="34" charset="77"/>
              </a:rPr>
              <a:t> field moves too quickly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implement everything yourself</a:t>
            </a:r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neural networks?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PyTorch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components 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dirty="0">
                <a:latin typeface="National 2 Medium" panose="020B0504030502020203" pitchFamily="34" charset="77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train a</a:t>
            </a:r>
            <a:r>
              <a:rPr lang="en-US" dirty="0">
                <a:latin typeface="National 2 Medium" panose="020B0504030502020203" pitchFamily="34" charset="77"/>
              </a:rPr>
              <a:t> simple neural network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</a:t>
            </a:r>
            <a:r>
              <a:rPr lang="en-US" dirty="0">
                <a:latin typeface="National 2 Medium" panose="020B0504030502020203" pitchFamily="34" charset="77"/>
              </a:rPr>
              <a:t> pre-trained neural network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Adapt a pre-trained neural network using </a:t>
            </a:r>
            <a:r>
              <a:rPr lang="en-US" dirty="0">
                <a:latin typeface="National 2 Medium" panose="020B0504030502020203" pitchFamily="34" charset="77"/>
              </a:rPr>
              <a:t>transfer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teeny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 err="1">
                <a:latin typeface="National 2 Medium" panose="020B0504030502020203" pitchFamily="34" charset="77"/>
              </a:rPr>
              <a:t>PyTorch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a </a:t>
            </a:r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0292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D05E5-B7FB-60E3-C0A6-A10AB30D4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325" y="4099294"/>
            <a:ext cx="2885361" cy="7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https://pytorch.org/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Good tutorials (sometimes outdated)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514</TotalTime>
  <Words>315</Words>
  <Application>Microsoft Macintosh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.Apple Color Emoji UI</vt:lpstr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Intro to PyTorch</vt:lpstr>
      <vt:lpstr>Introduction Data Science</vt:lpstr>
      <vt:lpstr>Neural networks for everyone!</vt:lpstr>
      <vt:lpstr>Why use a framework for neural networks?</vt:lpstr>
      <vt:lpstr>What you will learn in this session</vt:lpstr>
      <vt:lpstr>What we will work with in this session</vt:lpstr>
      <vt:lpstr>PyTorch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94</cp:revision>
  <cp:lastPrinted>2018-02-22T17:02:12Z</cp:lastPrinted>
  <dcterms:created xsi:type="dcterms:W3CDTF">2022-10-13T16:56:26Z</dcterms:created>
  <dcterms:modified xsi:type="dcterms:W3CDTF">2023-07-19T12:45:23Z</dcterms:modified>
  <cp:category/>
</cp:coreProperties>
</file>