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sldIdLst>
    <p:sldId id="256" r:id="rId2"/>
    <p:sldId id="291" r:id="rId3"/>
    <p:sldId id="292" r:id="rId4"/>
    <p:sldId id="264" r:id="rId5"/>
    <p:sldId id="277" r:id="rId6"/>
    <p:sldId id="278" r:id="rId7"/>
    <p:sldId id="279" r:id="rId8"/>
    <p:sldId id="280" r:id="rId9"/>
    <p:sldId id="281" r:id="rId10"/>
    <p:sldId id="282" r:id="rId11"/>
    <p:sldId id="266" r:id="rId12"/>
    <p:sldId id="271" r:id="rId13"/>
    <p:sldId id="283" r:id="rId14"/>
    <p:sldId id="284" r:id="rId15"/>
    <p:sldId id="285" r:id="rId16"/>
    <p:sldId id="270" r:id="rId17"/>
    <p:sldId id="286" r:id="rId18"/>
    <p:sldId id="272" r:id="rId19"/>
    <p:sldId id="267" r:id="rId20"/>
    <p:sldId id="265" r:id="rId21"/>
    <p:sldId id="268" r:id="rId22"/>
    <p:sldId id="269" r:id="rId23"/>
    <p:sldId id="273" r:id="rId24"/>
    <p:sldId id="274" r:id="rId25"/>
    <p:sldId id="275" r:id="rId26"/>
    <p:sldId id="289"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69"/>
    <p:restoredTop sz="74353"/>
  </p:normalViewPr>
  <p:slideViewPr>
    <p:cSldViewPr snapToGrid="0" snapToObjects="1">
      <p:cViewPr varScale="1">
        <p:scale>
          <a:sx n="71" d="100"/>
          <a:sy n="71"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2" Type="http://schemas.openxmlformats.org/officeDocument/2006/relationships/hyperlink" Target="https://github.com/search?utf8=&amp;q=stars%3A%3E%3D100++language%3Apython&amp;type=repositories&amp;ref=searchresults" TargetMode="External"/><Relationship Id="rId1" Type="http://schemas.openxmlformats.org/officeDocument/2006/relationships/hyperlink" Target="https://github.com/" TargetMode="External"/></Relationships>
</file>

<file path=ppt/diagrams/_rels/data7.xml.rels><?xml version="1.0" encoding="UTF-8" standalone="yes"?>
<Relationships xmlns="http://schemas.openxmlformats.org/package/2006/relationships"><Relationship Id="rId3" Type="http://schemas.openxmlformats.org/officeDocument/2006/relationships/hyperlink" Target="https://creativecommons.org/publicdomain/zero/1.0/" TargetMode="External"/><Relationship Id="rId7" Type="http://schemas.openxmlformats.org/officeDocument/2006/relationships/hyperlink" Target="http://researchcompendia.org/" TargetMode="External"/><Relationship Id="rId2" Type="http://schemas.openxmlformats.org/officeDocument/2006/relationships/hyperlink" Target="http://opensource.org/licenses/MIT" TargetMode="External"/><Relationship Id="rId1" Type="http://schemas.openxmlformats.org/officeDocument/2006/relationships/hyperlink" Target="http://creativecommons.org/licenses/by/4.0/" TargetMode="External"/><Relationship Id="rId6" Type="http://schemas.openxmlformats.org/officeDocument/2006/relationships/hyperlink" Target="https://zenodo.org/" TargetMode="External"/><Relationship Id="rId5" Type="http://schemas.openxmlformats.org/officeDocument/2006/relationships/hyperlink" Target="http://figshare.com/" TargetMode="External"/><Relationship Id="rId4" Type="http://schemas.openxmlformats.org/officeDocument/2006/relationships/hyperlink" Target="https://en.wikipedia.org/wiki/Digital_object_identifier"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2" Type="http://schemas.openxmlformats.org/officeDocument/2006/relationships/hyperlink" Target="https://github.com/search?utf8=&amp;q=stars%3A%3E%3D100++language%3Apython&amp;type=repositories&amp;ref=searchresults" TargetMode="External"/><Relationship Id="rId1" Type="http://schemas.openxmlformats.org/officeDocument/2006/relationships/hyperlink" Target="https://github.com/" TargetMode="External"/></Relationships>
</file>

<file path=ppt/diagrams/_rels/drawing7.xml.rels><?xml version="1.0" encoding="UTF-8" standalone="yes"?>
<Relationships xmlns="http://schemas.openxmlformats.org/package/2006/relationships"><Relationship Id="rId3" Type="http://schemas.openxmlformats.org/officeDocument/2006/relationships/hyperlink" Target="https://creativecommons.org/publicdomain/zero/1.0/" TargetMode="External"/><Relationship Id="rId7" Type="http://schemas.openxmlformats.org/officeDocument/2006/relationships/hyperlink" Target="http://researchcompendia.org/" TargetMode="External"/><Relationship Id="rId2" Type="http://schemas.openxmlformats.org/officeDocument/2006/relationships/hyperlink" Target="http://opensource.org/licenses/MIT" TargetMode="External"/><Relationship Id="rId1" Type="http://schemas.openxmlformats.org/officeDocument/2006/relationships/hyperlink" Target="http://creativecommons.org/licenses/by/4.0/" TargetMode="External"/><Relationship Id="rId6" Type="http://schemas.openxmlformats.org/officeDocument/2006/relationships/hyperlink" Target="https://zenodo.org/" TargetMode="External"/><Relationship Id="rId5" Type="http://schemas.openxmlformats.org/officeDocument/2006/relationships/hyperlink" Target="http://figshare.com/" TargetMode="External"/><Relationship Id="rId4" Type="http://schemas.openxmlformats.org/officeDocument/2006/relationships/hyperlink" Target="https://en.wikipedia.org/wiki/Digital_object_identifier"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5F212-3151-4CAB-AE72-672B9824F4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431BDB6-C6A2-4EEE-BFD8-412AA8C43C12}">
      <dgm:prSet custT="1"/>
      <dgm:spPr/>
      <dgm:t>
        <a:bodyPr/>
        <a:lstStyle/>
        <a:p>
          <a:pPr>
            <a:lnSpc>
              <a:spcPct val="100000"/>
            </a:lnSpc>
          </a:pPr>
          <a:r>
            <a:rPr lang="en-US" sz="1800" b="1" i="0" dirty="0"/>
            <a:t>Reproducibility:</a:t>
          </a:r>
          <a:r>
            <a:rPr lang="en-US" sz="1800" b="0" i="0" dirty="0"/>
            <a:t> Sharing code allows other researchers and collaborators to reproduce your results and verify the findings, promoting transparency and scientific integrity.</a:t>
          </a:r>
          <a:endParaRPr lang="en-US" sz="1800" dirty="0"/>
        </a:p>
      </dgm:t>
    </dgm:pt>
    <dgm:pt modelId="{D9EE562E-1702-46C1-BBAE-D34977F04666}" type="parTrans" cxnId="{FA1715DB-CDCB-41D5-B7CA-69C519439DC8}">
      <dgm:prSet/>
      <dgm:spPr/>
      <dgm:t>
        <a:bodyPr/>
        <a:lstStyle/>
        <a:p>
          <a:endParaRPr lang="en-US"/>
        </a:p>
      </dgm:t>
    </dgm:pt>
    <dgm:pt modelId="{0411990C-1808-4579-B053-CA4DBC2927CC}" type="sibTrans" cxnId="{FA1715DB-CDCB-41D5-B7CA-69C519439DC8}">
      <dgm:prSet/>
      <dgm:spPr/>
      <dgm:t>
        <a:bodyPr/>
        <a:lstStyle/>
        <a:p>
          <a:pPr>
            <a:lnSpc>
              <a:spcPct val="100000"/>
            </a:lnSpc>
          </a:pPr>
          <a:endParaRPr lang="en-US"/>
        </a:p>
      </dgm:t>
    </dgm:pt>
    <dgm:pt modelId="{B4EB9E4B-D558-4D6F-ACEF-062016379722}">
      <dgm:prSet custT="1"/>
      <dgm:spPr/>
      <dgm:t>
        <a:bodyPr/>
        <a:lstStyle/>
        <a:p>
          <a:pPr>
            <a:lnSpc>
              <a:spcPct val="100000"/>
            </a:lnSpc>
          </a:pPr>
          <a:r>
            <a:rPr lang="en-US" sz="1800" b="1" i="0" dirty="0"/>
            <a:t>Collaboration:</a:t>
          </a:r>
          <a:r>
            <a:rPr lang="en-US" sz="1800" b="0" i="0" dirty="0"/>
            <a:t> Code sharing enables effective collaboration among team members and facilitates knowledge exchange, leading to improved project outcomes and accelerated progress.</a:t>
          </a:r>
          <a:endParaRPr lang="en-US" sz="1800" dirty="0"/>
        </a:p>
      </dgm:t>
    </dgm:pt>
    <dgm:pt modelId="{BB1236DD-C859-478A-83AF-45F5B410E8D4}" type="parTrans" cxnId="{C7708F78-1A93-4149-946F-176F7D863587}">
      <dgm:prSet/>
      <dgm:spPr/>
      <dgm:t>
        <a:bodyPr/>
        <a:lstStyle/>
        <a:p>
          <a:endParaRPr lang="en-US"/>
        </a:p>
      </dgm:t>
    </dgm:pt>
    <dgm:pt modelId="{A67A7764-13EC-4E8A-84DC-F97014154568}" type="sibTrans" cxnId="{C7708F78-1A93-4149-946F-176F7D863587}">
      <dgm:prSet/>
      <dgm:spPr/>
      <dgm:t>
        <a:bodyPr/>
        <a:lstStyle/>
        <a:p>
          <a:pPr>
            <a:lnSpc>
              <a:spcPct val="100000"/>
            </a:lnSpc>
          </a:pPr>
          <a:endParaRPr lang="en-US"/>
        </a:p>
      </dgm:t>
    </dgm:pt>
    <dgm:pt modelId="{62B763FD-42AA-4B8D-8C21-BBD43427F70C}">
      <dgm:prSet custT="1"/>
      <dgm:spPr/>
      <dgm:t>
        <a:bodyPr/>
        <a:lstStyle/>
        <a:p>
          <a:pPr>
            <a:lnSpc>
              <a:spcPct val="100000"/>
            </a:lnSpc>
          </a:pPr>
          <a:r>
            <a:rPr lang="en-US" sz="1800" b="1" i="0" dirty="0"/>
            <a:t>Knowledge Transfer:</a:t>
          </a:r>
          <a:r>
            <a:rPr lang="en-US" sz="1800" b="0" i="0" dirty="0"/>
            <a:t> Sharing code allows data scientists to share their expertise, best practices, and insights with the broader community, fostering a culture of continuous learning and improvement.</a:t>
          </a:r>
          <a:endParaRPr lang="en-US" sz="1800" dirty="0"/>
        </a:p>
      </dgm:t>
    </dgm:pt>
    <dgm:pt modelId="{4F02C7F3-73C9-459B-8444-9D28D8E52416}" type="parTrans" cxnId="{93A4DCA7-7FDE-4823-902B-4ACBDA47B82F}">
      <dgm:prSet/>
      <dgm:spPr/>
      <dgm:t>
        <a:bodyPr/>
        <a:lstStyle/>
        <a:p>
          <a:endParaRPr lang="en-US"/>
        </a:p>
      </dgm:t>
    </dgm:pt>
    <dgm:pt modelId="{683D7098-01E0-4823-81B0-52AA186F322D}" type="sibTrans" cxnId="{93A4DCA7-7FDE-4823-902B-4ACBDA47B82F}">
      <dgm:prSet/>
      <dgm:spPr/>
      <dgm:t>
        <a:bodyPr/>
        <a:lstStyle/>
        <a:p>
          <a:pPr>
            <a:lnSpc>
              <a:spcPct val="100000"/>
            </a:lnSpc>
          </a:pPr>
          <a:endParaRPr lang="en-US"/>
        </a:p>
      </dgm:t>
    </dgm:pt>
    <dgm:pt modelId="{97CCA556-9F5D-42CD-A2D7-D342BD8ED9FE}">
      <dgm:prSet custT="1"/>
      <dgm:spPr/>
      <dgm:t>
        <a:bodyPr/>
        <a:lstStyle/>
        <a:p>
          <a:pPr>
            <a:lnSpc>
              <a:spcPct val="100000"/>
            </a:lnSpc>
          </a:pPr>
          <a:r>
            <a:rPr lang="en-US" sz="1800" b="1" i="0" dirty="0"/>
            <a:t>Validation and Improvement:</a:t>
          </a:r>
          <a:r>
            <a:rPr lang="en-US" sz="1800" b="0" i="0" dirty="0"/>
            <a:t> By sharing code, data scientists invite peer review and feedback, leading to better code quality, identification of errors, and opportunities for improvement.</a:t>
          </a:r>
          <a:endParaRPr lang="en-US" sz="1800" dirty="0"/>
        </a:p>
      </dgm:t>
    </dgm:pt>
    <dgm:pt modelId="{AB39CF14-2E8F-4E96-9971-07FF6EB91283}" type="parTrans" cxnId="{A4C71D14-77D0-4FC9-A7D9-717866253883}">
      <dgm:prSet/>
      <dgm:spPr/>
      <dgm:t>
        <a:bodyPr/>
        <a:lstStyle/>
        <a:p>
          <a:endParaRPr lang="en-US"/>
        </a:p>
      </dgm:t>
    </dgm:pt>
    <dgm:pt modelId="{224E5F00-193C-4C51-9479-D4D4434BB3C5}" type="sibTrans" cxnId="{A4C71D14-77D0-4FC9-A7D9-717866253883}">
      <dgm:prSet/>
      <dgm:spPr/>
      <dgm:t>
        <a:bodyPr/>
        <a:lstStyle/>
        <a:p>
          <a:endParaRPr lang="en-US"/>
        </a:p>
      </dgm:t>
    </dgm:pt>
    <dgm:pt modelId="{46EF2F6E-1509-4897-B44F-08DE74176069}" type="pres">
      <dgm:prSet presAssocID="{8875F212-3151-4CAB-AE72-672B9824F465}" presName="root" presStyleCnt="0">
        <dgm:presLayoutVars>
          <dgm:dir/>
          <dgm:resizeHandles val="exact"/>
        </dgm:presLayoutVars>
      </dgm:prSet>
      <dgm:spPr/>
    </dgm:pt>
    <dgm:pt modelId="{E7DECB16-07B4-4C92-AA06-B99242097934}" type="pres">
      <dgm:prSet presAssocID="{8875F212-3151-4CAB-AE72-672B9824F465}" presName="container" presStyleCnt="0">
        <dgm:presLayoutVars>
          <dgm:dir/>
          <dgm:resizeHandles val="exact"/>
        </dgm:presLayoutVars>
      </dgm:prSet>
      <dgm:spPr/>
    </dgm:pt>
    <dgm:pt modelId="{DF7F60CB-7B66-4E6C-8A59-212D32548A49}" type="pres">
      <dgm:prSet presAssocID="{4431BDB6-C6A2-4EEE-BFD8-412AA8C43C12}" presName="compNode" presStyleCnt="0"/>
      <dgm:spPr/>
    </dgm:pt>
    <dgm:pt modelId="{DC3B36C8-5343-4B25-BA73-99C8BC20F3F3}" type="pres">
      <dgm:prSet presAssocID="{4431BDB6-C6A2-4EEE-BFD8-412AA8C43C12}" presName="iconBgRect" presStyleLbl="bgShp" presStyleIdx="0" presStyleCnt="4"/>
      <dgm:spPr/>
    </dgm:pt>
    <dgm:pt modelId="{FC6AADE7-4500-43DF-B0E3-33B1793B1318}" type="pres">
      <dgm:prSet presAssocID="{4431BDB6-C6A2-4EEE-BFD8-412AA8C43C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F50059AD-5C4A-45E8-A5A7-F26ECF9F84F1}" type="pres">
      <dgm:prSet presAssocID="{4431BDB6-C6A2-4EEE-BFD8-412AA8C43C12}" presName="spaceRect" presStyleCnt="0"/>
      <dgm:spPr/>
    </dgm:pt>
    <dgm:pt modelId="{58870C54-E574-4487-86FD-A32C064E28E6}" type="pres">
      <dgm:prSet presAssocID="{4431BDB6-C6A2-4EEE-BFD8-412AA8C43C12}" presName="textRect" presStyleLbl="revTx" presStyleIdx="0" presStyleCnt="4">
        <dgm:presLayoutVars>
          <dgm:chMax val="1"/>
          <dgm:chPref val="1"/>
        </dgm:presLayoutVars>
      </dgm:prSet>
      <dgm:spPr/>
    </dgm:pt>
    <dgm:pt modelId="{8A05243C-0CDE-4C37-8B95-6C472B6D9A34}" type="pres">
      <dgm:prSet presAssocID="{0411990C-1808-4579-B053-CA4DBC2927CC}" presName="sibTrans" presStyleLbl="sibTrans2D1" presStyleIdx="0" presStyleCnt="0"/>
      <dgm:spPr/>
    </dgm:pt>
    <dgm:pt modelId="{6557AFA0-E335-4C9D-AB6C-0DB865503B48}" type="pres">
      <dgm:prSet presAssocID="{B4EB9E4B-D558-4D6F-ACEF-062016379722}" presName="compNode" presStyleCnt="0"/>
      <dgm:spPr/>
    </dgm:pt>
    <dgm:pt modelId="{F260F3C3-CB4B-4C5D-8D2C-6AC2A0D17D57}" type="pres">
      <dgm:prSet presAssocID="{B4EB9E4B-D558-4D6F-ACEF-062016379722}" presName="iconBgRect" presStyleLbl="bgShp" presStyleIdx="1" presStyleCnt="4"/>
      <dgm:spPr/>
    </dgm:pt>
    <dgm:pt modelId="{036F45F3-8A18-4354-8551-47C7BD604E45}" type="pres">
      <dgm:prSet presAssocID="{B4EB9E4B-D558-4D6F-ACEF-0620163797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89942725-5789-47D5-8866-3A56688C1B5A}" type="pres">
      <dgm:prSet presAssocID="{B4EB9E4B-D558-4D6F-ACEF-062016379722}" presName="spaceRect" presStyleCnt="0"/>
      <dgm:spPr/>
    </dgm:pt>
    <dgm:pt modelId="{45D42312-DC57-422F-8A83-0838BD1F4B64}" type="pres">
      <dgm:prSet presAssocID="{B4EB9E4B-D558-4D6F-ACEF-062016379722}" presName="textRect" presStyleLbl="revTx" presStyleIdx="1" presStyleCnt="4">
        <dgm:presLayoutVars>
          <dgm:chMax val="1"/>
          <dgm:chPref val="1"/>
        </dgm:presLayoutVars>
      </dgm:prSet>
      <dgm:spPr/>
    </dgm:pt>
    <dgm:pt modelId="{161648B2-F978-4218-80D8-76BD26E70364}" type="pres">
      <dgm:prSet presAssocID="{A67A7764-13EC-4E8A-84DC-F97014154568}" presName="sibTrans" presStyleLbl="sibTrans2D1" presStyleIdx="0" presStyleCnt="0"/>
      <dgm:spPr/>
    </dgm:pt>
    <dgm:pt modelId="{A391B5A6-DF95-41BE-BA91-F3A4B415A7AB}" type="pres">
      <dgm:prSet presAssocID="{62B763FD-42AA-4B8D-8C21-BBD43427F70C}" presName="compNode" presStyleCnt="0"/>
      <dgm:spPr/>
    </dgm:pt>
    <dgm:pt modelId="{E97848E4-B855-4B78-BC6E-8C59D1668A32}" type="pres">
      <dgm:prSet presAssocID="{62B763FD-42AA-4B8D-8C21-BBD43427F70C}" presName="iconBgRect" presStyleLbl="bgShp" presStyleIdx="2" presStyleCnt="4"/>
      <dgm:spPr/>
    </dgm:pt>
    <dgm:pt modelId="{9E5D2679-0FCF-47A2-B727-A36FF23F9778}" type="pres">
      <dgm:prSet presAssocID="{62B763FD-42AA-4B8D-8C21-BBD43427F7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orkflow"/>
        </a:ext>
      </dgm:extLst>
    </dgm:pt>
    <dgm:pt modelId="{8A1F0508-8937-49BB-901A-F3F4230BCB16}" type="pres">
      <dgm:prSet presAssocID="{62B763FD-42AA-4B8D-8C21-BBD43427F70C}" presName="spaceRect" presStyleCnt="0"/>
      <dgm:spPr/>
    </dgm:pt>
    <dgm:pt modelId="{900624B7-9FA2-4A7F-8A1D-1751D38808D6}" type="pres">
      <dgm:prSet presAssocID="{62B763FD-42AA-4B8D-8C21-BBD43427F70C}" presName="textRect" presStyleLbl="revTx" presStyleIdx="2" presStyleCnt="4">
        <dgm:presLayoutVars>
          <dgm:chMax val="1"/>
          <dgm:chPref val="1"/>
        </dgm:presLayoutVars>
      </dgm:prSet>
      <dgm:spPr/>
    </dgm:pt>
    <dgm:pt modelId="{72019B43-8146-40C7-97B7-AAC819429288}" type="pres">
      <dgm:prSet presAssocID="{683D7098-01E0-4823-81B0-52AA186F322D}" presName="sibTrans" presStyleLbl="sibTrans2D1" presStyleIdx="0" presStyleCnt="0"/>
      <dgm:spPr/>
    </dgm:pt>
    <dgm:pt modelId="{B88ED64D-9774-48E6-B4EF-5F023778A5F2}" type="pres">
      <dgm:prSet presAssocID="{97CCA556-9F5D-42CD-A2D7-D342BD8ED9FE}" presName="compNode" presStyleCnt="0"/>
      <dgm:spPr/>
    </dgm:pt>
    <dgm:pt modelId="{91CEEC16-7F05-4D1C-8F6D-D526DB75A6F9}" type="pres">
      <dgm:prSet presAssocID="{97CCA556-9F5D-42CD-A2D7-D342BD8ED9FE}" presName="iconBgRect" presStyleLbl="bgShp" presStyleIdx="3" presStyleCnt="4"/>
      <dgm:spPr/>
    </dgm:pt>
    <dgm:pt modelId="{AC7B2F66-D502-4252-A9D2-F82E9B076321}" type="pres">
      <dgm:prSet presAssocID="{97CCA556-9F5D-42CD-A2D7-D342BD8ED9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F3788F2E-83FA-421C-AE6E-9920CF6C686D}" type="pres">
      <dgm:prSet presAssocID="{97CCA556-9F5D-42CD-A2D7-D342BD8ED9FE}" presName="spaceRect" presStyleCnt="0"/>
      <dgm:spPr/>
    </dgm:pt>
    <dgm:pt modelId="{8E6CEB4E-8407-4E1D-8510-21632BCF2CC5}" type="pres">
      <dgm:prSet presAssocID="{97CCA556-9F5D-42CD-A2D7-D342BD8ED9FE}" presName="textRect" presStyleLbl="revTx" presStyleIdx="3" presStyleCnt="4">
        <dgm:presLayoutVars>
          <dgm:chMax val="1"/>
          <dgm:chPref val="1"/>
        </dgm:presLayoutVars>
      </dgm:prSet>
      <dgm:spPr/>
    </dgm:pt>
  </dgm:ptLst>
  <dgm:cxnLst>
    <dgm:cxn modelId="{A4C71D14-77D0-4FC9-A7D9-717866253883}" srcId="{8875F212-3151-4CAB-AE72-672B9824F465}" destId="{97CCA556-9F5D-42CD-A2D7-D342BD8ED9FE}" srcOrd="3" destOrd="0" parTransId="{AB39CF14-2E8F-4E96-9971-07FF6EB91283}" sibTransId="{224E5F00-193C-4C51-9479-D4D4434BB3C5}"/>
    <dgm:cxn modelId="{EDA10340-4732-4F4F-85D1-415AEBEDE9C3}" type="presOf" srcId="{A67A7764-13EC-4E8A-84DC-F97014154568}" destId="{161648B2-F978-4218-80D8-76BD26E70364}" srcOrd="0" destOrd="0" presId="urn:microsoft.com/office/officeart/2018/2/layout/IconCircleList"/>
    <dgm:cxn modelId="{B4880175-A536-4D7F-ABCF-C240CCC5FDE1}" type="presOf" srcId="{62B763FD-42AA-4B8D-8C21-BBD43427F70C}" destId="{900624B7-9FA2-4A7F-8A1D-1751D38808D6}" srcOrd="0" destOrd="0" presId="urn:microsoft.com/office/officeart/2018/2/layout/IconCircleList"/>
    <dgm:cxn modelId="{3E697476-8607-4C79-8656-8E1DF4F918A7}" type="presOf" srcId="{B4EB9E4B-D558-4D6F-ACEF-062016379722}" destId="{45D42312-DC57-422F-8A83-0838BD1F4B64}" srcOrd="0" destOrd="0" presId="urn:microsoft.com/office/officeart/2018/2/layout/IconCircleList"/>
    <dgm:cxn modelId="{C7708F78-1A93-4149-946F-176F7D863587}" srcId="{8875F212-3151-4CAB-AE72-672B9824F465}" destId="{B4EB9E4B-D558-4D6F-ACEF-062016379722}" srcOrd="1" destOrd="0" parTransId="{BB1236DD-C859-478A-83AF-45F5B410E8D4}" sibTransId="{A67A7764-13EC-4E8A-84DC-F97014154568}"/>
    <dgm:cxn modelId="{793BF68A-58B3-4BB8-B55D-20CDB71E2A15}" type="presOf" srcId="{4431BDB6-C6A2-4EEE-BFD8-412AA8C43C12}" destId="{58870C54-E574-4487-86FD-A32C064E28E6}" srcOrd="0" destOrd="0" presId="urn:microsoft.com/office/officeart/2018/2/layout/IconCircleList"/>
    <dgm:cxn modelId="{93A4DCA7-7FDE-4823-902B-4ACBDA47B82F}" srcId="{8875F212-3151-4CAB-AE72-672B9824F465}" destId="{62B763FD-42AA-4B8D-8C21-BBD43427F70C}" srcOrd="2" destOrd="0" parTransId="{4F02C7F3-73C9-459B-8444-9D28D8E52416}" sibTransId="{683D7098-01E0-4823-81B0-52AA186F322D}"/>
    <dgm:cxn modelId="{9C700FAF-B580-49EF-820F-C11AB67B5DDB}" type="presOf" srcId="{97CCA556-9F5D-42CD-A2D7-D342BD8ED9FE}" destId="{8E6CEB4E-8407-4E1D-8510-21632BCF2CC5}" srcOrd="0" destOrd="0" presId="urn:microsoft.com/office/officeart/2018/2/layout/IconCircleList"/>
    <dgm:cxn modelId="{AF2AC9D1-C814-4D12-87DD-6764241F8B68}" type="presOf" srcId="{0411990C-1808-4579-B053-CA4DBC2927CC}" destId="{8A05243C-0CDE-4C37-8B95-6C472B6D9A34}" srcOrd="0" destOrd="0" presId="urn:microsoft.com/office/officeart/2018/2/layout/IconCircleList"/>
    <dgm:cxn modelId="{463267D2-7DCA-4A4F-9D25-3909076B80E7}" type="presOf" srcId="{8875F212-3151-4CAB-AE72-672B9824F465}" destId="{46EF2F6E-1509-4897-B44F-08DE74176069}" srcOrd="0" destOrd="0" presId="urn:microsoft.com/office/officeart/2018/2/layout/IconCircleList"/>
    <dgm:cxn modelId="{FA1715DB-CDCB-41D5-B7CA-69C519439DC8}" srcId="{8875F212-3151-4CAB-AE72-672B9824F465}" destId="{4431BDB6-C6A2-4EEE-BFD8-412AA8C43C12}" srcOrd="0" destOrd="0" parTransId="{D9EE562E-1702-46C1-BBAE-D34977F04666}" sibTransId="{0411990C-1808-4579-B053-CA4DBC2927CC}"/>
    <dgm:cxn modelId="{AFBF39F3-C35E-411C-8F8B-8DB6C595148F}" type="presOf" srcId="{683D7098-01E0-4823-81B0-52AA186F322D}" destId="{72019B43-8146-40C7-97B7-AAC819429288}" srcOrd="0" destOrd="0" presId="urn:microsoft.com/office/officeart/2018/2/layout/IconCircleList"/>
    <dgm:cxn modelId="{67D65808-5BB2-4BE0-9AE2-44B96EAA88B4}" type="presParOf" srcId="{46EF2F6E-1509-4897-B44F-08DE74176069}" destId="{E7DECB16-07B4-4C92-AA06-B99242097934}" srcOrd="0" destOrd="0" presId="urn:microsoft.com/office/officeart/2018/2/layout/IconCircleList"/>
    <dgm:cxn modelId="{95B03BCA-246E-4AA6-891F-8C635EEDC6BD}" type="presParOf" srcId="{E7DECB16-07B4-4C92-AA06-B99242097934}" destId="{DF7F60CB-7B66-4E6C-8A59-212D32548A49}" srcOrd="0" destOrd="0" presId="urn:microsoft.com/office/officeart/2018/2/layout/IconCircleList"/>
    <dgm:cxn modelId="{C5E60E6E-9A46-4A67-AC48-2B32770E8585}" type="presParOf" srcId="{DF7F60CB-7B66-4E6C-8A59-212D32548A49}" destId="{DC3B36C8-5343-4B25-BA73-99C8BC20F3F3}" srcOrd="0" destOrd="0" presId="urn:microsoft.com/office/officeart/2018/2/layout/IconCircleList"/>
    <dgm:cxn modelId="{E7C831AD-89A7-4CFF-AA35-B25A09A1D735}" type="presParOf" srcId="{DF7F60CB-7B66-4E6C-8A59-212D32548A49}" destId="{FC6AADE7-4500-43DF-B0E3-33B1793B1318}" srcOrd="1" destOrd="0" presId="urn:microsoft.com/office/officeart/2018/2/layout/IconCircleList"/>
    <dgm:cxn modelId="{30EAD69A-B838-4D3E-B1E7-94CDB9D89BB5}" type="presParOf" srcId="{DF7F60CB-7B66-4E6C-8A59-212D32548A49}" destId="{F50059AD-5C4A-45E8-A5A7-F26ECF9F84F1}" srcOrd="2" destOrd="0" presId="urn:microsoft.com/office/officeart/2018/2/layout/IconCircleList"/>
    <dgm:cxn modelId="{27038FEA-3010-4B04-B2A5-7951DD39E148}" type="presParOf" srcId="{DF7F60CB-7B66-4E6C-8A59-212D32548A49}" destId="{58870C54-E574-4487-86FD-A32C064E28E6}" srcOrd="3" destOrd="0" presId="urn:microsoft.com/office/officeart/2018/2/layout/IconCircleList"/>
    <dgm:cxn modelId="{0F66D68E-DAA6-4B5F-A63E-15C8AA3D0AF3}" type="presParOf" srcId="{E7DECB16-07B4-4C92-AA06-B99242097934}" destId="{8A05243C-0CDE-4C37-8B95-6C472B6D9A34}" srcOrd="1" destOrd="0" presId="urn:microsoft.com/office/officeart/2018/2/layout/IconCircleList"/>
    <dgm:cxn modelId="{10C9B0E4-BD6C-4494-9529-EA9AE0372243}" type="presParOf" srcId="{E7DECB16-07B4-4C92-AA06-B99242097934}" destId="{6557AFA0-E335-4C9D-AB6C-0DB865503B48}" srcOrd="2" destOrd="0" presId="urn:microsoft.com/office/officeart/2018/2/layout/IconCircleList"/>
    <dgm:cxn modelId="{02EB05D8-09D2-4BCD-8D48-68E0C1A3AA9B}" type="presParOf" srcId="{6557AFA0-E335-4C9D-AB6C-0DB865503B48}" destId="{F260F3C3-CB4B-4C5D-8D2C-6AC2A0D17D57}" srcOrd="0" destOrd="0" presId="urn:microsoft.com/office/officeart/2018/2/layout/IconCircleList"/>
    <dgm:cxn modelId="{9555D7D4-99A5-4C91-AE0C-210749CACB11}" type="presParOf" srcId="{6557AFA0-E335-4C9D-AB6C-0DB865503B48}" destId="{036F45F3-8A18-4354-8551-47C7BD604E45}" srcOrd="1" destOrd="0" presId="urn:microsoft.com/office/officeart/2018/2/layout/IconCircleList"/>
    <dgm:cxn modelId="{145BC70C-A9FE-4D1D-B9FC-5F734E57CA71}" type="presParOf" srcId="{6557AFA0-E335-4C9D-AB6C-0DB865503B48}" destId="{89942725-5789-47D5-8866-3A56688C1B5A}" srcOrd="2" destOrd="0" presId="urn:microsoft.com/office/officeart/2018/2/layout/IconCircleList"/>
    <dgm:cxn modelId="{EB4FD5F8-B406-44F0-8952-47776A950DE9}" type="presParOf" srcId="{6557AFA0-E335-4C9D-AB6C-0DB865503B48}" destId="{45D42312-DC57-422F-8A83-0838BD1F4B64}" srcOrd="3" destOrd="0" presId="urn:microsoft.com/office/officeart/2018/2/layout/IconCircleList"/>
    <dgm:cxn modelId="{2EF934EB-0A7E-492F-9E8C-8321F4B23FF0}" type="presParOf" srcId="{E7DECB16-07B4-4C92-AA06-B99242097934}" destId="{161648B2-F978-4218-80D8-76BD26E70364}" srcOrd="3" destOrd="0" presId="urn:microsoft.com/office/officeart/2018/2/layout/IconCircleList"/>
    <dgm:cxn modelId="{A56B6631-41DB-41D6-B5C7-70C9DE8E61C0}" type="presParOf" srcId="{E7DECB16-07B4-4C92-AA06-B99242097934}" destId="{A391B5A6-DF95-41BE-BA91-F3A4B415A7AB}" srcOrd="4" destOrd="0" presId="urn:microsoft.com/office/officeart/2018/2/layout/IconCircleList"/>
    <dgm:cxn modelId="{F7EC2793-1B60-44F9-B1C2-88CB6D81A43D}" type="presParOf" srcId="{A391B5A6-DF95-41BE-BA91-F3A4B415A7AB}" destId="{E97848E4-B855-4B78-BC6E-8C59D1668A32}" srcOrd="0" destOrd="0" presId="urn:microsoft.com/office/officeart/2018/2/layout/IconCircleList"/>
    <dgm:cxn modelId="{7BDFFB69-6FC3-45B7-88AE-5FDB81219B95}" type="presParOf" srcId="{A391B5A6-DF95-41BE-BA91-F3A4B415A7AB}" destId="{9E5D2679-0FCF-47A2-B727-A36FF23F9778}" srcOrd="1" destOrd="0" presId="urn:microsoft.com/office/officeart/2018/2/layout/IconCircleList"/>
    <dgm:cxn modelId="{F604BE13-3EB1-4865-8734-2B7CEDC1CF28}" type="presParOf" srcId="{A391B5A6-DF95-41BE-BA91-F3A4B415A7AB}" destId="{8A1F0508-8937-49BB-901A-F3F4230BCB16}" srcOrd="2" destOrd="0" presId="urn:microsoft.com/office/officeart/2018/2/layout/IconCircleList"/>
    <dgm:cxn modelId="{EACC31A6-2BD5-4BED-B2C0-2880AC9D07A7}" type="presParOf" srcId="{A391B5A6-DF95-41BE-BA91-F3A4B415A7AB}" destId="{900624B7-9FA2-4A7F-8A1D-1751D38808D6}" srcOrd="3" destOrd="0" presId="urn:microsoft.com/office/officeart/2018/2/layout/IconCircleList"/>
    <dgm:cxn modelId="{654C81F2-4E63-451A-8065-E1AF0C2B696B}" type="presParOf" srcId="{E7DECB16-07B4-4C92-AA06-B99242097934}" destId="{72019B43-8146-40C7-97B7-AAC819429288}" srcOrd="5" destOrd="0" presId="urn:microsoft.com/office/officeart/2018/2/layout/IconCircleList"/>
    <dgm:cxn modelId="{059D21EA-8A26-45B1-BBEB-F5839B3B56BA}" type="presParOf" srcId="{E7DECB16-07B4-4C92-AA06-B99242097934}" destId="{B88ED64D-9774-48E6-B4EF-5F023778A5F2}" srcOrd="6" destOrd="0" presId="urn:microsoft.com/office/officeart/2018/2/layout/IconCircleList"/>
    <dgm:cxn modelId="{6465729C-0E7B-456A-B820-9FAD623EF928}" type="presParOf" srcId="{B88ED64D-9774-48E6-B4EF-5F023778A5F2}" destId="{91CEEC16-7F05-4D1C-8F6D-D526DB75A6F9}" srcOrd="0" destOrd="0" presId="urn:microsoft.com/office/officeart/2018/2/layout/IconCircleList"/>
    <dgm:cxn modelId="{F5CBA794-8F18-43DF-AFF8-A3AD841F66B9}" type="presParOf" srcId="{B88ED64D-9774-48E6-B4EF-5F023778A5F2}" destId="{AC7B2F66-D502-4252-A9D2-F82E9B076321}" srcOrd="1" destOrd="0" presId="urn:microsoft.com/office/officeart/2018/2/layout/IconCircleList"/>
    <dgm:cxn modelId="{0DF4DC8B-B187-40F7-A6F0-93B53A1017B3}" type="presParOf" srcId="{B88ED64D-9774-48E6-B4EF-5F023778A5F2}" destId="{F3788F2E-83FA-421C-AE6E-9920CF6C686D}" srcOrd="2" destOrd="0" presId="urn:microsoft.com/office/officeart/2018/2/layout/IconCircleList"/>
    <dgm:cxn modelId="{F02E0255-D25F-4D67-89C4-A6B771EE401D}" type="presParOf" srcId="{B88ED64D-9774-48E6-B4EF-5F023778A5F2}" destId="{8E6CEB4E-8407-4E1D-8510-21632BCF2C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31F636-9F67-4F4F-B4EA-564B9FCBD225}"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48CAC0A1-2CCE-4795-98CF-45E167816B85}">
      <dgm:prSet/>
      <dgm:spPr/>
      <dgm:t>
        <a:bodyPr/>
        <a:lstStyle/>
        <a:p>
          <a:r>
            <a:rPr lang="en-US"/>
            <a:t>Code should be logical</a:t>
          </a:r>
        </a:p>
      </dgm:t>
    </dgm:pt>
    <dgm:pt modelId="{4507DE1F-7AA7-4DF0-97D1-F2C53893CBCD}" type="parTrans" cxnId="{C2E2E957-0428-41E0-8116-20F76D70FC21}">
      <dgm:prSet/>
      <dgm:spPr/>
      <dgm:t>
        <a:bodyPr/>
        <a:lstStyle/>
        <a:p>
          <a:endParaRPr lang="en-US"/>
        </a:p>
      </dgm:t>
    </dgm:pt>
    <dgm:pt modelId="{FBB99C02-7064-4815-8D77-66E50FA2402F}" type="sibTrans" cxnId="{C2E2E957-0428-41E0-8116-20F76D70FC21}">
      <dgm:prSet/>
      <dgm:spPr/>
      <dgm:t>
        <a:bodyPr/>
        <a:lstStyle/>
        <a:p>
          <a:endParaRPr lang="en-US"/>
        </a:p>
      </dgm:t>
    </dgm:pt>
    <dgm:pt modelId="{32269F3F-56BD-40C0-B061-B9E0ADA35E86}">
      <dgm:prSet/>
      <dgm:spPr/>
      <dgm:t>
        <a:bodyPr/>
        <a:lstStyle/>
        <a:p>
          <a:r>
            <a:rPr lang="en-US"/>
            <a:t>Despise redundancy</a:t>
          </a:r>
        </a:p>
      </dgm:t>
    </dgm:pt>
    <dgm:pt modelId="{A136B646-5970-4F5D-B226-6BA71CFF99B9}" type="parTrans" cxnId="{104F49EE-5FDE-4B75-B2BB-C40E358D7F0C}">
      <dgm:prSet/>
      <dgm:spPr/>
      <dgm:t>
        <a:bodyPr/>
        <a:lstStyle/>
        <a:p>
          <a:endParaRPr lang="en-US"/>
        </a:p>
      </dgm:t>
    </dgm:pt>
    <dgm:pt modelId="{9B5B13BA-A8DC-45A7-B687-1033695C2276}" type="sibTrans" cxnId="{104F49EE-5FDE-4B75-B2BB-C40E358D7F0C}">
      <dgm:prSet/>
      <dgm:spPr/>
      <dgm:t>
        <a:bodyPr/>
        <a:lstStyle/>
        <a:p>
          <a:endParaRPr lang="en-US"/>
        </a:p>
      </dgm:t>
    </dgm:pt>
    <dgm:pt modelId="{A29C126F-2BA0-4AB1-B30A-4394FC76E429}">
      <dgm:prSet/>
      <dgm:spPr/>
      <dgm:t>
        <a:bodyPr/>
        <a:lstStyle/>
        <a:p>
          <a:r>
            <a:rPr lang="en-US"/>
            <a:t>Separate functional code and metadata</a:t>
          </a:r>
        </a:p>
      </dgm:t>
    </dgm:pt>
    <dgm:pt modelId="{02B1C955-924F-473D-BB82-7F3F2FBFE89F}" type="parTrans" cxnId="{0A5BAB33-5CAA-4DDF-85E1-8DBA2E8E18AB}">
      <dgm:prSet/>
      <dgm:spPr/>
      <dgm:t>
        <a:bodyPr/>
        <a:lstStyle/>
        <a:p>
          <a:endParaRPr lang="en-US"/>
        </a:p>
      </dgm:t>
    </dgm:pt>
    <dgm:pt modelId="{6DBAC2E7-BD30-4D3F-9C9F-54CB1077D28E}" type="sibTrans" cxnId="{0A5BAB33-5CAA-4DDF-85E1-8DBA2E8E18AB}">
      <dgm:prSet/>
      <dgm:spPr/>
      <dgm:t>
        <a:bodyPr/>
        <a:lstStyle/>
        <a:p>
          <a:endParaRPr lang="en-US"/>
        </a:p>
      </dgm:t>
    </dgm:pt>
    <dgm:pt modelId="{57857A69-73A6-404A-B1B9-F45F8688E193}">
      <dgm:prSet/>
      <dgm:spPr/>
      <dgm:t>
        <a:bodyPr/>
        <a:lstStyle/>
        <a:p>
          <a:r>
            <a:rPr lang="en-US"/>
            <a:t>Use the right data structures</a:t>
          </a:r>
        </a:p>
      </dgm:t>
    </dgm:pt>
    <dgm:pt modelId="{95452DB9-0D20-41B6-AC97-3DCB9A97730C}" type="parTrans" cxnId="{BA3A45A6-7E9A-4F99-9605-9C2927B500B1}">
      <dgm:prSet/>
      <dgm:spPr/>
      <dgm:t>
        <a:bodyPr/>
        <a:lstStyle/>
        <a:p>
          <a:endParaRPr lang="en-US"/>
        </a:p>
      </dgm:t>
    </dgm:pt>
    <dgm:pt modelId="{CF5E65DC-4E50-44C2-9F7D-3D78D0CBC938}" type="sibTrans" cxnId="{BA3A45A6-7E9A-4F99-9605-9C2927B500B1}">
      <dgm:prSet/>
      <dgm:spPr/>
      <dgm:t>
        <a:bodyPr/>
        <a:lstStyle/>
        <a:p>
          <a:endParaRPr lang="en-US"/>
        </a:p>
      </dgm:t>
    </dgm:pt>
    <dgm:pt modelId="{106B1B60-DED1-4D49-B99F-843B75F365CC}">
      <dgm:prSet/>
      <dgm:spPr/>
      <dgm:t>
        <a:bodyPr/>
        <a:lstStyle/>
        <a:p>
          <a:r>
            <a:rPr lang="en-US"/>
            <a:t>Code should be readable</a:t>
          </a:r>
        </a:p>
      </dgm:t>
    </dgm:pt>
    <dgm:pt modelId="{65DDFF66-9361-4F6A-8BE1-4E6A84405F7C}" type="parTrans" cxnId="{73E9AE61-A22F-4C7F-BC0A-24B7ABCFA1EA}">
      <dgm:prSet/>
      <dgm:spPr/>
      <dgm:t>
        <a:bodyPr/>
        <a:lstStyle/>
        <a:p>
          <a:endParaRPr lang="en-US"/>
        </a:p>
      </dgm:t>
    </dgm:pt>
    <dgm:pt modelId="{C86CB0AB-3386-47F0-840E-1D11C4EF442A}" type="sibTrans" cxnId="{73E9AE61-A22F-4C7F-BC0A-24B7ABCFA1EA}">
      <dgm:prSet/>
      <dgm:spPr/>
      <dgm:t>
        <a:bodyPr/>
        <a:lstStyle/>
        <a:p>
          <a:endParaRPr lang="en-US"/>
        </a:p>
      </dgm:t>
    </dgm:pt>
    <dgm:pt modelId="{25293D83-2305-41B9-8D95-5EA8F8EFC14E}">
      <dgm:prSet/>
      <dgm:spPr/>
      <dgm:t>
        <a:bodyPr/>
        <a:lstStyle/>
        <a:p>
          <a:r>
            <a:rPr lang="en-US"/>
            <a:t>Keep it short</a:t>
          </a:r>
        </a:p>
      </dgm:t>
    </dgm:pt>
    <dgm:pt modelId="{9D47CC62-7D7D-4063-9098-AF9BAE16F840}" type="parTrans" cxnId="{067B136C-8DB3-4E81-B740-DE93F6BF01A8}">
      <dgm:prSet/>
      <dgm:spPr/>
      <dgm:t>
        <a:bodyPr/>
        <a:lstStyle/>
        <a:p>
          <a:endParaRPr lang="en-US"/>
        </a:p>
      </dgm:t>
    </dgm:pt>
    <dgm:pt modelId="{C93C6FD2-5EB4-4E18-951C-6573C37C0401}" type="sibTrans" cxnId="{067B136C-8DB3-4E81-B740-DE93F6BF01A8}">
      <dgm:prSet/>
      <dgm:spPr/>
      <dgm:t>
        <a:bodyPr/>
        <a:lstStyle/>
        <a:p>
          <a:endParaRPr lang="en-US"/>
        </a:p>
      </dgm:t>
    </dgm:pt>
    <dgm:pt modelId="{84C4E728-E4B2-4D5E-8FD9-032DEF2CC9F1}">
      <dgm:prSet/>
      <dgm:spPr/>
      <dgm:t>
        <a:bodyPr/>
        <a:lstStyle/>
        <a:p>
          <a:r>
            <a:rPr lang="en-US"/>
            <a:t>Order your functions for linear reading</a:t>
          </a:r>
        </a:p>
      </dgm:t>
    </dgm:pt>
    <dgm:pt modelId="{805AE213-580D-41DF-8D1A-924471DFF6C2}" type="parTrans" cxnId="{D8E8F592-7B4C-4EBC-A6F5-57148BB46743}">
      <dgm:prSet/>
      <dgm:spPr/>
      <dgm:t>
        <a:bodyPr/>
        <a:lstStyle/>
        <a:p>
          <a:endParaRPr lang="en-US"/>
        </a:p>
      </dgm:t>
    </dgm:pt>
    <dgm:pt modelId="{D8224088-DD35-4BCE-BD3D-D1F8A663A857}" type="sibTrans" cxnId="{D8E8F592-7B4C-4EBC-A6F5-57148BB46743}">
      <dgm:prSet/>
      <dgm:spPr/>
      <dgm:t>
        <a:bodyPr/>
        <a:lstStyle/>
        <a:p>
          <a:endParaRPr lang="en-US"/>
        </a:p>
      </dgm:t>
    </dgm:pt>
    <dgm:pt modelId="{F3FA8A61-742D-444B-9899-B6DE059CF1D4}">
      <dgm:prSet/>
      <dgm:spPr/>
      <dgm:t>
        <a:bodyPr/>
        <a:lstStyle/>
        <a:p>
          <a:r>
            <a:rPr lang="en-US"/>
            <a:t>Choose descriptive names</a:t>
          </a:r>
        </a:p>
      </dgm:t>
    </dgm:pt>
    <dgm:pt modelId="{331BC653-959E-4714-8937-3082CD5844BA}" type="parTrans" cxnId="{0E508624-C4F3-4BCB-BDA0-989782C2CBB9}">
      <dgm:prSet/>
      <dgm:spPr/>
      <dgm:t>
        <a:bodyPr/>
        <a:lstStyle/>
        <a:p>
          <a:endParaRPr lang="en-US"/>
        </a:p>
      </dgm:t>
    </dgm:pt>
    <dgm:pt modelId="{F16BE0AD-E16A-4D6A-A2B2-A9ECF36D52D2}" type="sibTrans" cxnId="{0E508624-C4F3-4BCB-BDA0-989782C2CBB9}">
      <dgm:prSet/>
      <dgm:spPr/>
      <dgm:t>
        <a:bodyPr/>
        <a:lstStyle/>
        <a:p>
          <a:endParaRPr lang="en-US"/>
        </a:p>
      </dgm:t>
    </dgm:pt>
    <dgm:pt modelId="{1C59E839-59A3-462D-BEAF-B42FEB2202F9}">
      <dgm:prSet/>
      <dgm:spPr/>
      <dgm:t>
        <a:bodyPr/>
        <a:lstStyle/>
        <a:p>
          <a:r>
            <a:rPr lang="en-US"/>
            <a:t>Use white space and indents to make code scannable</a:t>
          </a:r>
        </a:p>
      </dgm:t>
    </dgm:pt>
    <dgm:pt modelId="{56165DB6-969D-4BD7-A815-48489091A73A}" type="parTrans" cxnId="{55C6B5E8-D857-4B5D-A786-48AD919CF715}">
      <dgm:prSet/>
      <dgm:spPr/>
      <dgm:t>
        <a:bodyPr/>
        <a:lstStyle/>
        <a:p>
          <a:endParaRPr lang="en-US"/>
        </a:p>
      </dgm:t>
    </dgm:pt>
    <dgm:pt modelId="{92BD4C63-679C-45AF-886B-7B018B9D4C73}" type="sibTrans" cxnId="{55C6B5E8-D857-4B5D-A786-48AD919CF715}">
      <dgm:prSet/>
      <dgm:spPr/>
      <dgm:t>
        <a:bodyPr/>
        <a:lstStyle/>
        <a:p>
          <a:endParaRPr lang="en-US"/>
        </a:p>
      </dgm:t>
    </dgm:pt>
    <dgm:pt modelId="{E2B9244E-3413-E949-8648-AB725F5BF895}" type="pres">
      <dgm:prSet presAssocID="{2031F636-9F67-4F4F-B4EA-564B9FCBD225}" presName="Name0" presStyleCnt="0">
        <dgm:presLayoutVars>
          <dgm:dir/>
          <dgm:animLvl val="lvl"/>
          <dgm:resizeHandles val="exact"/>
        </dgm:presLayoutVars>
      </dgm:prSet>
      <dgm:spPr/>
    </dgm:pt>
    <dgm:pt modelId="{1A76FB36-1ACA-F445-B899-C616316B12C6}" type="pres">
      <dgm:prSet presAssocID="{48CAC0A1-2CCE-4795-98CF-45E167816B85}" presName="composite" presStyleCnt="0"/>
      <dgm:spPr/>
    </dgm:pt>
    <dgm:pt modelId="{C7DA0753-4712-594F-A75D-02850E99B9DC}" type="pres">
      <dgm:prSet presAssocID="{48CAC0A1-2CCE-4795-98CF-45E167816B85}" presName="parTx" presStyleLbl="alignNode1" presStyleIdx="0" presStyleCnt="2">
        <dgm:presLayoutVars>
          <dgm:chMax val="0"/>
          <dgm:chPref val="0"/>
          <dgm:bulletEnabled val="1"/>
        </dgm:presLayoutVars>
      </dgm:prSet>
      <dgm:spPr/>
    </dgm:pt>
    <dgm:pt modelId="{0DBB9F27-FB42-E44C-B762-C4BA2A4B6DE1}" type="pres">
      <dgm:prSet presAssocID="{48CAC0A1-2CCE-4795-98CF-45E167816B85}" presName="desTx" presStyleLbl="alignAccFollowNode1" presStyleIdx="0" presStyleCnt="2">
        <dgm:presLayoutVars>
          <dgm:bulletEnabled val="1"/>
        </dgm:presLayoutVars>
      </dgm:prSet>
      <dgm:spPr/>
    </dgm:pt>
    <dgm:pt modelId="{6D40A630-E48C-DA4E-ADBF-4D4830F57384}" type="pres">
      <dgm:prSet presAssocID="{FBB99C02-7064-4815-8D77-66E50FA2402F}" presName="space" presStyleCnt="0"/>
      <dgm:spPr/>
    </dgm:pt>
    <dgm:pt modelId="{1E461B90-3ACE-B045-812A-EBA3E2734379}" type="pres">
      <dgm:prSet presAssocID="{106B1B60-DED1-4D49-B99F-843B75F365CC}" presName="composite" presStyleCnt="0"/>
      <dgm:spPr/>
    </dgm:pt>
    <dgm:pt modelId="{FB0F195E-20C8-1F43-A495-E6FE828E99CC}" type="pres">
      <dgm:prSet presAssocID="{106B1B60-DED1-4D49-B99F-843B75F365CC}" presName="parTx" presStyleLbl="alignNode1" presStyleIdx="1" presStyleCnt="2">
        <dgm:presLayoutVars>
          <dgm:chMax val="0"/>
          <dgm:chPref val="0"/>
          <dgm:bulletEnabled val="1"/>
        </dgm:presLayoutVars>
      </dgm:prSet>
      <dgm:spPr/>
    </dgm:pt>
    <dgm:pt modelId="{B2D47D03-D9D6-3147-B42E-53E74EC9C53E}" type="pres">
      <dgm:prSet presAssocID="{106B1B60-DED1-4D49-B99F-843B75F365CC}" presName="desTx" presStyleLbl="alignAccFollowNode1" presStyleIdx="1" presStyleCnt="2">
        <dgm:presLayoutVars>
          <dgm:bulletEnabled val="1"/>
        </dgm:presLayoutVars>
      </dgm:prSet>
      <dgm:spPr/>
    </dgm:pt>
  </dgm:ptLst>
  <dgm:cxnLst>
    <dgm:cxn modelId="{E6F9B205-9089-4340-9E63-23348F5C47E1}" type="presOf" srcId="{32269F3F-56BD-40C0-B061-B9E0ADA35E86}" destId="{0DBB9F27-FB42-E44C-B762-C4BA2A4B6DE1}" srcOrd="0" destOrd="0" presId="urn:microsoft.com/office/officeart/2005/8/layout/hList1"/>
    <dgm:cxn modelId="{E50E071B-CEF1-664F-936D-CB23CE94CB5A}" type="presOf" srcId="{25293D83-2305-41B9-8D95-5EA8F8EFC14E}" destId="{B2D47D03-D9D6-3147-B42E-53E74EC9C53E}" srcOrd="0" destOrd="0" presId="urn:microsoft.com/office/officeart/2005/8/layout/hList1"/>
    <dgm:cxn modelId="{0E508624-C4F3-4BCB-BDA0-989782C2CBB9}" srcId="{106B1B60-DED1-4D49-B99F-843B75F365CC}" destId="{F3FA8A61-742D-444B-9899-B6DE059CF1D4}" srcOrd="2" destOrd="0" parTransId="{331BC653-959E-4714-8937-3082CD5844BA}" sibTransId="{F16BE0AD-E16A-4D6A-A2B2-A9ECF36D52D2}"/>
    <dgm:cxn modelId="{0A5BAB33-5CAA-4DDF-85E1-8DBA2E8E18AB}" srcId="{48CAC0A1-2CCE-4795-98CF-45E167816B85}" destId="{A29C126F-2BA0-4AB1-B30A-4394FC76E429}" srcOrd="1" destOrd="0" parTransId="{02B1C955-924F-473D-BB82-7F3F2FBFE89F}" sibTransId="{6DBAC2E7-BD30-4D3F-9C9F-54CB1077D28E}"/>
    <dgm:cxn modelId="{2017C434-80CE-FC42-93F9-7ED21B6C7677}" type="presOf" srcId="{84C4E728-E4B2-4D5E-8FD9-032DEF2CC9F1}" destId="{B2D47D03-D9D6-3147-B42E-53E74EC9C53E}" srcOrd="0" destOrd="1" presId="urn:microsoft.com/office/officeart/2005/8/layout/hList1"/>
    <dgm:cxn modelId="{C2E2E957-0428-41E0-8116-20F76D70FC21}" srcId="{2031F636-9F67-4F4F-B4EA-564B9FCBD225}" destId="{48CAC0A1-2CCE-4795-98CF-45E167816B85}" srcOrd="0" destOrd="0" parTransId="{4507DE1F-7AA7-4DF0-97D1-F2C53893CBCD}" sibTransId="{FBB99C02-7064-4815-8D77-66E50FA2402F}"/>
    <dgm:cxn modelId="{73E9AE61-A22F-4C7F-BC0A-24B7ABCFA1EA}" srcId="{2031F636-9F67-4F4F-B4EA-564B9FCBD225}" destId="{106B1B60-DED1-4D49-B99F-843B75F365CC}" srcOrd="1" destOrd="0" parTransId="{65DDFF66-9361-4F6A-8BE1-4E6A84405F7C}" sibTransId="{C86CB0AB-3386-47F0-840E-1D11C4EF442A}"/>
    <dgm:cxn modelId="{3DA33E64-2EFB-AC47-9261-8274E9B3FA42}" type="presOf" srcId="{106B1B60-DED1-4D49-B99F-843B75F365CC}" destId="{FB0F195E-20C8-1F43-A495-E6FE828E99CC}" srcOrd="0" destOrd="0" presId="urn:microsoft.com/office/officeart/2005/8/layout/hList1"/>
    <dgm:cxn modelId="{067B136C-8DB3-4E81-B740-DE93F6BF01A8}" srcId="{106B1B60-DED1-4D49-B99F-843B75F365CC}" destId="{25293D83-2305-41B9-8D95-5EA8F8EFC14E}" srcOrd="0" destOrd="0" parTransId="{9D47CC62-7D7D-4063-9098-AF9BAE16F840}" sibTransId="{C93C6FD2-5EB4-4E18-951C-6573C37C0401}"/>
    <dgm:cxn modelId="{14D32A91-C872-074E-8D9A-BADA455E7068}" type="presOf" srcId="{2031F636-9F67-4F4F-B4EA-564B9FCBD225}" destId="{E2B9244E-3413-E949-8648-AB725F5BF895}" srcOrd="0" destOrd="0" presId="urn:microsoft.com/office/officeart/2005/8/layout/hList1"/>
    <dgm:cxn modelId="{D8E8F592-7B4C-4EBC-A6F5-57148BB46743}" srcId="{106B1B60-DED1-4D49-B99F-843B75F365CC}" destId="{84C4E728-E4B2-4D5E-8FD9-032DEF2CC9F1}" srcOrd="1" destOrd="0" parTransId="{805AE213-580D-41DF-8D1A-924471DFF6C2}" sibTransId="{D8224088-DD35-4BCE-BD3D-D1F8A663A857}"/>
    <dgm:cxn modelId="{4FA9F295-F7B2-5340-A693-5429BF5DB7E1}" type="presOf" srcId="{A29C126F-2BA0-4AB1-B30A-4394FC76E429}" destId="{0DBB9F27-FB42-E44C-B762-C4BA2A4B6DE1}" srcOrd="0" destOrd="1" presId="urn:microsoft.com/office/officeart/2005/8/layout/hList1"/>
    <dgm:cxn modelId="{5595C198-67D3-F84B-92BD-A6EC8F3E1164}" type="presOf" srcId="{57857A69-73A6-404A-B1B9-F45F8688E193}" destId="{0DBB9F27-FB42-E44C-B762-C4BA2A4B6DE1}" srcOrd="0" destOrd="2" presId="urn:microsoft.com/office/officeart/2005/8/layout/hList1"/>
    <dgm:cxn modelId="{0FC90EA1-0893-2E42-A479-DCD178FF3C9F}" type="presOf" srcId="{48CAC0A1-2CCE-4795-98CF-45E167816B85}" destId="{C7DA0753-4712-594F-A75D-02850E99B9DC}" srcOrd="0" destOrd="0" presId="urn:microsoft.com/office/officeart/2005/8/layout/hList1"/>
    <dgm:cxn modelId="{BA3A45A6-7E9A-4F99-9605-9C2927B500B1}" srcId="{48CAC0A1-2CCE-4795-98CF-45E167816B85}" destId="{57857A69-73A6-404A-B1B9-F45F8688E193}" srcOrd="2" destOrd="0" parTransId="{95452DB9-0D20-41B6-AC97-3DCB9A97730C}" sibTransId="{CF5E65DC-4E50-44C2-9F7D-3D78D0CBC938}"/>
    <dgm:cxn modelId="{20FEC8BD-1BEB-ED4F-88AD-B172BAA89040}" type="presOf" srcId="{1C59E839-59A3-462D-BEAF-B42FEB2202F9}" destId="{B2D47D03-D9D6-3147-B42E-53E74EC9C53E}" srcOrd="0" destOrd="3" presId="urn:microsoft.com/office/officeart/2005/8/layout/hList1"/>
    <dgm:cxn modelId="{48B7D1C9-47B5-9B46-BF4A-36D6F6A005F3}" type="presOf" srcId="{F3FA8A61-742D-444B-9899-B6DE059CF1D4}" destId="{B2D47D03-D9D6-3147-B42E-53E74EC9C53E}" srcOrd="0" destOrd="2" presId="urn:microsoft.com/office/officeart/2005/8/layout/hList1"/>
    <dgm:cxn modelId="{55C6B5E8-D857-4B5D-A786-48AD919CF715}" srcId="{106B1B60-DED1-4D49-B99F-843B75F365CC}" destId="{1C59E839-59A3-462D-BEAF-B42FEB2202F9}" srcOrd="3" destOrd="0" parTransId="{56165DB6-969D-4BD7-A815-48489091A73A}" sibTransId="{92BD4C63-679C-45AF-886B-7B018B9D4C73}"/>
    <dgm:cxn modelId="{104F49EE-5FDE-4B75-B2BB-C40E358D7F0C}" srcId="{48CAC0A1-2CCE-4795-98CF-45E167816B85}" destId="{32269F3F-56BD-40C0-B061-B9E0ADA35E86}" srcOrd="0" destOrd="0" parTransId="{A136B646-5970-4F5D-B226-6BA71CFF99B9}" sibTransId="{9B5B13BA-A8DC-45A7-B687-1033695C2276}"/>
    <dgm:cxn modelId="{41A34D52-DFAE-F041-A530-7C81630196F6}" type="presParOf" srcId="{E2B9244E-3413-E949-8648-AB725F5BF895}" destId="{1A76FB36-1ACA-F445-B899-C616316B12C6}" srcOrd="0" destOrd="0" presId="urn:microsoft.com/office/officeart/2005/8/layout/hList1"/>
    <dgm:cxn modelId="{FAC37D2E-759A-8645-81AB-ED167C9F8928}" type="presParOf" srcId="{1A76FB36-1ACA-F445-B899-C616316B12C6}" destId="{C7DA0753-4712-594F-A75D-02850E99B9DC}" srcOrd="0" destOrd="0" presId="urn:microsoft.com/office/officeart/2005/8/layout/hList1"/>
    <dgm:cxn modelId="{E4376D9A-015E-3044-9CFC-0AD5B5505B39}" type="presParOf" srcId="{1A76FB36-1ACA-F445-B899-C616316B12C6}" destId="{0DBB9F27-FB42-E44C-B762-C4BA2A4B6DE1}" srcOrd="1" destOrd="0" presId="urn:microsoft.com/office/officeart/2005/8/layout/hList1"/>
    <dgm:cxn modelId="{BAB7F436-6418-3743-8BBE-B2E7F2A0D06D}" type="presParOf" srcId="{E2B9244E-3413-E949-8648-AB725F5BF895}" destId="{6D40A630-E48C-DA4E-ADBF-4D4830F57384}" srcOrd="1" destOrd="0" presId="urn:microsoft.com/office/officeart/2005/8/layout/hList1"/>
    <dgm:cxn modelId="{3B50488D-FB41-734C-BCBD-3BF6FAA2D806}" type="presParOf" srcId="{E2B9244E-3413-E949-8648-AB725F5BF895}" destId="{1E461B90-3ACE-B045-812A-EBA3E2734379}" srcOrd="2" destOrd="0" presId="urn:microsoft.com/office/officeart/2005/8/layout/hList1"/>
    <dgm:cxn modelId="{D9AD28E7-3502-4A44-B9D6-EA635C78AC8A}" type="presParOf" srcId="{1E461B90-3ACE-B045-812A-EBA3E2734379}" destId="{FB0F195E-20C8-1F43-A495-E6FE828E99CC}" srcOrd="0" destOrd="0" presId="urn:microsoft.com/office/officeart/2005/8/layout/hList1"/>
    <dgm:cxn modelId="{731F0556-1C37-BC42-AA4A-2C25FF923DD1}" type="presParOf" srcId="{1E461B90-3ACE-B045-812A-EBA3E2734379}" destId="{B2D47D03-D9D6-3147-B42E-53E74EC9C53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EBF60-0156-4290-89D7-D376F404A3F3}"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0214A88C-1897-43DC-AE86-0D9A5D260A3F}">
      <dgm:prSet/>
      <dgm:spPr/>
      <dgm:t>
        <a:bodyPr/>
        <a:lstStyle/>
        <a:p>
          <a:r>
            <a:rPr lang="en-US"/>
            <a:t>Code should be robust</a:t>
          </a:r>
        </a:p>
      </dgm:t>
    </dgm:pt>
    <dgm:pt modelId="{2BC4C76F-1632-47CF-88DD-88A1A176F3EE}" type="parTrans" cxnId="{B79B8A29-A817-449F-B3B9-39BCDB990BD1}">
      <dgm:prSet/>
      <dgm:spPr/>
      <dgm:t>
        <a:bodyPr/>
        <a:lstStyle/>
        <a:p>
          <a:endParaRPr lang="en-US"/>
        </a:p>
      </dgm:t>
    </dgm:pt>
    <dgm:pt modelId="{27ECFCB3-58D7-4458-AB71-1BD47947441B}" type="sibTrans" cxnId="{B79B8A29-A817-449F-B3B9-39BCDB990BD1}">
      <dgm:prSet/>
      <dgm:spPr/>
      <dgm:t>
        <a:bodyPr/>
        <a:lstStyle/>
        <a:p>
          <a:endParaRPr lang="en-US"/>
        </a:p>
      </dgm:t>
    </dgm:pt>
    <dgm:pt modelId="{4BBB97B0-504A-4E0F-AC61-9940E250D434}">
      <dgm:prSet/>
      <dgm:spPr/>
      <dgm:t>
        <a:bodyPr/>
        <a:lstStyle/>
        <a:p>
          <a:r>
            <a:rPr lang="en-US"/>
            <a:t>Check for errors</a:t>
          </a:r>
        </a:p>
      </dgm:t>
    </dgm:pt>
    <dgm:pt modelId="{97D07BDF-BE0E-47FF-9973-98F625959A4C}" type="parTrans" cxnId="{3859E9E4-2AB9-4CA5-92CB-2F4CCC3CAE14}">
      <dgm:prSet/>
      <dgm:spPr/>
      <dgm:t>
        <a:bodyPr/>
        <a:lstStyle/>
        <a:p>
          <a:endParaRPr lang="en-US"/>
        </a:p>
      </dgm:t>
    </dgm:pt>
    <dgm:pt modelId="{5757FC20-46FD-4178-922D-96A300A436CB}" type="sibTrans" cxnId="{3859E9E4-2AB9-4CA5-92CB-2F4CCC3CAE14}">
      <dgm:prSet/>
      <dgm:spPr/>
      <dgm:t>
        <a:bodyPr/>
        <a:lstStyle/>
        <a:p>
          <a:endParaRPr lang="en-US"/>
        </a:p>
      </dgm:t>
    </dgm:pt>
    <dgm:pt modelId="{C7998172-1B24-475F-940F-3E215D46E870}">
      <dgm:prSet/>
      <dgm:spPr/>
      <dgm:t>
        <a:bodyPr/>
        <a:lstStyle/>
        <a:p>
          <a:r>
            <a:rPr lang="en-US"/>
            <a:t>Write tests</a:t>
          </a:r>
        </a:p>
      </dgm:t>
    </dgm:pt>
    <dgm:pt modelId="{4D567823-B8CB-4E5B-AA97-33BED7BC24AE}" type="parTrans" cxnId="{716BDDF9-DD8A-4FFA-B864-92AC11E31275}">
      <dgm:prSet/>
      <dgm:spPr/>
      <dgm:t>
        <a:bodyPr/>
        <a:lstStyle/>
        <a:p>
          <a:endParaRPr lang="en-US"/>
        </a:p>
      </dgm:t>
    </dgm:pt>
    <dgm:pt modelId="{C1BC5A76-D815-4573-884A-33EBBDD3339A}" type="sibTrans" cxnId="{716BDDF9-DD8A-4FFA-B864-92AC11E31275}">
      <dgm:prSet/>
      <dgm:spPr/>
      <dgm:t>
        <a:bodyPr/>
        <a:lstStyle/>
        <a:p>
          <a:endParaRPr lang="en-US"/>
        </a:p>
      </dgm:t>
    </dgm:pt>
    <dgm:pt modelId="{ABCD5073-B4BF-4349-8586-4A3FB2447D39}">
      <dgm:prSet/>
      <dgm:spPr/>
      <dgm:t>
        <a:bodyPr/>
        <a:lstStyle/>
        <a:p>
          <a:r>
            <a:rPr lang="en-US"/>
            <a:t>Code should be efficient</a:t>
          </a:r>
        </a:p>
      </dgm:t>
    </dgm:pt>
    <dgm:pt modelId="{748C4EC2-1766-4894-983D-6E3406B32C31}" type="parTrans" cxnId="{AF98D60D-894B-4DB0-8A8F-ABA87ACC0DCF}">
      <dgm:prSet/>
      <dgm:spPr/>
      <dgm:t>
        <a:bodyPr/>
        <a:lstStyle/>
        <a:p>
          <a:endParaRPr lang="en-US"/>
        </a:p>
      </dgm:t>
    </dgm:pt>
    <dgm:pt modelId="{20F6A629-0599-40EE-BA81-6E4217C3006D}" type="sibTrans" cxnId="{AF98D60D-894B-4DB0-8A8F-ABA87ACC0DCF}">
      <dgm:prSet/>
      <dgm:spPr/>
      <dgm:t>
        <a:bodyPr/>
        <a:lstStyle/>
        <a:p>
          <a:endParaRPr lang="en-US"/>
        </a:p>
      </dgm:t>
    </dgm:pt>
    <dgm:pt modelId="{52B7246E-3AC0-44C5-8BE2-0842AE78C024}">
      <dgm:prSet/>
      <dgm:spPr/>
      <dgm:t>
        <a:bodyPr/>
        <a:lstStyle/>
        <a:p>
          <a:r>
            <a:rPr lang="en-US"/>
            <a:t>Profile slow code relentlessly</a:t>
          </a:r>
        </a:p>
      </dgm:t>
    </dgm:pt>
    <dgm:pt modelId="{C42AADA0-B3BB-4A8A-92C8-C045FBF30ED5}" type="parTrans" cxnId="{081DA7D6-EB36-4EB9-8C83-9247FA52255E}">
      <dgm:prSet/>
      <dgm:spPr/>
      <dgm:t>
        <a:bodyPr/>
        <a:lstStyle/>
        <a:p>
          <a:endParaRPr lang="en-US"/>
        </a:p>
      </dgm:t>
    </dgm:pt>
    <dgm:pt modelId="{BEE82D4F-2450-461D-A837-48BB06DE0210}" type="sibTrans" cxnId="{081DA7D6-EB36-4EB9-8C83-9247FA52255E}">
      <dgm:prSet/>
      <dgm:spPr/>
      <dgm:t>
        <a:bodyPr/>
        <a:lstStyle/>
        <a:p>
          <a:endParaRPr lang="en-US"/>
        </a:p>
      </dgm:t>
    </dgm:pt>
    <dgm:pt modelId="{44E9BFE7-3BD5-407B-8DCD-A91E67E0158B}">
      <dgm:prSet/>
      <dgm:spPr/>
      <dgm:t>
        <a:bodyPr/>
        <a:lstStyle/>
        <a:p>
          <a:r>
            <a:rPr lang="en-US"/>
            <a:t>Separate slow code from fast code</a:t>
          </a:r>
        </a:p>
      </dgm:t>
    </dgm:pt>
    <dgm:pt modelId="{1C5EB13A-76B7-4332-A831-9B1B0B2749D0}" type="parTrans" cxnId="{237ED0A9-79BE-45E5-831E-5669637AA764}">
      <dgm:prSet/>
      <dgm:spPr/>
      <dgm:t>
        <a:bodyPr/>
        <a:lstStyle/>
        <a:p>
          <a:endParaRPr lang="en-US"/>
        </a:p>
      </dgm:t>
    </dgm:pt>
    <dgm:pt modelId="{91E152DE-28F2-405C-BBB3-912103BA4D58}" type="sibTrans" cxnId="{237ED0A9-79BE-45E5-831E-5669637AA764}">
      <dgm:prSet/>
      <dgm:spPr/>
      <dgm:t>
        <a:bodyPr/>
        <a:lstStyle/>
        <a:p>
          <a:endParaRPr lang="en-US"/>
        </a:p>
      </dgm:t>
    </dgm:pt>
    <dgm:pt modelId="{82264D74-DEEA-F14C-A891-D0072E1387B0}" type="pres">
      <dgm:prSet presAssocID="{2F3EBF60-0156-4290-89D7-D376F404A3F3}" presName="Name0" presStyleCnt="0">
        <dgm:presLayoutVars>
          <dgm:dir/>
          <dgm:animLvl val="lvl"/>
          <dgm:resizeHandles val="exact"/>
        </dgm:presLayoutVars>
      </dgm:prSet>
      <dgm:spPr/>
    </dgm:pt>
    <dgm:pt modelId="{C192FCC2-073A-F94F-8C3E-79408D9FD024}" type="pres">
      <dgm:prSet presAssocID="{0214A88C-1897-43DC-AE86-0D9A5D260A3F}" presName="linNode" presStyleCnt="0"/>
      <dgm:spPr/>
    </dgm:pt>
    <dgm:pt modelId="{633F0D39-B41A-6848-BF76-99434EBF5D2F}" type="pres">
      <dgm:prSet presAssocID="{0214A88C-1897-43DC-AE86-0D9A5D260A3F}" presName="parentText" presStyleLbl="node1" presStyleIdx="0" presStyleCnt="2">
        <dgm:presLayoutVars>
          <dgm:chMax val="1"/>
          <dgm:bulletEnabled val="1"/>
        </dgm:presLayoutVars>
      </dgm:prSet>
      <dgm:spPr/>
    </dgm:pt>
    <dgm:pt modelId="{A4A4E4E5-D682-BE47-8E38-48E068F5DC5A}" type="pres">
      <dgm:prSet presAssocID="{0214A88C-1897-43DC-AE86-0D9A5D260A3F}" presName="descendantText" presStyleLbl="alignAccFollowNode1" presStyleIdx="0" presStyleCnt="2">
        <dgm:presLayoutVars>
          <dgm:bulletEnabled val="1"/>
        </dgm:presLayoutVars>
      </dgm:prSet>
      <dgm:spPr/>
    </dgm:pt>
    <dgm:pt modelId="{423B0184-54BD-6C49-804B-2E7800344EDE}" type="pres">
      <dgm:prSet presAssocID="{27ECFCB3-58D7-4458-AB71-1BD47947441B}" presName="sp" presStyleCnt="0"/>
      <dgm:spPr/>
    </dgm:pt>
    <dgm:pt modelId="{E21D0C84-7089-8D4E-9847-EBDE0C2DDF04}" type="pres">
      <dgm:prSet presAssocID="{ABCD5073-B4BF-4349-8586-4A3FB2447D39}" presName="linNode" presStyleCnt="0"/>
      <dgm:spPr/>
    </dgm:pt>
    <dgm:pt modelId="{93F5CEA6-9C2D-DA4E-B6D5-C76259B93220}" type="pres">
      <dgm:prSet presAssocID="{ABCD5073-B4BF-4349-8586-4A3FB2447D39}" presName="parentText" presStyleLbl="node1" presStyleIdx="1" presStyleCnt="2">
        <dgm:presLayoutVars>
          <dgm:chMax val="1"/>
          <dgm:bulletEnabled val="1"/>
        </dgm:presLayoutVars>
      </dgm:prSet>
      <dgm:spPr/>
    </dgm:pt>
    <dgm:pt modelId="{B3F0A7F4-F311-BD47-A48E-5A2F22F39B8B}" type="pres">
      <dgm:prSet presAssocID="{ABCD5073-B4BF-4349-8586-4A3FB2447D39}" presName="descendantText" presStyleLbl="alignAccFollowNode1" presStyleIdx="1" presStyleCnt="2">
        <dgm:presLayoutVars>
          <dgm:bulletEnabled val="1"/>
        </dgm:presLayoutVars>
      </dgm:prSet>
      <dgm:spPr/>
    </dgm:pt>
  </dgm:ptLst>
  <dgm:cxnLst>
    <dgm:cxn modelId="{AF98D60D-894B-4DB0-8A8F-ABA87ACC0DCF}" srcId="{2F3EBF60-0156-4290-89D7-D376F404A3F3}" destId="{ABCD5073-B4BF-4349-8586-4A3FB2447D39}" srcOrd="1" destOrd="0" parTransId="{748C4EC2-1766-4894-983D-6E3406B32C31}" sibTransId="{20F6A629-0599-40EE-BA81-6E4217C3006D}"/>
    <dgm:cxn modelId="{67E0811C-8613-4243-9C7B-09DC43256039}" type="presOf" srcId="{0214A88C-1897-43DC-AE86-0D9A5D260A3F}" destId="{633F0D39-B41A-6848-BF76-99434EBF5D2F}" srcOrd="0" destOrd="0" presId="urn:microsoft.com/office/officeart/2005/8/layout/vList5"/>
    <dgm:cxn modelId="{C656F11F-8365-424C-ABA0-7621491FFACB}" type="presOf" srcId="{52B7246E-3AC0-44C5-8BE2-0842AE78C024}" destId="{B3F0A7F4-F311-BD47-A48E-5A2F22F39B8B}" srcOrd="0" destOrd="0" presId="urn:microsoft.com/office/officeart/2005/8/layout/vList5"/>
    <dgm:cxn modelId="{3D9C4125-8C60-334E-A776-B8E21C0B983C}" type="presOf" srcId="{ABCD5073-B4BF-4349-8586-4A3FB2447D39}" destId="{93F5CEA6-9C2D-DA4E-B6D5-C76259B93220}" srcOrd="0" destOrd="0" presId="urn:microsoft.com/office/officeart/2005/8/layout/vList5"/>
    <dgm:cxn modelId="{B79B8A29-A817-449F-B3B9-39BCDB990BD1}" srcId="{2F3EBF60-0156-4290-89D7-D376F404A3F3}" destId="{0214A88C-1897-43DC-AE86-0D9A5D260A3F}" srcOrd="0" destOrd="0" parTransId="{2BC4C76F-1632-47CF-88DD-88A1A176F3EE}" sibTransId="{27ECFCB3-58D7-4458-AB71-1BD47947441B}"/>
    <dgm:cxn modelId="{7172742F-C9AA-4B40-8684-14882AA1AB45}" type="presOf" srcId="{2F3EBF60-0156-4290-89D7-D376F404A3F3}" destId="{82264D74-DEEA-F14C-A891-D0072E1387B0}" srcOrd="0" destOrd="0" presId="urn:microsoft.com/office/officeart/2005/8/layout/vList5"/>
    <dgm:cxn modelId="{38886038-9E71-C44C-B5E3-456C565B0DC5}" type="presOf" srcId="{C7998172-1B24-475F-940F-3E215D46E870}" destId="{A4A4E4E5-D682-BE47-8E38-48E068F5DC5A}" srcOrd="0" destOrd="1" presId="urn:microsoft.com/office/officeart/2005/8/layout/vList5"/>
    <dgm:cxn modelId="{1B01C166-9BE4-E540-847D-09FCAAFE9235}" type="presOf" srcId="{4BBB97B0-504A-4E0F-AC61-9940E250D434}" destId="{A4A4E4E5-D682-BE47-8E38-48E068F5DC5A}" srcOrd="0" destOrd="0" presId="urn:microsoft.com/office/officeart/2005/8/layout/vList5"/>
    <dgm:cxn modelId="{237ED0A9-79BE-45E5-831E-5669637AA764}" srcId="{ABCD5073-B4BF-4349-8586-4A3FB2447D39}" destId="{44E9BFE7-3BD5-407B-8DCD-A91E67E0158B}" srcOrd="1" destOrd="0" parTransId="{1C5EB13A-76B7-4332-A831-9B1B0B2749D0}" sibTransId="{91E152DE-28F2-405C-BBB3-912103BA4D58}"/>
    <dgm:cxn modelId="{081DA7D6-EB36-4EB9-8C83-9247FA52255E}" srcId="{ABCD5073-B4BF-4349-8586-4A3FB2447D39}" destId="{52B7246E-3AC0-44C5-8BE2-0842AE78C024}" srcOrd="0" destOrd="0" parTransId="{C42AADA0-B3BB-4A8A-92C8-C045FBF30ED5}" sibTransId="{BEE82D4F-2450-461D-A837-48BB06DE0210}"/>
    <dgm:cxn modelId="{3859E9E4-2AB9-4CA5-92CB-2F4CCC3CAE14}" srcId="{0214A88C-1897-43DC-AE86-0D9A5D260A3F}" destId="{4BBB97B0-504A-4E0F-AC61-9940E250D434}" srcOrd="0" destOrd="0" parTransId="{97D07BDF-BE0E-47FF-9973-98F625959A4C}" sibTransId="{5757FC20-46FD-4178-922D-96A300A436CB}"/>
    <dgm:cxn modelId="{CBB677EE-71FD-1B4C-AB0D-969EB7BCBF6B}" type="presOf" srcId="{44E9BFE7-3BD5-407B-8DCD-A91E67E0158B}" destId="{B3F0A7F4-F311-BD47-A48E-5A2F22F39B8B}" srcOrd="0" destOrd="1" presId="urn:microsoft.com/office/officeart/2005/8/layout/vList5"/>
    <dgm:cxn modelId="{716BDDF9-DD8A-4FFA-B864-92AC11E31275}" srcId="{0214A88C-1897-43DC-AE86-0D9A5D260A3F}" destId="{C7998172-1B24-475F-940F-3E215D46E870}" srcOrd="1" destOrd="0" parTransId="{4D567823-B8CB-4E5B-AA97-33BED7BC24AE}" sibTransId="{C1BC5A76-D815-4573-884A-33EBBDD3339A}"/>
    <dgm:cxn modelId="{764F9E20-B492-4243-9280-69914237487F}" type="presParOf" srcId="{82264D74-DEEA-F14C-A891-D0072E1387B0}" destId="{C192FCC2-073A-F94F-8C3E-79408D9FD024}" srcOrd="0" destOrd="0" presId="urn:microsoft.com/office/officeart/2005/8/layout/vList5"/>
    <dgm:cxn modelId="{117782D1-279D-D044-A258-9A5DCA2D221D}" type="presParOf" srcId="{C192FCC2-073A-F94F-8C3E-79408D9FD024}" destId="{633F0D39-B41A-6848-BF76-99434EBF5D2F}" srcOrd="0" destOrd="0" presId="urn:microsoft.com/office/officeart/2005/8/layout/vList5"/>
    <dgm:cxn modelId="{D36F726B-6B13-8F4C-A29E-D06930266148}" type="presParOf" srcId="{C192FCC2-073A-F94F-8C3E-79408D9FD024}" destId="{A4A4E4E5-D682-BE47-8E38-48E068F5DC5A}" srcOrd="1" destOrd="0" presId="urn:microsoft.com/office/officeart/2005/8/layout/vList5"/>
    <dgm:cxn modelId="{C5F887B9-28E2-654E-9B90-BA39234D36FB}" type="presParOf" srcId="{82264D74-DEEA-F14C-A891-D0072E1387B0}" destId="{423B0184-54BD-6C49-804B-2E7800344EDE}" srcOrd="1" destOrd="0" presId="urn:microsoft.com/office/officeart/2005/8/layout/vList5"/>
    <dgm:cxn modelId="{21F15FEA-19D7-7940-A90C-C35EE594B001}" type="presParOf" srcId="{82264D74-DEEA-F14C-A891-D0072E1387B0}" destId="{E21D0C84-7089-8D4E-9847-EBDE0C2DDF04}" srcOrd="2" destOrd="0" presId="urn:microsoft.com/office/officeart/2005/8/layout/vList5"/>
    <dgm:cxn modelId="{61B7A8DE-309E-3842-8AE6-7336810043D1}" type="presParOf" srcId="{E21D0C84-7089-8D4E-9847-EBDE0C2DDF04}" destId="{93F5CEA6-9C2D-DA4E-B6D5-C76259B93220}" srcOrd="0" destOrd="0" presId="urn:microsoft.com/office/officeart/2005/8/layout/vList5"/>
    <dgm:cxn modelId="{713F86AF-D4F0-F847-9CB7-289B7116B075}" type="presParOf" srcId="{E21D0C84-7089-8D4E-9847-EBDE0C2DDF04}" destId="{B3F0A7F4-F311-BD47-A48E-5A2F22F39B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A5F86D-598F-4EC2-B319-5A5E1EF4CCC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32DA1BD-8293-44B2-BD5A-B34430C77E47}">
      <dgm:prSet/>
      <dgm:spPr/>
      <dgm:t>
        <a:bodyPr/>
        <a:lstStyle/>
        <a:p>
          <a:r>
            <a:rPr lang="en-US"/>
            <a:t>Metadata in front of a script</a:t>
          </a:r>
        </a:p>
      </dgm:t>
    </dgm:pt>
    <dgm:pt modelId="{3D1B177F-F341-48FE-B7BC-7554711C9373}" type="parTrans" cxnId="{9073A3CE-31CB-4FA4-AB42-42BE42FC488A}">
      <dgm:prSet/>
      <dgm:spPr/>
      <dgm:t>
        <a:bodyPr/>
        <a:lstStyle/>
        <a:p>
          <a:endParaRPr lang="en-US"/>
        </a:p>
      </dgm:t>
    </dgm:pt>
    <dgm:pt modelId="{A1646B3A-8B08-4C75-B1AE-6FDDD75541B8}" type="sibTrans" cxnId="{9073A3CE-31CB-4FA4-AB42-42BE42FC488A}">
      <dgm:prSet/>
      <dgm:spPr/>
      <dgm:t>
        <a:bodyPr/>
        <a:lstStyle/>
        <a:p>
          <a:endParaRPr lang="en-US"/>
        </a:p>
      </dgm:t>
    </dgm:pt>
    <dgm:pt modelId="{BEE4F7BF-CC30-4BC7-B701-5A7788F1C8A8}">
      <dgm:prSet/>
      <dgm:spPr/>
      <dgm:t>
        <a:bodyPr/>
        <a:lstStyle/>
        <a:p>
          <a:r>
            <a:rPr lang="en-US"/>
            <a:t>Textual annotation in line with code </a:t>
          </a:r>
        </a:p>
      </dgm:t>
    </dgm:pt>
    <dgm:pt modelId="{3625F50C-2170-4572-8E4D-923391A271F7}" type="parTrans" cxnId="{90625FE6-C929-4C79-8A9F-93026DCAEFD8}">
      <dgm:prSet/>
      <dgm:spPr/>
      <dgm:t>
        <a:bodyPr/>
        <a:lstStyle/>
        <a:p>
          <a:endParaRPr lang="en-US"/>
        </a:p>
      </dgm:t>
    </dgm:pt>
    <dgm:pt modelId="{60EB602E-1D1C-4D1C-8DAE-CED8E6D1B887}" type="sibTrans" cxnId="{90625FE6-C929-4C79-8A9F-93026DCAEFD8}">
      <dgm:prSet/>
      <dgm:spPr/>
      <dgm:t>
        <a:bodyPr/>
        <a:lstStyle/>
        <a:p>
          <a:endParaRPr lang="en-US"/>
        </a:p>
      </dgm:t>
    </dgm:pt>
    <dgm:pt modelId="{C56D4F32-F0A6-4E11-8005-38EAB4AD7348}">
      <dgm:prSet/>
      <dgm:spPr/>
      <dgm:t>
        <a:bodyPr/>
        <a:lstStyle/>
        <a:p>
          <a:r>
            <a:rPr lang="en-US"/>
            <a:t>Comments in code</a:t>
          </a:r>
        </a:p>
      </dgm:t>
    </dgm:pt>
    <dgm:pt modelId="{93492275-3263-41D0-8B70-F33A40B036BC}" type="parTrans" cxnId="{AE8E22EC-B375-49AE-AB06-BEDDECD03EF1}">
      <dgm:prSet/>
      <dgm:spPr/>
      <dgm:t>
        <a:bodyPr/>
        <a:lstStyle/>
        <a:p>
          <a:endParaRPr lang="en-US"/>
        </a:p>
      </dgm:t>
    </dgm:pt>
    <dgm:pt modelId="{55B99CCF-2CC4-462B-8D51-BF957A9383FE}" type="sibTrans" cxnId="{AE8E22EC-B375-49AE-AB06-BEDDECD03EF1}">
      <dgm:prSet/>
      <dgm:spPr/>
      <dgm:t>
        <a:bodyPr/>
        <a:lstStyle/>
        <a:p>
          <a:endParaRPr lang="en-US"/>
        </a:p>
      </dgm:t>
    </dgm:pt>
    <dgm:pt modelId="{2904CF84-C533-40B3-B026-4A772522F209}">
      <dgm:prSet/>
      <dgm:spPr/>
      <dgm:t>
        <a:bodyPr/>
        <a:lstStyle/>
        <a:p>
          <a:r>
            <a:rPr lang="en-US"/>
            <a:t>README files</a:t>
          </a:r>
        </a:p>
      </dgm:t>
    </dgm:pt>
    <dgm:pt modelId="{CCA8460A-0952-4AE5-9FB4-AC4D1F36D56A}" type="parTrans" cxnId="{BAB13EF3-152E-40EE-B82B-757AE94FF39D}">
      <dgm:prSet/>
      <dgm:spPr/>
      <dgm:t>
        <a:bodyPr/>
        <a:lstStyle/>
        <a:p>
          <a:endParaRPr lang="en-US"/>
        </a:p>
      </dgm:t>
    </dgm:pt>
    <dgm:pt modelId="{24229B24-709B-42BA-919A-7CF2BE2F6297}" type="sibTrans" cxnId="{BAB13EF3-152E-40EE-B82B-757AE94FF39D}">
      <dgm:prSet/>
      <dgm:spPr/>
      <dgm:t>
        <a:bodyPr/>
        <a:lstStyle/>
        <a:p>
          <a:endParaRPr lang="en-US"/>
        </a:p>
      </dgm:t>
    </dgm:pt>
    <dgm:pt modelId="{FF8BC370-D37D-4253-BFE2-4E0CBAFC8887}" type="pres">
      <dgm:prSet presAssocID="{DBA5F86D-598F-4EC2-B319-5A5E1EF4CCC1}" presName="root" presStyleCnt="0">
        <dgm:presLayoutVars>
          <dgm:dir/>
          <dgm:resizeHandles val="exact"/>
        </dgm:presLayoutVars>
      </dgm:prSet>
      <dgm:spPr/>
    </dgm:pt>
    <dgm:pt modelId="{C0BD1AF7-74C4-4CFF-B139-648AC7ED549A}" type="pres">
      <dgm:prSet presAssocID="{632DA1BD-8293-44B2-BD5A-B34430C77E47}" presName="compNode" presStyleCnt="0"/>
      <dgm:spPr/>
    </dgm:pt>
    <dgm:pt modelId="{BCAB490B-ECB6-4E2A-AFE6-B779E39EC3D6}" type="pres">
      <dgm:prSet presAssocID="{632DA1BD-8293-44B2-BD5A-B34430C77E47}" presName="bgRect" presStyleLbl="bgShp" presStyleIdx="0" presStyleCnt="4"/>
      <dgm:spPr/>
    </dgm:pt>
    <dgm:pt modelId="{F45C77D8-C739-4A6B-AF92-5577AF7B5BAE}" type="pres">
      <dgm:prSet presAssocID="{632DA1BD-8293-44B2-BD5A-B34430C77E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63504D6-398B-4F48-AA9F-878356F95AAB}" type="pres">
      <dgm:prSet presAssocID="{632DA1BD-8293-44B2-BD5A-B34430C77E47}" presName="spaceRect" presStyleCnt="0"/>
      <dgm:spPr/>
    </dgm:pt>
    <dgm:pt modelId="{6F359620-3616-4385-A67D-99F4D9E12856}" type="pres">
      <dgm:prSet presAssocID="{632DA1BD-8293-44B2-BD5A-B34430C77E47}" presName="parTx" presStyleLbl="revTx" presStyleIdx="0" presStyleCnt="4">
        <dgm:presLayoutVars>
          <dgm:chMax val="0"/>
          <dgm:chPref val="0"/>
        </dgm:presLayoutVars>
      </dgm:prSet>
      <dgm:spPr/>
    </dgm:pt>
    <dgm:pt modelId="{FBA5B805-70EC-4D3F-963D-3E10535A59CE}" type="pres">
      <dgm:prSet presAssocID="{A1646B3A-8B08-4C75-B1AE-6FDDD75541B8}" presName="sibTrans" presStyleCnt="0"/>
      <dgm:spPr/>
    </dgm:pt>
    <dgm:pt modelId="{208E1C88-CB8B-44C5-8AEB-6FF3261622FD}" type="pres">
      <dgm:prSet presAssocID="{BEE4F7BF-CC30-4BC7-B701-5A7788F1C8A8}" presName="compNode" presStyleCnt="0"/>
      <dgm:spPr/>
    </dgm:pt>
    <dgm:pt modelId="{915AC13A-DCF2-4F01-9887-F9897B498463}" type="pres">
      <dgm:prSet presAssocID="{BEE4F7BF-CC30-4BC7-B701-5A7788F1C8A8}" presName="bgRect" presStyleLbl="bgShp" presStyleIdx="1" presStyleCnt="4"/>
      <dgm:spPr/>
    </dgm:pt>
    <dgm:pt modelId="{93F36F28-F01A-4C6F-91A5-D04DB1A1C28A}" type="pres">
      <dgm:prSet presAssocID="{BEE4F7BF-CC30-4BC7-B701-5A7788F1C8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998100E8-E4ED-4656-B855-99915B404471}" type="pres">
      <dgm:prSet presAssocID="{BEE4F7BF-CC30-4BC7-B701-5A7788F1C8A8}" presName="spaceRect" presStyleCnt="0"/>
      <dgm:spPr/>
    </dgm:pt>
    <dgm:pt modelId="{A11D871F-D7F0-4FA3-A058-25964EDF5306}" type="pres">
      <dgm:prSet presAssocID="{BEE4F7BF-CC30-4BC7-B701-5A7788F1C8A8}" presName="parTx" presStyleLbl="revTx" presStyleIdx="1" presStyleCnt="4">
        <dgm:presLayoutVars>
          <dgm:chMax val="0"/>
          <dgm:chPref val="0"/>
        </dgm:presLayoutVars>
      </dgm:prSet>
      <dgm:spPr/>
    </dgm:pt>
    <dgm:pt modelId="{E89DAE63-6A61-4CFF-972A-B43B23DCB904}" type="pres">
      <dgm:prSet presAssocID="{60EB602E-1D1C-4D1C-8DAE-CED8E6D1B887}" presName="sibTrans" presStyleCnt="0"/>
      <dgm:spPr/>
    </dgm:pt>
    <dgm:pt modelId="{B874C8CC-EF19-4DC9-9ABF-65B04830BEC3}" type="pres">
      <dgm:prSet presAssocID="{C56D4F32-F0A6-4E11-8005-38EAB4AD7348}" presName="compNode" presStyleCnt="0"/>
      <dgm:spPr/>
    </dgm:pt>
    <dgm:pt modelId="{71E3917D-E261-4A3D-87A4-AC5D4A5622C7}" type="pres">
      <dgm:prSet presAssocID="{C56D4F32-F0A6-4E11-8005-38EAB4AD7348}" presName="bgRect" presStyleLbl="bgShp" presStyleIdx="2" presStyleCnt="4"/>
      <dgm:spPr/>
    </dgm:pt>
    <dgm:pt modelId="{8F1E517A-D56E-40D5-A4CA-31420FAA7247}" type="pres">
      <dgm:prSet presAssocID="{C56D4F32-F0A6-4E11-8005-38EAB4AD73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ch"/>
        </a:ext>
      </dgm:extLst>
    </dgm:pt>
    <dgm:pt modelId="{CB43384F-AFB3-4A1A-8467-5C19D7E0876A}" type="pres">
      <dgm:prSet presAssocID="{C56D4F32-F0A6-4E11-8005-38EAB4AD7348}" presName="spaceRect" presStyleCnt="0"/>
      <dgm:spPr/>
    </dgm:pt>
    <dgm:pt modelId="{CD28F16A-D2F8-4FF4-BDFE-77280D1DC5B0}" type="pres">
      <dgm:prSet presAssocID="{C56D4F32-F0A6-4E11-8005-38EAB4AD7348}" presName="parTx" presStyleLbl="revTx" presStyleIdx="2" presStyleCnt="4">
        <dgm:presLayoutVars>
          <dgm:chMax val="0"/>
          <dgm:chPref val="0"/>
        </dgm:presLayoutVars>
      </dgm:prSet>
      <dgm:spPr/>
    </dgm:pt>
    <dgm:pt modelId="{283F125F-8B7D-433A-AB0B-673CCD8357D4}" type="pres">
      <dgm:prSet presAssocID="{55B99CCF-2CC4-462B-8D51-BF957A9383FE}" presName="sibTrans" presStyleCnt="0"/>
      <dgm:spPr/>
    </dgm:pt>
    <dgm:pt modelId="{4F1403D0-384A-460F-85D2-8570F8BB5952}" type="pres">
      <dgm:prSet presAssocID="{2904CF84-C533-40B3-B026-4A772522F209}" presName="compNode" presStyleCnt="0"/>
      <dgm:spPr/>
    </dgm:pt>
    <dgm:pt modelId="{529AA43C-60B3-4452-863D-9BA406ABE149}" type="pres">
      <dgm:prSet presAssocID="{2904CF84-C533-40B3-B026-4A772522F209}" presName="bgRect" presStyleLbl="bgShp" presStyleIdx="3" presStyleCnt="4"/>
      <dgm:spPr/>
    </dgm:pt>
    <dgm:pt modelId="{A621E477-5EF9-48E4-BB13-BA85B940E579}" type="pres">
      <dgm:prSet presAssocID="{2904CF84-C533-40B3-B026-4A772522F20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698CC9B8-5921-4238-9BA3-7CDDB6199686}" type="pres">
      <dgm:prSet presAssocID="{2904CF84-C533-40B3-B026-4A772522F209}" presName="spaceRect" presStyleCnt="0"/>
      <dgm:spPr/>
    </dgm:pt>
    <dgm:pt modelId="{2B1CCDFD-3234-4795-8D29-0C95AD99D232}" type="pres">
      <dgm:prSet presAssocID="{2904CF84-C533-40B3-B026-4A772522F209}" presName="parTx" presStyleLbl="revTx" presStyleIdx="3" presStyleCnt="4">
        <dgm:presLayoutVars>
          <dgm:chMax val="0"/>
          <dgm:chPref val="0"/>
        </dgm:presLayoutVars>
      </dgm:prSet>
      <dgm:spPr/>
    </dgm:pt>
  </dgm:ptLst>
  <dgm:cxnLst>
    <dgm:cxn modelId="{745EF303-F5D7-4221-A0BA-0AF69D645A4E}" type="presOf" srcId="{632DA1BD-8293-44B2-BD5A-B34430C77E47}" destId="{6F359620-3616-4385-A67D-99F4D9E12856}" srcOrd="0" destOrd="0" presId="urn:microsoft.com/office/officeart/2018/2/layout/IconVerticalSolidList"/>
    <dgm:cxn modelId="{C9B63B43-125E-4577-B516-96FDBD14DB6C}" type="presOf" srcId="{2904CF84-C533-40B3-B026-4A772522F209}" destId="{2B1CCDFD-3234-4795-8D29-0C95AD99D232}" srcOrd="0" destOrd="0" presId="urn:microsoft.com/office/officeart/2018/2/layout/IconVerticalSolidList"/>
    <dgm:cxn modelId="{BDEA8298-F62B-4402-AFCE-7CADEAD3F911}" type="presOf" srcId="{C56D4F32-F0A6-4E11-8005-38EAB4AD7348}" destId="{CD28F16A-D2F8-4FF4-BDFE-77280D1DC5B0}" srcOrd="0" destOrd="0" presId="urn:microsoft.com/office/officeart/2018/2/layout/IconVerticalSolidList"/>
    <dgm:cxn modelId="{5088A1C1-F50C-4E67-B724-3A96A0CCF0CD}" type="presOf" srcId="{BEE4F7BF-CC30-4BC7-B701-5A7788F1C8A8}" destId="{A11D871F-D7F0-4FA3-A058-25964EDF5306}" srcOrd="0" destOrd="0" presId="urn:microsoft.com/office/officeart/2018/2/layout/IconVerticalSolidList"/>
    <dgm:cxn modelId="{9073A3CE-31CB-4FA4-AB42-42BE42FC488A}" srcId="{DBA5F86D-598F-4EC2-B319-5A5E1EF4CCC1}" destId="{632DA1BD-8293-44B2-BD5A-B34430C77E47}" srcOrd="0" destOrd="0" parTransId="{3D1B177F-F341-48FE-B7BC-7554711C9373}" sibTransId="{A1646B3A-8B08-4C75-B1AE-6FDDD75541B8}"/>
    <dgm:cxn modelId="{199C5FD2-DACC-47D5-AAC0-FDCBF3A8238B}" type="presOf" srcId="{DBA5F86D-598F-4EC2-B319-5A5E1EF4CCC1}" destId="{FF8BC370-D37D-4253-BFE2-4E0CBAFC8887}" srcOrd="0" destOrd="0" presId="urn:microsoft.com/office/officeart/2018/2/layout/IconVerticalSolidList"/>
    <dgm:cxn modelId="{90625FE6-C929-4C79-8A9F-93026DCAEFD8}" srcId="{DBA5F86D-598F-4EC2-B319-5A5E1EF4CCC1}" destId="{BEE4F7BF-CC30-4BC7-B701-5A7788F1C8A8}" srcOrd="1" destOrd="0" parTransId="{3625F50C-2170-4572-8E4D-923391A271F7}" sibTransId="{60EB602E-1D1C-4D1C-8DAE-CED8E6D1B887}"/>
    <dgm:cxn modelId="{AE8E22EC-B375-49AE-AB06-BEDDECD03EF1}" srcId="{DBA5F86D-598F-4EC2-B319-5A5E1EF4CCC1}" destId="{C56D4F32-F0A6-4E11-8005-38EAB4AD7348}" srcOrd="2" destOrd="0" parTransId="{93492275-3263-41D0-8B70-F33A40B036BC}" sibTransId="{55B99CCF-2CC4-462B-8D51-BF957A9383FE}"/>
    <dgm:cxn modelId="{BAB13EF3-152E-40EE-B82B-757AE94FF39D}" srcId="{DBA5F86D-598F-4EC2-B319-5A5E1EF4CCC1}" destId="{2904CF84-C533-40B3-B026-4A772522F209}" srcOrd="3" destOrd="0" parTransId="{CCA8460A-0952-4AE5-9FB4-AC4D1F36D56A}" sibTransId="{24229B24-709B-42BA-919A-7CF2BE2F6297}"/>
    <dgm:cxn modelId="{0F8FC68E-A09C-4502-8BA3-D73AAFB95AB2}" type="presParOf" srcId="{FF8BC370-D37D-4253-BFE2-4E0CBAFC8887}" destId="{C0BD1AF7-74C4-4CFF-B139-648AC7ED549A}" srcOrd="0" destOrd="0" presId="urn:microsoft.com/office/officeart/2018/2/layout/IconVerticalSolidList"/>
    <dgm:cxn modelId="{F5AF74AD-7C7B-4384-ABBF-BADA59D53BB6}" type="presParOf" srcId="{C0BD1AF7-74C4-4CFF-B139-648AC7ED549A}" destId="{BCAB490B-ECB6-4E2A-AFE6-B779E39EC3D6}" srcOrd="0" destOrd="0" presId="urn:microsoft.com/office/officeart/2018/2/layout/IconVerticalSolidList"/>
    <dgm:cxn modelId="{475C877A-48AF-4B89-A61B-02D0B050DD90}" type="presParOf" srcId="{C0BD1AF7-74C4-4CFF-B139-648AC7ED549A}" destId="{F45C77D8-C739-4A6B-AF92-5577AF7B5BAE}" srcOrd="1" destOrd="0" presId="urn:microsoft.com/office/officeart/2018/2/layout/IconVerticalSolidList"/>
    <dgm:cxn modelId="{14912FAF-0651-4574-AA5C-7B6F4F82B324}" type="presParOf" srcId="{C0BD1AF7-74C4-4CFF-B139-648AC7ED549A}" destId="{063504D6-398B-4F48-AA9F-878356F95AAB}" srcOrd="2" destOrd="0" presId="urn:microsoft.com/office/officeart/2018/2/layout/IconVerticalSolidList"/>
    <dgm:cxn modelId="{B77620A7-58D6-45D1-9631-6A3D36C144BA}" type="presParOf" srcId="{C0BD1AF7-74C4-4CFF-B139-648AC7ED549A}" destId="{6F359620-3616-4385-A67D-99F4D9E12856}" srcOrd="3" destOrd="0" presId="urn:microsoft.com/office/officeart/2018/2/layout/IconVerticalSolidList"/>
    <dgm:cxn modelId="{4C1102DC-2E9C-4C94-AABA-B26FE47B869A}" type="presParOf" srcId="{FF8BC370-D37D-4253-BFE2-4E0CBAFC8887}" destId="{FBA5B805-70EC-4D3F-963D-3E10535A59CE}" srcOrd="1" destOrd="0" presId="urn:microsoft.com/office/officeart/2018/2/layout/IconVerticalSolidList"/>
    <dgm:cxn modelId="{2A1B1470-1669-4695-836D-00AB1260A44E}" type="presParOf" srcId="{FF8BC370-D37D-4253-BFE2-4E0CBAFC8887}" destId="{208E1C88-CB8B-44C5-8AEB-6FF3261622FD}" srcOrd="2" destOrd="0" presId="urn:microsoft.com/office/officeart/2018/2/layout/IconVerticalSolidList"/>
    <dgm:cxn modelId="{A2497049-9930-4936-BB7E-5E36622276D1}" type="presParOf" srcId="{208E1C88-CB8B-44C5-8AEB-6FF3261622FD}" destId="{915AC13A-DCF2-4F01-9887-F9897B498463}" srcOrd="0" destOrd="0" presId="urn:microsoft.com/office/officeart/2018/2/layout/IconVerticalSolidList"/>
    <dgm:cxn modelId="{C2886D8E-1CFD-42BC-A6D3-8880B5D4F2A2}" type="presParOf" srcId="{208E1C88-CB8B-44C5-8AEB-6FF3261622FD}" destId="{93F36F28-F01A-4C6F-91A5-D04DB1A1C28A}" srcOrd="1" destOrd="0" presId="urn:microsoft.com/office/officeart/2018/2/layout/IconVerticalSolidList"/>
    <dgm:cxn modelId="{F17BBD7E-CD68-4B69-BC5C-B6E25C7294CD}" type="presParOf" srcId="{208E1C88-CB8B-44C5-8AEB-6FF3261622FD}" destId="{998100E8-E4ED-4656-B855-99915B404471}" srcOrd="2" destOrd="0" presId="urn:microsoft.com/office/officeart/2018/2/layout/IconVerticalSolidList"/>
    <dgm:cxn modelId="{DB9C176E-5E5A-498C-90C4-F8AF28125258}" type="presParOf" srcId="{208E1C88-CB8B-44C5-8AEB-6FF3261622FD}" destId="{A11D871F-D7F0-4FA3-A058-25964EDF5306}" srcOrd="3" destOrd="0" presId="urn:microsoft.com/office/officeart/2018/2/layout/IconVerticalSolidList"/>
    <dgm:cxn modelId="{4D5A2ED7-66BA-4A10-AA06-A146064122E1}" type="presParOf" srcId="{FF8BC370-D37D-4253-BFE2-4E0CBAFC8887}" destId="{E89DAE63-6A61-4CFF-972A-B43B23DCB904}" srcOrd="3" destOrd="0" presId="urn:microsoft.com/office/officeart/2018/2/layout/IconVerticalSolidList"/>
    <dgm:cxn modelId="{5D8E151C-454F-4492-A167-220E903B71F3}" type="presParOf" srcId="{FF8BC370-D37D-4253-BFE2-4E0CBAFC8887}" destId="{B874C8CC-EF19-4DC9-9ABF-65B04830BEC3}" srcOrd="4" destOrd="0" presId="urn:microsoft.com/office/officeart/2018/2/layout/IconVerticalSolidList"/>
    <dgm:cxn modelId="{266B1D7E-F22C-49D7-B344-5F296CBC0C43}" type="presParOf" srcId="{B874C8CC-EF19-4DC9-9ABF-65B04830BEC3}" destId="{71E3917D-E261-4A3D-87A4-AC5D4A5622C7}" srcOrd="0" destOrd="0" presId="urn:microsoft.com/office/officeart/2018/2/layout/IconVerticalSolidList"/>
    <dgm:cxn modelId="{5334BCC0-28A7-4BD3-B2D6-6D61EF5362E1}" type="presParOf" srcId="{B874C8CC-EF19-4DC9-9ABF-65B04830BEC3}" destId="{8F1E517A-D56E-40D5-A4CA-31420FAA7247}" srcOrd="1" destOrd="0" presId="urn:microsoft.com/office/officeart/2018/2/layout/IconVerticalSolidList"/>
    <dgm:cxn modelId="{B8D70273-266C-49E6-8643-6DCBF904788A}" type="presParOf" srcId="{B874C8CC-EF19-4DC9-9ABF-65B04830BEC3}" destId="{CB43384F-AFB3-4A1A-8467-5C19D7E0876A}" srcOrd="2" destOrd="0" presId="urn:microsoft.com/office/officeart/2018/2/layout/IconVerticalSolidList"/>
    <dgm:cxn modelId="{B0A65530-3394-42F4-AE9D-25CA4676E31D}" type="presParOf" srcId="{B874C8CC-EF19-4DC9-9ABF-65B04830BEC3}" destId="{CD28F16A-D2F8-4FF4-BDFE-77280D1DC5B0}" srcOrd="3" destOrd="0" presId="urn:microsoft.com/office/officeart/2018/2/layout/IconVerticalSolidList"/>
    <dgm:cxn modelId="{EA7CBFDE-586B-4F25-8506-ED702C03F109}" type="presParOf" srcId="{FF8BC370-D37D-4253-BFE2-4E0CBAFC8887}" destId="{283F125F-8B7D-433A-AB0B-673CCD8357D4}" srcOrd="5" destOrd="0" presId="urn:microsoft.com/office/officeart/2018/2/layout/IconVerticalSolidList"/>
    <dgm:cxn modelId="{F9293E0F-6EA8-42F2-A657-BA5092AEDE67}" type="presParOf" srcId="{FF8BC370-D37D-4253-BFE2-4E0CBAFC8887}" destId="{4F1403D0-384A-460F-85D2-8570F8BB5952}" srcOrd="6" destOrd="0" presId="urn:microsoft.com/office/officeart/2018/2/layout/IconVerticalSolidList"/>
    <dgm:cxn modelId="{E5219609-AC72-41DE-B395-BC9049F38E58}" type="presParOf" srcId="{4F1403D0-384A-460F-85D2-8570F8BB5952}" destId="{529AA43C-60B3-4452-863D-9BA406ABE149}" srcOrd="0" destOrd="0" presId="urn:microsoft.com/office/officeart/2018/2/layout/IconVerticalSolidList"/>
    <dgm:cxn modelId="{1297D522-8BE6-4EF2-BFF4-AE9AA3CE5CB1}" type="presParOf" srcId="{4F1403D0-384A-460F-85D2-8570F8BB5952}" destId="{A621E477-5EF9-48E4-BB13-BA85B940E579}" srcOrd="1" destOrd="0" presId="urn:microsoft.com/office/officeart/2018/2/layout/IconVerticalSolidList"/>
    <dgm:cxn modelId="{88C345FD-8862-4DED-894C-FB53768E2B24}" type="presParOf" srcId="{4F1403D0-384A-460F-85D2-8570F8BB5952}" destId="{698CC9B8-5921-4238-9BA3-7CDDB6199686}" srcOrd="2" destOrd="0" presId="urn:microsoft.com/office/officeart/2018/2/layout/IconVerticalSolidList"/>
    <dgm:cxn modelId="{1348D100-2B2E-49CF-8AC0-A0766CB5E060}" type="presParOf" srcId="{4F1403D0-384A-460F-85D2-8570F8BB5952}" destId="{2B1CCDFD-3234-4795-8D29-0C95AD99D2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D89B7-16FA-42AF-AF1C-D80DE96B281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A8C6F2B-7971-4955-88A9-984692335CF2}">
      <dgm:prSet/>
      <dgm:spPr/>
      <dgm:t>
        <a:bodyPr/>
        <a:lstStyle/>
        <a:p>
          <a:r>
            <a:rPr lang="en-US"/>
            <a:t>Sometimes, both. </a:t>
          </a:r>
        </a:p>
      </dgm:t>
    </dgm:pt>
    <dgm:pt modelId="{CAE49BF3-775C-4159-83D5-4FD5A56DC3FD}" type="parTrans" cxnId="{D0896395-B9A2-4D21-9CE5-017992806A97}">
      <dgm:prSet/>
      <dgm:spPr/>
      <dgm:t>
        <a:bodyPr/>
        <a:lstStyle/>
        <a:p>
          <a:endParaRPr lang="en-US"/>
        </a:p>
      </dgm:t>
    </dgm:pt>
    <dgm:pt modelId="{A095CF1A-C51F-43B3-8F57-AAADA7F98DE8}" type="sibTrans" cxnId="{D0896395-B9A2-4D21-9CE5-017992806A97}">
      <dgm:prSet/>
      <dgm:spPr/>
      <dgm:t>
        <a:bodyPr/>
        <a:lstStyle/>
        <a:p>
          <a:endParaRPr lang="en-US"/>
        </a:p>
      </dgm:t>
    </dgm:pt>
    <dgm:pt modelId="{0EA5B47D-1852-40F8-ABBD-6048A9976310}">
      <dgm:prSet/>
      <dgm:spPr/>
      <dgm:t>
        <a:bodyPr/>
        <a:lstStyle/>
        <a:p>
          <a:r>
            <a:rPr lang="en-US"/>
            <a:t>Scripts are best for just running, as is, on data, locally or on a server</a:t>
          </a:r>
        </a:p>
      </dgm:t>
    </dgm:pt>
    <dgm:pt modelId="{53322C94-9EA1-45E3-B8BB-8E7E6C03B1D4}" type="parTrans" cxnId="{7131B797-CA06-4FDB-B531-5578DD43E125}">
      <dgm:prSet/>
      <dgm:spPr/>
      <dgm:t>
        <a:bodyPr/>
        <a:lstStyle/>
        <a:p>
          <a:endParaRPr lang="en-US"/>
        </a:p>
      </dgm:t>
    </dgm:pt>
    <dgm:pt modelId="{591EC214-61C1-4D61-9B57-82ECF266051C}" type="sibTrans" cxnId="{7131B797-CA06-4FDB-B531-5578DD43E125}">
      <dgm:prSet/>
      <dgm:spPr/>
      <dgm:t>
        <a:bodyPr/>
        <a:lstStyle/>
        <a:p>
          <a:endParaRPr lang="en-US"/>
        </a:p>
      </dgm:t>
    </dgm:pt>
    <dgm:pt modelId="{A8605F4E-EF6C-4B32-8CBA-F5D0854AE60D}">
      <dgm:prSet/>
      <dgm:spPr/>
      <dgm:t>
        <a:bodyPr/>
        <a:lstStyle/>
        <a:p>
          <a:r>
            <a:rPr lang="en-US"/>
            <a:t>Markdowns are best for tutorials, blogs, presentations, training new scientists, and/or other circumstances where the goal is to illustrate a use case</a:t>
          </a:r>
        </a:p>
      </dgm:t>
    </dgm:pt>
    <dgm:pt modelId="{AB4A822F-F3CA-4776-8705-F01DCE783EA7}" type="parTrans" cxnId="{25EB0129-63D0-403B-B25C-C93E57A495FB}">
      <dgm:prSet/>
      <dgm:spPr/>
      <dgm:t>
        <a:bodyPr/>
        <a:lstStyle/>
        <a:p>
          <a:endParaRPr lang="en-US"/>
        </a:p>
      </dgm:t>
    </dgm:pt>
    <dgm:pt modelId="{10026131-B99E-41F8-9230-CEB0009033F5}" type="sibTrans" cxnId="{25EB0129-63D0-403B-B25C-C93E57A495FB}">
      <dgm:prSet/>
      <dgm:spPr/>
      <dgm:t>
        <a:bodyPr/>
        <a:lstStyle/>
        <a:p>
          <a:endParaRPr lang="en-US"/>
        </a:p>
      </dgm:t>
    </dgm:pt>
    <dgm:pt modelId="{DA530924-A19A-B34A-B3CA-CBC5978CBDE2}" type="pres">
      <dgm:prSet presAssocID="{D27D89B7-16FA-42AF-AF1C-D80DE96B281C}" presName="vert0" presStyleCnt="0">
        <dgm:presLayoutVars>
          <dgm:dir/>
          <dgm:animOne val="branch"/>
          <dgm:animLvl val="lvl"/>
        </dgm:presLayoutVars>
      </dgm:prSet>
      <dgm:spPr/>
    </dgm:pt>
    <dgm:pt modelId="{FBE8A12C-6AF5-F243-8793-A35F9C4F85FF}" type="pres">
      <dgm:prSet presAssocID="{5A8C6F2B-7971-4955-88A9-984692335CF2}" presName="thickLine" presStyleLbl="alignNode1" presStyleIdx="0" presStyleCnt="3"/>
      <dgm:spPr/>
    </dgm:pt>
    <dgm:pt modelId="{2BEF595F-F789-904C-BDA5-F6C2A46F6487}" type="pres">
      <dgm:prSet presAssocID="{5A8C6F2B-7971-4955-88A9-984692335CF2}" presName="horz1" presStyleCnt="0"/>
      <dgm:spPr/>
    </dgm:pt>
    <dgm:pt modelId="{47A528C7-D5BC-FF40-820C-B2CC750D8595}" type="pres">
      <dgm:prSet presAssocID="{5A8C6F2B-7971-4955-88A9-984692335CF2}" presName="tx1" presStyleLbl="revTx" presStyleIdx="0" presStyleCnt="3"/>
      <dgm:spPr/>
    </dgm:pt>
    <dgm:pt modelId="{535AFA92-4CD4-7747-AA5C-E42FE7F971EC}" type="pres">
      <dgm:prSet presAssocID="{5A8C6F2B-7971-4955-88A9-984692335CF2}" presName="vert1" presStyleCnt="0"/>
      <dgm:spPr/>
    </dgm:pt>
    <dgm:pt modelId="{19F2C306-EB25-3149-AD9F-0001AD9B4BB5}" type="pres">
      <dgm:prSet presAssocID="{0EA5B47D-1852-40F8-ABBD-6048A9976310}" presName="thickLine" presStyleLbl="alignNode1" presStyleIdx="1" presStyleCnt="3"/>
      <dgm:spPr/>
    </dgm:pt>
    <dgm:pt modelId="{340D02A0-249A-734A-B009-F43455EC3A46}" type="pres">
      <dgm:prSet presAssocID="{0EA5B47D-1852-40F8-ABBD-6048A9976310}" presName="horz1" presStyleCnt="0"/>
      <dgm:spPr/>
    </dgm:pt>
    <dgm:pt modelId="{3CB40F6A-30F7-1C48-8131-08B3CF99A707}" type="pres">
      <dgm:prSet presAssocID="{0EA5B47D-1852-40F8-ABBD-6048A9976310}" presName="tx1" presStyleLbl="revTx" presStyleIdx="1" presStyleCnt="3"/>
      <dgm:spPr/>
    </dgm:pt>
    <dgm:pt modelId="{5F2212BB-DFEC-9540-B76F-AEBB4EC31B65}" type="pres">
      <dgm:prSet presAssocID="{0EA5B47D-1852-40F8-ABBD-6048A9976310}" presName="vert1" presStyleCnt="0"/>
      <dgm:spPr/>
    </dgm:pt>
    <dgm:pt modelId="{A73BD753-A213-3249-8CEA-0D6DCDAD9632}" type="pres">
      <dgm:prSet presAssocID="{A8605F4E-EF6C-4B32-8CBA-F5D0854AE60D}" presName="thickLine" presStyleLbl="alignNode1" presStyleIdx="2" presStyleCnt="3"/>
      <dgm:spPr/>
    </dgm:pt>
    <dgm:pt modelId="{05524C29-6D73-C34A-A370-1D22D34FA34F}" type="pres">
      <dgm:prSet presAssocID="{A8605F4E-EF6C-4B32-8CBA-F5D0854AE60D}" presName="horz1" presStyleCnt="0"/>
      <dgm:spPr/>
    </dgm:pt>
    <dgm:pt modelId="{14910D6E-6935-874F-92D8-A5D582165703}" type="pres">
      <dgm:prSet presAssocID="{A8605F4E-EF6C-4B32-8CBA-F5D0854AE60D}" presName="tx1" presStyleLbl="revTx" presStyleIdx="2" presStyleCnt="3"/>
      <dgm:spPr/>
    </dgm:pt>
    <dgm:pt modelId="{69181A52-66D6-0746-99CD-EC8B90EF88BF}" type="pres">
      <dgm:prSet presAssocID="{A8605F4E-EF6C-4B32-8CBA-F5D0854AE60D}" presName="vert1" presStyleCnt="0"/>
      <dgm:spPr/>
    </dgm:pt>
  </dgm:ptLst>
  <dgm:cxnLst>
    <dgm:cxn modelId="{00AE3401-66D7-D245-A0F3-9AAC2A1AFB18}" type="presOf" srcId="{0EA5B47D-1852-40F8-ABBD-6048A9976310}" destId="{3CB40F6A-30F7-1C48-8131-08B3CF99A707}" srcOrd="0" destOrd="0" presId="urn:microsoft.com/office/officeart/2008/layout/LinedList"/>
    <dgm:cxn modelId="{25EB0129-63D0-403B-B25C-C93E57A495FB}" srcId="{D27D89B7-16FA-42AF-AF1C-D80DE96B281C}" destId="{A8605F4E-EF6C-4B32-8CBA-F5D0854AE60D}" srcOrd="2" destOrd="0" parTransId="{AB4A822F-F3CA-4776-8705-F01DCE783EA7}" sibTransId="{10026131-B99E-41F8-9230-CEB0009033F5}"/>
    <dgm:cxn modelId="{B13DEF34-F4DE-A743-93A6-1D46E1D0BDCE}" type="presOf" srcId="{5A8C6F2B-7971-4955-88A9-984692335CF2}" destId="{47A528C7-D5BC-FF40-820C-B2CC750D8595}" srcOrd="0" destOrd="0" presId="urn:microsoft.com/office/officeart/2008/layout/LinedList"/>
    <dgm:cxn modelId="{9B363065-70DA-7B45-8AF5-9EC8F6D9CD9D}" type="presOf" srcId="{D27D89B7-16FA-42AF-AF1C-D80DE96B281C}" destId="{DA530924-A19A-B34A-B3CA-CBC5978CBDE2}" srcOrd="0" destOrd="0" presId="urn:microsoft.com/office/officeart/2008/layout/LinedList"/>
    <dgm:cxn modelId="{01F62574-5C18-A14A-8E40-745577A456F9}" type="presOf" srcId="{A8605F4E-EF6C-4B32-8CBA-F5D0854AE60D}" destId="{14910D6E-6935-874F-92D8-A5D582165703}" srcOrd="0" destOrd="0" presId="urn:microsoft.com/office/officeart/2008/layout/LinedList"/>
    <dgm:cxn modelId="{D0896395-B9A2-4D21-9CE5-017992806A97}" srcId="{D27D89B7-16FA-42AF-AF1C-D80DE96B281C}" destId="{5A8C6F2B-7971-4955-88A9-984692335CF2}" srcOrd="0" destOrd="0" parTransId="{CAE49BF3-775C-4159-83D5-4FD5A56DC3FD}" sibTransId="{A095CF1A-C51F-43B3-8F57-AAADA7F98DE8}"/>
    <dgm:cxn modelId="{7131B797-CA06-4FDB-B531-5578DD43E125}" srcId="{D27D89B7-16FA-42AF-AF1C-D80DE96B281C}" destId="{0EA5B47D-1852-40F8-ABBD-6048A9976310}" srcOrd="1" destOrd="0" parTransId="{53322C94-9EA1-45E3-B8BB-8E7E6C03B1D4}" sibTransId="{591EC214-61C1-4D61-9B57-82ECF266051C}"/>
    <dgm:cxn modelId="{6F607A5F-5581-C745-9B7E-E4D586DFB077}" type="presParOf" srcId="{DA530924-A19A-B34A-B3CA-CBC5978CBDE2}" destId="{FBE8A12C-6AF5-F243-8793-A35F9C4F85FF}" srcOrd="0" destOrd="0" presId="urn:microsoft.com/office/officeart/2008/layout/LinedList"/>
    <dgm:cxn modelId="{8AE6F260-0AE3-8C4C-BD03-88F449D43A9E}" type="presParOf" srcId="{DA530924-A19A-B34A-B3CA-CBC5978CBDE2}" destId="{2BEF595F-F789-904C-BDA5-F6C2A46F6487}" srcOrd="1" destOrd="0" presId="urn:microsoft.com/office/officeart/2008/layout/LinedList"/>
    <dgm:cxn modelId="{1C46363A-039A-024A-98A3-63592AFD78D1}" type="presParOf" srcId="{2BEF595F-F789-904C-BDA5-F6C2A46F6487}" destId="{47A528C7-D5BC-FF40-820C-B2CC750D8595}" srcOrd="0" destOrd="0" presId="urn:microsoft.com/office/officeart/2008/layout/LinedList"/>
    <dgm:cxn modelId="{048ABA5E-CEE5-6E48-904F-086BADBF7872}" type="presParOf" srcId="{2BEF595F-F789-904C-BDA5-F6C2A46F6487}" destId="{535AFA92-4CD4-7747-AA5C-E42FE7F971EC}" srcOrd="1" destOrd="0" presId="urn:microsoft.com/office/officeart/2008/layout/LinedList"/>
    <dgm:cxn modelId="{C2D2F693-CA75-4F47-A99F-1EC22AD13AE5}" type="presParOf" srcId="{DA530924-A19A-B34A-B3CA-CBC5978CBDE2}" destId="{19F2C306-EB25-3149-AD9F-0001AD9B4BB5}" srcOrd="2" destOrd="0" presId="urn:microsoft.com/office/officeart/2008/layout/LinedList"/>
    <dgm:cxn modelId="{E4B316D5-FC08-C04C-A8ED-F55495AC00BA}" type="presParOf" srcId="{DA530924-A19A-B34A-B3CA-CBC5978CBDE2}" destId="{340D02A0-249A-734A-B009-F43455EC3A46}" srcOrd="3" destOrd="0" presId="urn:microsoft.com/office/officeart/2008/layout/LinedList"/>
    <dgm:cxn modelId="{EE0E6530-0161-1C46-A165-8B52E32A7344}" type="presParOf" srcId="{340D02A0-249A-734A-B009-F43455EC3A46}" destId="{3CB40F6A-30F7-1C48-8131-08B3CF99A707}" srcOrd="0" destOrd="0" presId="urn:microsoft.com/office/officeart/2008/layout/LinedList"/>
    <dgm:cxn modelId="{C9D6E9D4-0F62-4347-987F-A513C4668194}" type="presParOf" srcId="{340D02A0-249A-734A-B009-F43455EC3A46}" destId="{5F2212BB-DFEC-9540-B76F-AEBB4EC31B65}" srcOrd="1" destOrd="0" presId="urn:microsoft.com/office/officeart/2008/layout/LinedList"/>
    <dgm:cxn modelId="{DC33F45A-4E61-EA4A-9F36-F001A0487964}" type="presParOf" srcId="{DA530924-A19A-B34A-B3CA-CBC5978CBDE2}" destId="{A73BD753-A213-3249-8CEA-0D6DCDAD9632}" srcOrd="4" destOrd="0" presId="urn:microsoft.com/office/officeart/2008/layout/LinedList"/>
    <dgm:cxn modelId="{C695947D-70E2-0C4B-BB99-F86FFA412341}" type="presParOf" srcId="{DA530924-A19A-B34A-B3CA-CBC5978CBDE2}" destId="{05524C29-6D73-C34A-A370-1D22D34FA34F}" srcOrd="5" destOrd="0" presId="urn:microsoft.com/office/officeart/2008/layout/LinedList"/>
    <dgm:cxn modelId="{290576BD-B968-A548-93D3-B72FFA15AF62}" type="presParOf" srcId="{05524C29-6D73-C34A-A370-1D22D34FA34F}" destId="{14910D6E-6935-874F-92D8-A5D582165703}" srcOrd="0" destOrd="0" presId="urn:microsoft.com/office/officeart/2008/layout/LinedList"/>
    <dgm:cxn modelId="{3ABACDEB-D1B8-5B49-9D53-76A573BE5284}" type="presParOf" srcId="{05524C29-6D73-C34A-A370-1D22D34FA34F}" destId="{69181A52-66D6-0746-99CD-EC8B90EF88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25A734-40F6-47F1-982E-AD6EDA23D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2B70396-BD1A-40CA-A1CF-2EB37A7EC6DE}">
      <dgm:prSet/>
      <dgm:spPr/>
      <dgm:t>
        <a:bodyPr/>
        <a:lstStyle/>
        <a:p>
          <a:r>
            <a:rPr lang="en-US">
              <a:hlinkClick xmlns:r="http://schemas.openxmlformats.org/officeDocument/2006/relationships" r:id="rId1"/>
            </a:rPr>
            <a:t>GitHub</a:t>
          </a:r>
          <a:r>
            <a:rPr lang="en-US"/>
            <a:t>: One of the more popular of the numerous web services that host git repositories online in public (free) or private (not free). </a:t>
          </a:r>
        </a:p>
      </dgm:t>
    </dgm:pt>
    <dgm:pt modelId="{96F5C32D-D2F5-44CE-BA99-0C4613B3029A}" type="parTrans" cxnId="{07C12CDE-B9BA-4129-9BF0-84023796663E}">
      <dgm:prSet/>
      <dgm:spPr/>
      <dgm:t>
        <a:bodyPr/>
        <a:lstStyle/>
        <a:p>
          <a:endParaRPr lang="en-US"/>
        </a:p>
      </dgm:t>
    </dgm:pt>
    <dgm:pt modelId="{3D5A4BBE-7FBD-4C11-A442-2CAB041B6F25}" type="sibTrans" cxnId="{07C12CDE-B9BA-4129-9BF0-84023796663E}">
      <dgm:prSet/>
      <dgm:spPr/>
      <dgm:t>
        <a:bodyPr/>
        <a:lstStyle/>
        <a:p>
          <a:endParaRPr lang="en-US"/>
        </a:p>
      </dgm:t>
    </dgm:pt>
    <dgm:pt modelId="{3E5D974B-A2E7-4B09-8F13-C9A16B04D3BF}">
      <dgm:prSet/>
      <dgm:spPr/>
      <dgm:t>
        <a:bodyPr/>
        <a:lstStyle/>
        <a:p>
          <a:r>
            <a:rPr lang="en-US" dirty="0">
              <a:hlinkClick xmlns:r="http://schemas.openxmlformats.org/officeDocument/2006/relationships" r:id="rId2"/>
            </a:rPr>
            <a:t>Here</a:t>
          </a:r>
          <a:r>
            <a:rPr lang="en-US" dirty="0"/>
            <a:t> are some of the most popular python repositories on GitHub.</a:t>
          </a:r>
        </a:p>
      </dgm:t>
    </dgm:pt>
    <dgm:pt modelId="{46475B5E-CF27-473D-A176-8C2B2F15FA30}" type="parTrans" cxnId="{639A4E43-8BAA-47A9-B961-E96829788208}">
      <dgm:prSet/>
      <dgm:spPr/>
      <dgm:t>
        <a:bodyPr/>
        <a:lstStyle/>
        <a:p>
          <a:endParaRPr lang="en-US"/>
        </a:p>
      </dgm:t>
    </dgm:pt>
    <dgm:pt modelId="{1D4674BB-DA6C-4707-9667-9726CAC33D10}" type="sibTrans" cxnId="{639A4E43-8BAA-47A9-B961-E96829788208}">
      <dgm:prSet/>
      <dgm:spPr/>
      <dgm:t>
        <a:bodyPr/>
        <a:lstStyle/>
        <a:p>
          <a:endParaRPr lang="en-US"/>
        </a:p>
      </dgm:t>
    </dgm:pt>
    <dgm:pt modelId="{BB576436-7BDA-D045-BB2A-9E29D806BC7E}" type="pres">
      <dgm:prSet presAssocID="{C725A734-40F6-47F1-982E-AD6EDA23D063}" presName="linear" presStyleCnt="0">
        <dgm:presLayoutVars>
          <dgm:animLvl val="lvl"/>
          <dgm:resizeHandles val="exact"/>
        </dgm:presLayoutVars>
      </dgm:prSet>
      <dgm:spPr/>
    </dgm:pt>
    <dgm:pt modelId="{DDB8818C-F551-1549-B1E0-77C85273F4DD}" type="pres">
      <dgm:prSet presAssocID="{92B70396-BD1A-40CA-A1CF-2EB37A7EC6DE}" presName="parentText" presStyleLbl="node1" presStyleIdx="0" presStyleCnt="2">
        <dgm:presLayoutVars>
          <dgm:chMax val="0"/>
          <dgm:bulletEnabled val="1"/>
        </dgm:presLayoutVars>
      </dgm:prSet>
      <dgm:spPr/>
    </dgm:pt>
    <dgm:pt modelId="{69FFB3E6-439A-4440-A6CF-FC36C69D7E00}" type="pres">
      <dgm:prSet presAssocID="{3D5A4BBE-7FBD-4C11-A442-2CAB041B6F25}" presName="spacer" presStyleCnt="0"/>
      <dgm:spPr/>
    </dgm:pt>
    <dgm:pt modelId="{8C76BADB-9726-BC4A-ADA1-A8F5F01ACE9B}" type="pres">
      <dgm:prSet presAssocID="{3E5D974B-A2E7-4B09-8F13-C9A16B04D3BF}" presName="parentText" presStyleLbl="node1" presStyleIdx="1" presStyleCnt="2">
        <dgm:presLayoutVars>
          <dgm:chMax val="0"/>
          <dgm:bulletEnabled val="1"/>
        </dgm:presLayoutVars>
      </dgm:prSet>
      <dgm:spPr/>
    </dgm:pt>
  </dgm:ptLst>
  <dgm:cxnLst>
    <dgm:cxn modelId="{639A4E43-8BAA-47A9-B961-E96829788208}" srcId="{C725A734-40F6-47F1-982E-AD6EDA23D063}" destId="{3E5D974B-A2E7-4B09-8F13-C9A16B04D3BF}" srcOrd="1" destOrd="0" parTransId="{46475B5E-CF27-473D-A176-8C2B2F15FA30}" sibTransId="{1D4674BB-DA6C-4707-9667-9726CAC33D10}"/>
    <dgm:cxn modelId="{ECDB2FCF-1826-C94F-BC5F-067505812A5B}" type="presOf" srcId="{92B70396-BD1A-40CA-A1CF-2EB37A7EC6DE}" destId="{DDB8818C-F551-1549-B1E0-77C85273F4DD}" srcOrd="0" destOrd="0" presId="urn:microsoft.com/office/officeart/2005/8/layout/vList2"/>
    <dgm:cxn modelId="{07C12CDE-B9BA-4129-9BF0-84023796663E}" srcId="{C725A734-40F6-47F1-982E-AD6EDA23D063}" destId="{92B70396-BD1A-40CA-A1CF-2EB37A7EC6DE}" srcOrd="0" destOrd="0" parTransId="{96F5C32D-D2F5-44CE-BA99-0C4613B3029A}" sibTransId="{3D5A4BBE-7FBD-4C11-A442-2CAB041B6F25}"/>
    <dgm:cxn modelId="{530A82E7-0E80-E641-B798-BAD87EB00D25}" type="presOf" srcId="{3E5D974B-A2E7-4B09-8F13-C9A16B04D3BF}" destId="{8C76BADB-9726-BC4A-ADA1-A8F5F01ACE9B}" srcOrd="0" destOrd="0" presId="urn:microsoft.com/office/officeart/2005/8/layout/vList2"/>
    <dgm:cxn modelId="{28A0FAF0-CD4C-714D-A022-666C383ED19A}" type="presOf" srcId="{C725A734-40F6-47F1-982E-AD6EDA23D063}" destId="{BB576436-7BDA-D045-BB2A-9E29D806BC7E}" srcOrd="0" destOrd="0" presId="urn:microsoft.com/office/officeart/2005/8/layout/vList2"/>
    <dgm:cxn modelId="{20D7224F-18EE-F146-9B8A-F630341FAE2B}" type="presParOf" srcId="{BB576436-7BDA-D045-BB2A-9E29D806BC7E}" destId="{DDB8818C-F551-1549-B1E0-77C85273F4DD}" srcOrd="0" destOrd="0" presId="urn:microsoft.com/office/officeart/2005/8/layout/vList2"/>
    <dgm:cxn modelId="{3EEF0384-CECB-BA42-8994-D963131626E2}" type="presParOf" srcId="{BB576436-7BDA-D045-BB2A-9E29D806BC7E}" destId="{69FFB3E6-439A-4440-A6CF-FC36C69D7E00}" srcOrd="1" destOrd="0" presId="urn:microsoft.com/office/officeart/2005/8/layout/vList2"/>
    <dgm:cxn modelId="{D8C921C3-31DB-C647-9F9A-8D24A7557470}" type="presParOf" srcId="{BB576436-7BDA-D045-BB2A-9E29D806BC7E}" destId="{8C76BADB-9726-BC4A-ADA1-A8F5F01ACE9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4A42BB-008B-47D9-BD61-5A4A69C42A4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3D48FCF-9E38-466F-8778-DAE46D6DF9C1}">
      <dgm:prSet custT="1"/>
      <dgm:spPr/>
      <dgm:t>
        <a:bodyPr/>
        <a:lstStyle/>
        <a:p>
          <a:r>
            <a:rPr lang="en-US" sz="2000"/>
            <a:t>Release media components (text and figures, such as markdown, LaTeX, PDF and other documents) under a </a:t>
          </a:r>
          <a:r>
            <a:rPr lang="en-US" sz="2000">
              <a:hlinkClick xmlns:r="http://schemas.openxmlformats.org/officeDocument/2006/relationships" r:id="rId1"/>
            </a:rPr>
            <a:t>Creative Commons Attribution (CC-BY) licence</a:t>
          </a:r>
          <a:r>
            <a:rPr lang="en-US" sz="2000"/>
            <a:t>.</a:t>
          </a:r>
        </a:p>
      </dgm:t>
    </dgm:pt>
    <dgm:pt modelId="{EC701156-4E47-4864-A74F-D1A5B19D4119}" type="parTrans" cxnId="{997160A0-A656-4DA2-8ACE-C15DA9C0BC82}">
      <dgm:prSet/>
      <dgm:spPr/>
      <dgm:t>
        <a:bodyPr/>
        <a:lstStyle/>
        <a:p>
          <a:endParaRPr lang="en-US" sz="2000"/>
        </a:p>
      </dgm:t>
    </dgm:pt>
    <dgm:pt modelId="{A7BF8FA9-9569-4215-89DA-58B139972E7C}" type="sibTrans" cxnId="{997160A0-A656-4DA2-8ACE-C15DA9C0BC82}">
      <dgm:prSet/>
      <dgm:spPr/>
      <dgm:t>
        <a:bodyPr/>
        <a:lstStyle/>
        <a:p>
          <a:endParaRPr lang="en-US" sz="2000"/>
        </a:p>
      </dgm:t>
    </dgm:pt>
    <dgm:pt modelId="{4BF56463-8768-470D-8827-38EC9B2919BC}">
      <dgm:prSet custT="1"/>
      <dgm:spPr/>
      <dgm:t>
        <a:bodyPr/>
        <a:lstStyle/>
        <a:p>
          <a:r>
            <a:rPr lang="en-US" sz="2000"/>
            <a:t>Release code components under the </a:t>
          </a:r>
          <a:r>
            <a:rPr lang="en-US" sz="2000">
              <a:hlinkClick xmlns:r="http://schemas.openxmlformats.org/officeDocument/2006/relationships" r:id="rId2"/>
            </a:rPr>
            <a:t>MIT license</a:t>
          </a:r>
          <a:r>
            <a:rPr lang="en-US" sz="2000"/>
            <a:t> or similar.</a:t>
          </a:r>
        </a:p>
      </dgm:t>
    </dgm:pt>
    <dgm:pt modelId="{0E32076A-2742-48B3-A8DC-548610B94E81}" type="parTrans" cxnId="{A1B1D79C-7622-432E-A496-7A3D116E7D65}">
      <dgm:prSet/>
      <dgm:spPr/>
      <dgm:t>
        <a:bodyPr/>
        <a:lstStyle/>
        <a:p>
          <a:endParaRPr lang="en-US" sz="2000"/>
        </a:p>
      </dgm:t>
    </dgm:pt>
    <dgm:pt modelId="{2D176A1F-32C2-4B21-9D78-373E575AE3E3}" type="sibTrans" cxnId="{A1B1D79C-7622-432E-A496-7A3D116E7D65}">
      <dgm:prSet/>
      <dgm:spPr/>
      <dgm:t>
        <a:bodyPr/>
        <a:lstStyle/>
        <a:p>
          <a:endParaRPr lang="en-US" sz="2000"/>
        </a:p>
      </dgm:t>
    </dgm:pt>
    <dgm:pt modelId="{C3E756DD-F609-4161-A958-AF81830FA96F}">
      <dgm:prSet custT="1"/>
      <dgm:spPr/>
      <dgm:t>
        <a:bodyPr/>
        <a:lstStyle/>
        <a:p>
          <a:r>
            <a:rPr lang="en-US" sz="2000"/>
            <a:t>Release data under the </a:t>
          </a:r>
          <a:r>
            <a:rPr lang="en-US" sz="2000">
              <a:hlinkClick xmlns:r="http://schemas.openxmlformats.org/officeDocument/2006/relationships" r:id="rId3"/>
            </a:rPr>
            <a:t>CC0 licence</a:t>
          </a:r>
          <a:r>
            <a:rPr lang="en-US" sz="2000"/>
            <a:t>, that is, place data in the public domain.</a:t>
          </a:r>
        </a:p>
      </dgm:t>
    </dgm:pt>
    <dgm:pt modelId="{C6E2EBEF-1C12-42E3-AB5A-2F7EC5035E4C}" type="parTrans" cxnId="{6F535B87-8E35-4E84-A080-39400B021C13}">
      <dgm:prSet/>
      <dgm:spPr/>
      <dgm:t>
        <a:bodyPr/>
        <a:lstStyle/>
        <a:p>
          <a:endParaRPr lang="en-US" sz="2000"/>
        </a:p>
      </dgm:t>
    </dgm:pt>
    <dgm:pt modelId="{96EA7DD8-4437-4766-BDE8-E5EE55806B8A}" type="sibTrans" cxnId="{6F535B87-8E35-4E84-A080-39400B021C13}">
      <dgm:prSet/>
      <dgm:spPr/>
      <dgm:t>
        <a:bodyPr/>
        <a:lstStyle/>
        <a:p>
          <a:endParaRPr lang="en-US" sz="2000"/>
        </a:p>
      </dgm:t>
    </dgm:pt>
    <dgm:pt modelId="{112A615C-167E-486D-AA6C-5F45A6AFB728}">
      <dgm:prSet custT="1"/>
      <dgm:spPr/>
      <dgm:t>
        <a:bodyPr/>
        <a:lstStyle/>
        <a:p>
          <a:r>
            <a:rPr lang="en-US" sz="2000"/>
            <a:t>There are several options for depositing these components of the research compendia online that give </a:t>
          </a:r>
          <a:r>
            <a:rPr lang="en-US" sz="2000">
              <a:hlinkClick xmlns:r="http://schemas.openxmlformats.org/officeDocument/2006/relationships" r:id="rId4"/>
            </a:rPr>
            <a:t>DOI</a:t>
          </a:r>
          <a:r>
            <a:rPr lang="en-US" sz="2000"/>
            <a:t>s for convenient citing and discovery (eg. </a:t>
          </a:r>
          <a:r>
            <a:rPr lang="en-US" sz="2000">
              <a:hlinkClick xmlns:r="http://schemas.openxmlformats.org/officeDocument/2006/relationships" r:id="rId5"/>
            </a:rPr>
            <a:t>figshare</a:t>
          </a:r>
          <a:r>
            <a:rPr lang="en-US" sz="2000"/>
            <a:t> with github integration, </a:t>
          </a:r>
          <a:r>
            <a:rPr lang="en-US" sz="2000">
              <a:hlinkClick xmlns:r="http://schemas.openxmlformats.org/officeDocument/2006/relationships" r:id="rId6"/>
            </a:rPr>
            <a:t>zenodo</a:t>
          </a:r>
          <a:r>
            <a:rPr lang="en-US" sz="2000"/>
            <a:t> also with github integration, and </a:t>
          </a:r>
          <a:r>
            <a:rPr lang="en-US" sz="2000">
              <a:hlinkClick xmlns:r="http://schemas.openxmlformats.org/officeDocument/2006/relationships" r:id="rId7"/>
            </a:rPr>
            <a:t>researchcompendia.org</a:t>
          </a:r>
          <a:r>
            <a:rPr lang="en-US" sz="2000"/>
            <a:t>).</a:t>
          </a:r>
        </a:p>
      </dgm:t>
    </dgm:pt>
    <dgm:pt modelId="{4A2C6623-2C78-4C14-AAFB-708928C0B706}" type="parTrans" cxnId="{5C53737E-9DD3-45EF-B731-7446D68A8AEB}">
      <dgm:prSet/>
      <dgm:spPr/>
      <dgm:t>
        <a:bodyPr/>
        <a:lstStyle/>
        <a:p>
          <a:endParaRPr lang="en-US" sz="2000"/>
        </a:p>
      </dgm:t>
    </dgm:pt>
    <dgm:pt modelId="{64BA5BA9-FB51-4F3D-9A6C-AD7D6552A526}" type="sibTrans" cxnId="{5C53737E-9DD3-45EF-B731-7446D68A8AEB}">
      <dgm:prSet/>
      <dgm:spPr/>
      <dgm:t>
        <a:bodyPr/>
        <a:lstStyle/>
        <a:p>
          <a:endParaRPr lang="en-US" sz="2000"/>
        </a:p>
      </dgm:t>
    </dgm:pt>
    <dgm:pt modelId="{F4DE521E-8C2E-2540-B734-B4E7F2712F7C}" type="pres">
      <dgm:prSet presAssocID="{164A42BB-008B-47D9-BD61-5A4A69C42A40}" presName="linear" presStyleCnt="0">
        <dgm:presLayoutVars>
          <dgm:animLvl val="lvl"/>
          <dgm:resizeHandles val="exact"/>
        </dgm:presLayoutVars>
      </dgm:prSet>
      <dgm:spPr/>
    </dgm:pt>
    <dgm:pt modelId="{E7F86D17-FE84-BC44-A992-3CAEA4917C45}" type="pres">
      <dgm:prSet presAssocID="{C3D48FCF-9E38-466F-8778-DAE46D6DF9C1}" presName="parentText" presStyleLbl="node1" presStyleIdx="0" presStyleCnt="4">
        <dgm:presLayoutVars>
          <dgm:chMax val="0"/>
          <dgm:bulletEnabled val="1"/>
        </dgm:presLayoutVars>
      </dgm:prSet>
      <dgm:spPr/>
    </dgm:pt>
    <dgm:pt modelId="{F78C92D4-5C2A-6743-A763-57F8F7F62550}" type="pres">
      <dgm:prSet presAssocID="{A7BF8FA9-9569-4215-89DA-58B139972E7C}" presName="spacer" presStyleCnt="0"/>
      <dgm:spPr/>
    </dgm:pt>
    <dgm:pt modelId="{DD1B92E6-5567-FF47-85F5-64B7FB3C0840}" type="pres">
      <dgm:prSet presAssocID="{4BF56463-8768-470D-8827-38EC9B2919BC}" presName="parentText" presStyleLbl="node1" presStyleIdx="1" presStyleCnt="4">
        <dgm:presLayoutVars>
          <dgm:chMax val="0"/>
          <dgm:bulletEnabled val="1"/>
        </dgm:presLayoutVars>
      </dgm:prSet>
      <dgm:spPr/>
    </dgm:pt>
    <dgm:pt modelId="{EE42CB61-135F-FC4D-8803-73858BAE248C}" type="pres">
      <dgm:prSet presAssocID="{2D176A1F-32C2-4B21-9D78-373E575AE3E3}" presName="spacer" presStyleCnt="0"/>
      <dgm:spPr/>
    </dgm:pt>
    <dgm:pt modelId="{9E9AD287-0BCA-B746-AA88-B39FF42D433C}" type="pres">
      <dgm:prSet presAssocID="{C3E756DD-F609-4161-A958-AF81830FA96F}" presName="parentText" presStyleLbl="node1" presStyleIdx="2" presStyleCnt="4">
        <dgm:presLayoutVars>
          <dgm:chMax val="0"/>
          <dgm:bulletEnabled val="1"/>
        </dgm:presLayoutVars>
      </dgm:prSet>
      <dgm:spPr/>
    </dgm:pt>
    <dgm:pt modelId="{48160EDE-1A04-D64D-BF6A-FC99079229D7}" type="pres">
      <dgm:prSet presAssocID="{96EA7DD8-4437-4766-BDE8-E5EE55806B8A}" presName="spacer" presStyleCnt="0"/>
      <dgm:spPr/>
    </dgm:pt>
    <dgm:pt modelId="{64AB36C4-0FFB-004A-8977-26F2857ACEDD}" type="pres">
      <dgm:prSet presAssocID="{112A615C-167E-486D-AA6C-5F45A6AFB728}" presName="parentText" presStyleLbl="node1" presStyleIdx="3" presStyleCnt="4">
        <dgm:presLayoutVars>
          <dgm:chMax val="0"/>
          <dgm:bulletEnabled val="1"/>
        </dgm:presLayoutVars>
      </dgm:prSet>
      <dgm:spPr/>
    </dgm:pt>
  </dgm:ptLst>
  <dgm:cxnLst>
    <dgm:cxn modelId="{5B0D7C46-282E-C443-B695-73F0C45F0C39}" type="presOf" srcId="{C3D48FCF-9E38-466F-8778-DAE46D6DF9C1}" destId="{E7F86D17-FE84-BC44-A992-3CAEA4917C45}" srcOrd="0" destOrd="0" presId="urn:microsoft.com/office/officeart/2005/8/layout/vList2"/>
    <dgm:cxn modelId="{292A8E4D-8928-3B4A-B714-DE4CC3A73682}" type="presOf" srcId="{164A42BB-008B-47D9-BD61-5A4A69C42A40}" destId="{F4DE521E-8C2E-2540-B734-B4E7F2712F7C}" srcOrd="0" destOrd="0" presId="urn:microsoft.com/office/officeart/2005/8/layout/vList2"/>
    <dgm:cxn modelId="{5C53737E-9DD3-45EF-B731-7446D68A8AEB}" srcId="{164A42BB-008B-47D9-BD61-5A4A69C42A40}" destId="{112A615C-167E-486D-AA6C-5F45A6AFB728}" srcOrd="3" destOrd="0" parTransId="{4A2C6623-2C78-4C14-AAFB-708928C0B706}" sibTransId="{64BA5BA9-FB51-4F3D-9A6C-AD7D6552A526}"/>
    <dgm:cxn modelId="{6F535B87-8E35-4E84-A080-39400B021C13}" srcId="{164A42BB-008B-47D9-BD61-5A4A69C42A40}" destId="{C3E756DD-F609-4161-A958-AF81830FA96F}" srcOrd="2" destOrd="0" parTransId="{C6E2EBEF-1C12-42E3-AB5A-2F7EC5035E4C}" sibTransId="{96EA7DD8-4437-4766-BDE8-E5EE55806B8A}"/>
    <dgm:cxn modelId="{5CD2B593-88BC-BB45-8717-18A1CEE5BE50}" type="presOf" srcId="{4BF56463-8768-470D-8827-38EC9B2919BC}" destId="{DD1B92E6-5567-FF47-85F5-64B7FB3C0840}" srcOrd="0" destOrd="0" presId="urn:microsoft.com/office/officeart/2005/8/layout/vList2"/>
    <dgm:cxn modelId="{A1B1D79C-7622-432E-A496-7A3D116E7D65}" srcId="{164A42BB-008B-47D9-BD61-5A4A69C42A40}" destId="{4BF56463-8768-470D-8827-38EC9B2919BC}" srcOrd="1" destOrd="0" parTransId="{0E32076A-2742-48B3-A8DC-548610B94E81}" sibTransId="{2D176A1F-32C2-4B21-9D78-373E575AE3E3}"/>
    <dgm:cxn modelId="{997160A0-A656-4DA2-8ACE-C15DA9C0BC82}" srcId="{164A42BB-008B-47D9-BD61-5A4A69C42A40}" destId="{C3D48FCF-9E38-466F-8778-DAE46D6DF9C1}" srcOrd="0" destOrd="0" parTransId="{EC701156-4E47-4864-A74F-D1A5B19D4119}" sibTransId="{A7BF8FA9-9569-4215-89DA-58B139972E7C}"/>
    <dgm:cxn modelId="{5FB573B7-60B3-1B40-8B92-0EFC177F231C}" type="presOf" srcId="{C3E756DD-F609-4161-A958-AF81830FA96F}" destId="{9E9AD287-0BCA-B746-AA88-B39FF42D433C}" srcOrd="0" destOrd="0" presId="urn:microsoft.com/office/officeart/2005/8/layout/vList2"/>
    <dgm:cxn modelId="{38441AF7-A32B-E14E-AA8D-10A376512461}" type="presOf" srcId="{112A615C-167E-486D-AA6C-5F45A6AFB728}" destId="{64AB36C4-0FFB-004A-8977-26F2857ACEDD}" srcOrd="0" destOrd="0" presId="urn:microsoft.com/office/officeart/2005/8/layout/vList2"/>
    <dgm:cxn modelId="{7419BBFF-BF9F-7842-9700-C264C1F8BB02}" type="presParOf" srcId="{F4DE521E-8C2E-2540-B734-B4E7F2712F7C}" destId="{E7F86D17-FE84-BC44-A992-3CAEA4917C45}" srcOrd="0" destOrd="0" presId="urn:microsoft.com/office/officeart/2005/8/layout/vList2"/>
    <dgm:cxn modelId="{6F784C83-CAFF-8B48-827F-CB6AA753DEA4}" type="presParOf" srcId="{F4DE521E-8C2E-2540-B734-B4E7F2712F7C}" destId="{F78C92D4-5C2A-6743-A763-57F8F7F62550}" srcOrd="1" destOrd="0" presId="urn:microsoft.com/office/officeart/2005/8/layout/vList2"/>
    <dgm:cxn modelId="{F1E2B932-5D69-9A4C-8472-5DE7EC799835}" type="presParOf" srcId="{F4DE521E-8C2E-2540-B734-B4E7F2712F7C}" destId="{DD1B92E6-5567-FF47-85F5-64B7FB3C0840}" srcOrd="2" destOrd="0" presId="urn:microsoft.com/office/officeart/2005/8/layout/vList2"/>
    <dgm:cxn modelId="{43BC43BD-1BB4-7144-8E2F-8FC1BB4F8523}" type="presParOf" srcId="{F4DE521E-8C2E-2540-B734-B4E7F2712F7C}" destId="{EE42CB61-135F-FC4D-8803-73858BAE248C}" srcOrd="3" destOrd="0" presId="urn:microsoft.com/office/officeart/2005/8/layout/vList2"/>
    <dgm:cxn modelId="{C797CD17-AFF5-AB48-89A3-69E4C8E2F1F0}" type="presParOf" srcId="{F4DE521E-8C2E-2540-B734-B4E7F2712F7C}" destId="{9E9AD287-0BCA-B746-AA88-B39FF42D433C}" srcOrd="4" destOrd="0" presId="urn:microsoft.com/office/officeart/2005/8/layout/vList2"/>
    <dgm:cxn modelId="{C2915B9B-BF73-8446-A008-E386476E05FF}" type="presParOf" srcId="{F4DE521E-8C2E-2540-B734-B4E7F2712F7C}" destId="{48160EDE-1A04-D64D-BF6A-FC99079229D7}" srcOrd="5" destOrd="0" presId="urn:microsoft.com/office/officeart/2005/8/layout/vList2"/>
    <dgm:cxn modelId="{4247E7AF-5C66-2A49-8A80-878BDAD94422}" type="presParOf" srcId="{F4DE521E-8C2E-2540-B734-B4E7F2712F7C}" destId="{64AB36C4-0FFB-004A-8977-26F2857ACED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B36C8-5343-4B25-BA73-99C8BC20F3F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AADE7-4500-43DF-B0E3-33B1793B131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870C54-E574-4487-86FD-A32C064E28E6}">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dirty="0"/>
            <a:t>Reproducibility:</a:t>
          </a:r>
          <a:r>
            <a:rPr lang="en-US" sz="1800" b="0" i="0" kern="1200" dirty="0"/>
            <a:t> Sharing code allows other researchers and collaborators to reproduce your results and verify the findings, promoting transparency and scientific integrity.</a:t>
          </a:r>
          <a:endParaRPr lang="en-US" sz="1800" kern="1200" dirty="0"/>
        </a:p>
      </dsp:txBody>
      <dsp:txXfrm>
        <a:off x="1834517" y="469890"/>
        <a:ext cx="3148942" cy="1335915"/>
      </dsp:txXfrm>
    </dsp:sp>
    <dsp:sp modelId="{F260F3C3-CB4B-4C5D-8D2C-6AC2A0D17D57}">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F45F3-8A18-4354-8551-47C7BD604E4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42312-DC57-422F-8A83-0838BD1F4B64}">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dirty="0"/>
            <a:t>Collaboration:</a:t>
          </a:r>
          <a:r>
            <a:rPr lang="en-US" sz="1800" b="0" i="0" kern="1200" dirty="0"/>
            <a:t> Code sharing enables effective collaboration among team members and facilitates knowledge exchange, leading to improved project outcomes and accelerated progress.</a:t>
          </a:r>
          <a:endParaRPr lang="en-US" sz="1800" kern="1200" dirty="0"/>
        </a:p>
      </dsp:txBody>
      <dsp:txXfrm>
        <a:off x="7154322" y="469890"/>
        <a:ext cx="3148942" cy="1335915"/>
      </dsp:txXfrm>
    </dsp:sp>
    <dsp:sp modelId="{E97848E4-B855-4B78-BC6E-8C59D1668A3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D2679-0FCF-47A2-B727-A36FF23F9778}">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624B7-9FA2-4A7F-8A1D-1751D38808D6}">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dirty="0"/>
            <a:t>Knowledge Transfer:</a:t>
          </a:r>
          <a:r>
            <a:rPr lang="en-US" sz="1800" b="0" i="0" kern="1200" dirty="0"/>
            <a:t> Sharing code allows data scientists to share their expertise, best practices, and insights with the broader community, fostering a culture of continuous learning and improvement.</a:t>
          </a:r>
          <a:endParaRPr lang="en-US" sz="1800" kern="1200" dirty="0"/>
        </a:p>
      </dsp:txBody>
      <dsp:txXfrm>
        <a:off x="1834517" y="2545532"/>
        <a:ext cx="3148942" cy="1335915"/>
      </dsp:txXfrm>
    </dsp:sp>
    <dsp:sp modelId="{91CEEC16-7F05-4D1C-8F6D-D526DB75A6F9}">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B2F66-D502-4252-A9D2-F82E9B07632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CEB4E-8407-4E1D-8510-21632BCF2CC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i="0" kern="1200" dirty="0"/>
            <a:t>Validation and Improvement:</a:t>
          </a:r>
          <a:r>
            <a:rPr lang="en-US" sz="1800" b="0" i="0" kern="1200" dirty="0"/>
            <a:t> By sharing code, data scientists invite peer review and feedback, leading to better code quality, identification of errors, and opportunities for improvement.</a:t>
          </a:r>
          <a:endParaRPr lang="en-US" sz="1800" kern="1200" dirty="0"/>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A0753-4712-594F-A75D-02850E99B9DC}">
      <dsp:nvSpPr>
        <dsp:cNvPr id="0" name=""/>
        <dsp:cNvSpPr/>
      </dsp:nvSpPr>
      <dsp:spPr>
        <a:xfrm>
          <a:off x="51" y="112098"/>
          <a:ext cx="4913783" cy="806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Code should be logical</a:t>
          </a:r>
        </a:p>
      </dsp:txBody>
      <dsp:txXfrm>
        <a:off x="51" y="112098"/>
        <a:ext cx="4913783" cy="806400"/>
      </dsp:txXfrm>
    </dsp:sp>
    <dsp:sp modelId="{0DBB9F27-FB42-E44C-B762-C4BA2A4B6DE1}">
      <dsp:nvSpPr>
        <dsp:cNvPr id="0" name=""/>
        <dsp:cNvSpPr/>
      </dsp:nvSpPr>
      <dsp:spPr>
        <a:xfrm>
          <a:off x="51" y="918498"/>
          <a:ext cx="4913783" cy="291827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Despise redundancy</a:t>
          </a:r>
        </a:p>
        <a:p>
          <a:pPr marL="285750" lvl="1" indent="-285750" algn="l" defTabSz="1244600">
            <a:lnSpc>
              <a:spcPct val="90000"/>
            </a:lnSpc>
            <a:spcBef>
              <a:spcPct val="0"/>
            </a:spcBef>
            <a:spcAft>
              <a:spcPct val="15000"/>
            </a:spcAft>
            <a:buChar char="•"/>
          </a:pPr>
          <a:r>
            <a:rPr lang="en-US" sz="2800" kern="1200"/>
            <a:t>Separate functional code and metadata</a:t>
          </a:r>
        </a:p>
        <a:p>
          <a:pPr marL="285750" lvl="1" indent="-285750" algn="l" defTabSz="1244600">
            <a:lnSpc>
              <a:spcPct val="90000"/>
            </a:lnSpc>
            <a:spcBef>
              <a:spcPct val="0"/>
            </a:spcBef>
            <a:spcAft>
              <a:spcPct val="15000"/>
            </a:spcAft>
            <a:buChar char="•"/>
          </a:pPr>
          <a:r>
            <a:rPr lang="en-US" sz="2800" kern="1200"/>
            <a:t>Use the right data structures</a:t>
          </a:r>
        </a:p>
      </dsp:txBody>
      <dsp:txXfrm>
        <a:off x="51" y="918498"/>
        <a:ext cx="4913783" cy="2918278"/>
      </dsp:txXfrm>
    </dsp:sp>
    <dsp:sp modelId="{FB0F195E-20C8-1F43-A495-E6FE828E99CC}">
      <dsp:nvSpPr>
        <dsp:cNvPr id="0" name=""/>
        <dsp:cNvSpPr/>
      </dsp:nvSpPr>
      <dsp:spPr>
        <a:xfrm>
          <a:off x="5601764" y="112098"/>
          <a:ext cx="4913783" cy="8064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Code should be readable</a:t>
          </a:r>
        </a:p>
      </dsp:txBody>
      <dsp:txXfrm>
        <a:off x="5601764" y="112098"/>
        <a:ext cx="4913783" cy="806400"/>
      </dsp:txXfrm>
    </dsp:sp>
    <dsp:sp modelId="{B2D47D03-D9D6-3147-B42E-53E74EC9C53E}">
      <dsp:nvSpPr>
        <dsp:cNvPr id="0" name=""/>
        <dsp:cNvSpPr/>
      </dsp:nvSpPr>
      <dsp:spPr>
        <a:xfrm>
          <a:off x="5601764" y="918498"/>
          <a:ext cx="4913783" cy="29182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Keep it short</a:t>
          </a:r>
        </a:p>
        <a:p>
          <a:pPr marL="285750" lvl="1" indent="-285750" algn="l" defTabSz="1244600">
            <a:lnSpc>
              <a:spcPct val="90000"/>
            </a:lnSpc>
            <a:spcBef>
              <a:spcPct val="0"/>
            </a:spcBef>
            <a:spcAft>
              <a:spcPct val="15000"/>
            </a:spcAft>
            <a:buChar char="•"/>
          </a:pPr>
          <a:r>
            <a:rPr lang="en-US" sz="2800" kern="1200"/>
            <a:t>Order your functions for linear reading</a:t>
          </a:r>
        </a:p>
        <a:p>
          <a:pPr marL="285750" lvl="1" indent="-285750" algn="l" defTabSz="1244600">
            <a:lnSpc>
              <a:spcPct val="90000"/>
            </a:lnSpc>
            <a:spcBef>
              <a:spcPct val="0"/>
            </a:spcBef>
            <a:spcAft>
              <a:spcPct val="15000"/>
            </a:spcAft>
            <a:buChar char="•"/>
          </a:pPr>
          <a:r>
            <a:rPr lang="en-US" sz="2800" kern="1200"/>
            <a:t>Choose descriptive names</a:t>
          </a:r>
        </a:p>
        <a:p>
          <a:pPr marL="285750" lvl="1" indent="-285750" algn="l" defTabSz="1244600">
            <a:lnSpc>
              <a:spcPct val="90000"/>
            </a:lnSpc>
            <a:spcBef>
              <a:spcPct val="0"/>
            </a:spcBef>
            <a:spcAft>
              <a:spcPct val="15000"/>
            </a:spcAft>
            <a:buChar char="•"/>
          </a:pPr>
          <a:r>
            <a:rPr lang="en-US" sz="2800" kern="1200"/>
            <a:t>Use white space and indents to make code scannable</a:t>
          </a:r>
        </a:p>
      </dsp:txBody>
      <dsp:txXfrm>
        <a:off x="5601764" y="918498"/>
        <a:ext cx="4913783" cy="2918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4E4E5-D682-BE47-8E38-48E068F5DC5A}">
      <dsp:nvSpPr>
        <dsp:cNvPr id="0" name=""/>
        <dsp:cNvSpPr/>
      </dsp:nvSpPr>
      <dsp:spPr>
        <a:xfrm rot="5400000">
          <a:off x="3185215" y="-661723"/>
          <a:ext cx="2148118" cy="400872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a:t>Check for errors</a:t>
          </a:r>
        </a:p>
        <a:p>
          <a:pPr marL="285750" lvl="1" indent="-285750" algn="l" defTabSz="1377950">
            <a:lnSpc>
              <a:spcPct val="90000"/>
            </a:lnSpc>
            <a:spcBef>
              <a:spcPct val="0"/>
            </a:spcBef>
            <a:spcAft>
              <a:spcPct val="15000"/>
            </a:spcAft>
            <a:buChar char="•"/>
          </a:pPr>
          <a:r>
            <a:rPr lang="en-US" sz="3100" kern="1200"/>
            <a:t>Write tests</a:t>
          </a:r>
        </a:p>
      </dsp:txBody>
      <dsp:txXfrm rot="-5400000">
        <a:off x="2254910" y="373444"/>
        <a:ext cx="3903867" cy="1938394"/>
      </dsp:txXfrm>
    </dsp:sp>
    <dsp:sp modelId="{633F0D39-B41A-6848-BF76-99434EBF5D2F}">
      <dsp:nvSpPr>
        <dsp:cNvPr id="0" name=""/>
        <dsp:cNvSpPr/>
      </dsp:nvSpPr>
      <dsp:spPr>
        <a:xfrm>
          <a:off x="0" y="67"/>
          <a:ext cx="2254910" cy="268514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a:t>Code should be robust</a:t>
          </a:r>
        </a:p>
      </dsp:txBody>
      <dsp:txXfrm>
        <a:off x="110076" y="110143"/>
        <a:ext cx="2034758" cy="2464996"/>
      </dsp:txXfrm>
    </dsp:sp>
    <dsp:sp modelId="{B3F0A7F4-F311-BD47-A48E-5A2F22F39B8B}">
      <dsp:nvSpPr>
        <dsp:cNvPr id="0" name=""/>
        <dsp:cNvSpPr/>
      </dsp:nvSpPr>
      <dsp:spPr>
        <a:xfrm rot="5400000">
          <a:off x="3185215" y="2157681"/>
          <a:ext cx="2148118" cy="4008729"/>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a:t>Profile slow code relentlessly</a:t>
          </a:r>
        </a:p>
        <a:p>
          <a:pPr marL="285750" lvl="1" indent="-285750" algn="l" defTabSz="1377950">
            <a:lnSpc>
              <a:spcPct val="90000"/>
            </a:lnSpc>
            <a:spcBef>
              <a:spcPct val="0"/>
            </a:spcBef>
            <a:spcAft>
              <a:spcPct val="15000"/>
            </a:spcAft>
            <a:buChar char="•"/>
          </a:pPr>
          <a:r>
            <a:rPr lang="en-US" sz="3100" kern="1200"/>
            <a:t>Separate slow code from fast code</a:t>
          </a:r>
        </a:p>
      </dsp:txBody>
      <dsp:txXfrm rot="-5400000">
        <a:off x="2254910" y="3192848"/>
        <a:ext cx="3903867" cy="1938394"/>
      </dsp:txXfrm>
    </dsp:sp>
    <dsp:sp modelId="{93F5CEA6-9C2D-DA4E-B6D5-C76259B93220}">
      <dsp:nvSpPr>
        <dsp:cNvPr id="0" name=""/>
        <dsp:cNvSpPr/>
      </dsp:nvSpPr>
      <dsp:spPr>
        <a:xfrm>
          <a:off x="0" y="2819472"/>
          <a:ext cx="2254910" cy="268514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a:t>Code should be efficient</a:t>
          </a:r>
        </a:p>
      </dsp:txBody>
      <dsp:txXfrm>
        <a:off x="110076" y="2929548"/>
        <a:ext cx="2034758" cy="24649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B490B-ECB6-4E2A-AFE6-B779E39EC3D6}">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C77D8-C739-4A6B-AF92-5577AF7B5BAE}">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59620-3616-4385-A67D-99F4D9E12856}">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Metadata in front of a script</a:t>
          </a:r>
        </a:p>
      </dsp:txBody>
      <dsp:txXfrm>
        <a:off x="1337397" y="2284"/>
        <a:ext cx="4926242" cy="1157919"/>
      </dsp:txXfrm>
    </dsp:sp>
    <dsp:sp modelId="{915AC13A-DCF2-4F01-9887-F9897B498463}">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36F28-F01A-4C6F-91A5-D04DB1A1C28A}">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D871F-D7F0-4FA3-A058-25964EDF5306}">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Textual annotation in line with code </a:t>
          </a:r>
        </a:p>
      </dsp:txBody>
      <dsp:txXfrm>
        <a:off x="1337397" y="1449684"/>
        <a:ext cx="4926242" cy="1157919"/>
      </dsp:txXfrm>
    </dsp:sp>
    <dsp:sp modelId="{71E3917D-E261-4A3D-87A4-AC5D4A5622C7}">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E517A-D56E-40D5-A4CA-31420FAA7247}">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8F16A-D2F8-4FF4-BDFE-77280D1DC5B0}">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Comments in code</a:t>
          </a:r>
        </a:p>
      </dsp:txBody>
      <dsp:txXfrm>
        <a:off x="1337397" y="2897083"/>
        <a:ext cx="4926242" cy="1157919"/>
      </dsp:txXfrm>
    </dsp:sp>
    <dsp:sp modelId="{529AA43C-60B3-4452-863D-9BA406ABE149}">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1E477-5EF9-48E4-BB13-BA85B940E579}">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1CCDFD-3234-4795-8D29-0C95AD99D232}">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977900">
            <a:lnSpc>
              <a:spcPct val="90000"/>
            </a:lnSpc>
            <a:spcBef>
              <a:spcPct val="0"/>
            </a:spcBef>
            <a:spcAft>
              <a:spcPct val="35000"/>
            </a:spcAft>
            <a:buNone/>
          </a:pPr>
          <a:r>
            <a:rPr lang="en-US" sz="2200" kern="1200"/>
            <a:t>README files</a:t>
          </a:r>
        </a:p>
      </dsp:txBody>
      <dsp:txXfrm>
        <a:off x="1337397" y="4344483"/>
        <a:ext cx="4926242" cy="1157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8A12C-6AF5-F243-8793-A35F9C4F85FF}">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528C7-D5BC-FF40-820C-B2CC750D8595}">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Sometimes, both. </a:t>
          </a:r>
        </a:p>
      </dsp:txBody>
      <dsp:txXfrm>
        <a:off x="0" y="2703"/>
        <a:ext cx="6900512" cy="1843578"/>
      </dsp:txXfrm>
    </dsp:sp>
    <dsp:sp modelId="{19F2C306-EB25-3149-AD9F-0001AD9B4BB5}">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40F6A-30F7-1C48-8131-08B3CF99A707}">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Scripts are best for just running, as is, on data, locally or on a server</a:t>
          </a:r>
        </a:p>
      </dsp:txBody>
      <dsp:txXfrm>
        <a:off x="0" y="1846281"/>
        <a:ext cx="6900512" cy="1843578"/>
      </dsp:txXfrm>
    </dsp:sp>
    <dsp:sp modelId="{A73BD753-A213-3249-8CEA-0D6DCDAD9632}">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10D6E-6935-874F-92D8-A5D582165703}">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Markdowns are best for tutorials, blogs, presentations, training new scientists, and/or other circumstances where the goal is to illustrate a use case</a:t>
          </a:r>
        </a:p>
      </dsp:txBody>
      <dsp:txXfrm>
        <a:off x="0" y="3689859"/>
        <a:ext cx="6900512" cy="1843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8818C-F551-1549-B1E0-77C85273F4DD}">
      <dsp:nvSpPr>
        <dsp:cNvPr id="0" name=""/>
        <dsp:cNvSpPr/>
      </dsp:nvSpPr>
      <dsp:spPr>
        <a:xfrm>
          <a:off x="0" y="41260"/>
          <a:ext cx="10095789" cy="19246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hlinkClick xmlns:r="http://schemas.openxmlformats.org/officeDocument/2006/relationships" r:id="rId1"/>
            </a:rPr>
            <a:t>GitHub</a:t>
          </a:r>
          <a:r>
            <a:rPr lang="en-US" sz="3500" kern="1200"/>
            <a:t>: One of the more popular of the numerous web services that host git repositories online in public (free) or private (not free). </a:t>
          </a:r>
        </a:p>
      </dsp:txBody>
      <dsp:txXfrm>
        <a:off x="93954" y="135214"/>
        <a:ext cx="9907881" cy="1736741"/>
      </dsp:txXfrm>
    </dsp:sp>
    <dsp:sp modelId="{8C76BADB-9726-BC4A-ADA1-A8F5F01ACE9B}">
      <dsp:nvSpPr>
        <dsp:cNvPr id="0" name=""/>
        <dsp:cNvSpPr/>
      </dsp:nvSpPr>
      <dsp:spPr>
        <a:xfrm>
          <a:off x="0" y="2066710"/>
          <a:ext cx="10095789" cy="1924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hlinkClick xmlns:r="http://schemas.openxmlformats.org/officeDocument/2006/relationships" r:id="rId2"/>
            </a:rPr>
            <a:t>Here</a:t>
          </a:r>
          <a:r>
            <a:rPr lang="en-US" sz="3500" kern="1200" dirty="0"/>
            <a:t> are some of the most popular python repositories on GitHub.</a:t>
          </a:r>
        </a:p>
      </dsp:txBody>
      <dsp:txXfrm>
        <a:off x="93954" y="2160664"/>
        <a:ext cx="9907881" cy="17367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6D17-FE84-BC44-A992-3CAEA4917C45}">
      <dsp:nvSpPr>
        <dsp:cNvPr id="0" name=""/>
        <dsp:cNvSpPr/>
      </dsp:nvSpPr>
      <dsp:spPr>
        <a:xfrm>
          <a:off x="0" y="1398"/>
          <a:ext cx="6887777" cy="1624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Release media components (text and figures, such as markdown, LaTeX, PDF and other documents) under a </a:t>
          </a:r>
          <a:r>
            <a:rPr lang="en-US" sz="2000" kern="1200">
              <a:hlinkClick xmlns:r="http://schemas.openxmlformats.org/officeDocument/2006/relationships" r:id="rId1"/>
            </a:rPr>
            <a:t>Creative Commons Attribution (CC-BY) licence</a:t>
          </a:r>
          <a:r>
            <a:rPr lang="en-US" sz="2000" kern="1200"/>
            <a:t>.</a:t>
          </a:r>
        </a:p>
      </dsp:txBody>
      <dsp:txXfrm>
        <a:off x="79300" y="80698"/>
        <a:ext cx="6729177" cy="1465860"/>
      </dsp:txXfrm>
    </dsp:sp>
    <dsp:sp modelId="{DD1B92E6-5567-FF47-85F5-64B7FB3C0840}">
      <dsp:nvSpPr>
        <dsp:cNvPr id="0" name=""/>
        <dsp:cNvSpPr/>
      </dsp:nvSpPr>
      <dsp:spPr>
        <a:xfrm>
          <a:off x="0" y="1639471"/>
          <a:ext cx="6887777" cy="16244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Release code components under the </a:t>
          </a:r>
          <a:r>
            <a:rPr lang="en-US" sz="2000" kern="1200">
              <a:hlinkClick xmlns:r="http://schemas.openxmlformats.org/officeDocument/2006/relationships" r:id="rId2"/>
            </a:rPr>
            <a:t>MIT license</a:t>
          </a:r>
          <a:r>
            <a:rPr lang="en-US" sz="2000" kern="1200"/>
            <a:t> or similar.</a:t>
          </a:r>
        </a:p>
      </dsp:txBody>
      <dsp:txXfrm>
        <a:off x="79300" y="1718771"/>
        <a:ext cx="6729177" cy="1465860"/>
      </dsp:txXfrm>
    </dsp:sp>
    <dsp:sp modelId="{9E9AD287-0BCA-B746-AA88-B39FF42D433C}">
      <dsp:nvSpPr>
        <dsp:cNvPr id="0" name=""/>
        <dsp:cNvSpPr/>
      </dsp:nvSpPr>
      <dsp:spPr>
        <a:xfrm>
          <a:off x="0" y="3277544"/>
          <a:ext cx="6887777" cy="16244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Release data under the </a:t>
          </a:r>
          <a:r>
            <a:rPr lang="en-US" sz="2000" kern="1200">
              <a:hlinkClick xmlns:r="http://schemas.openxmlformats.org/officeDocument/2006/relationships" r:id="rId3"/>
            </a:rPr>
            <a:t>CC0 licence</a:t>
          </a:r>
          <a:r>
            <a:rPr lang="en-US" sz="2000" kern="1200"/>
            <a:t>, that is, place data in the public domain.</a:t>
          </a:r>
        </a:p>
      </dsp:txBody>
      <dsp:txXfrm>
        <a:off x="79300" y="3356844"/>
        <a:ext cx="6729177" cy="1465860"/>
      </dsp:txXfrm>
    </dsp:sp>
    <dsp:sp modelId="{64AB36C4-0FFB-004A-8977-26F2857ACEDD}">
      <dsp:nvSpPr>
        <dsp:cNvPr id="0" name=""/>
        <dsp:cNvSpPr/>
      </dsp:nvSpPr>
      <dsp:spPr>
        <a:xfrm>
          <a:off x="0" y="4915617"/>
          <a:ext cx="6887777" cy="1624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There are several options for depositing these components of the research compendia online that give </a:t>
          </a:r>
          <a:r>
            <a:rPr lang="en-US" sz="2000" kern="1200">
              <a:hlinkClick xmlns:r="http://schemas.openxmlformats.org/officeDocument/2006/relationships" r:id="rId4"/>
            </a:rPr>
            <a:t>DOI</a:t>
          </a:r>
          <a:r>
            <a:rPr lang="en-US" sz="2000" kern="1200"/>
            <a:t>s for convenient citing and discovery (eg. </a:t>
          </a:r>
          <a:r>
            <a:rPr lang="en-US" sz="2000" kern="1200">
              <a:hlinkClick xmlns:r="http://schemas.openxmlformats.org/officeDocument/2006/relationships" r:id="rId5"/>
            </a:rPr>
            <a:t>figshare</a:t>
          </a:r>
          <a:r>
            <a:rPr lang="en-US" sz="2000" kern="1200"/>
            <a:t> with github integration, </a:t>
          </a:r>
          <a:r>
            <a:rPr lang="en-US" sz="2000" kern="1200">
              <a:hlinkClick xmlns:r="http://schemas.openxmlformats.org/officeDocument/2006/relationships" r:id="rId6"/>
            </a:rPr>
            <a:t>zenodo</a:t>
          </a:r>
          <a:r>
            <a:rPr lang="en-US" sz="2000" kern="1200"/>
            <a:t> also with github integration, and </a:t>
          </a:r>
          <a:r>
            <a:rPr lang="en-US" sz="2000" kern="1200">
              <a:hlinkClick xmlns:r="http://schemas.openxmlformats.org/officeDocument/2006/relationships" r:id="rId7"/>
            </a:rPr>
            <a:t>researchcompendia.org</a:t>
          </a:r>
          <a:r>
            <a:rPr lang="en-US" sz="2000" kern="1200"/>
            <a:t>).</a:t>
          </a:r>
        </a:p>
      </dsp:txBody>
      <dsp:txXfrm>
        <a:off x="79300" y="4994917"/>
        <a:ext cx="6729177" cy="14658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3EF3A-6804-444C-A801-2DFA5B8CC42F}" type="datetimeFigureOut">
              <a:rPr lang="en-US" smtClean="0"/>
              <a:t>8/6/23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503A0-FF7D-8F4C-80B5-B5DBCD966DFA}" type="slidenum">
              <a:rPr lang="en-US" smtClean="0"/>
              <a:t>‹#›</a:t>
            </a:fld>
            <a:endParaRPr lang="en-US"/>
          </a:p>
        </p:txBody>
      </p:sp>
    </p:spTree>
    <p:extLst>
      <p:ext uri="{BB962C8B-B14F-4D97-AF65-F5344CB8AC3E}">
        <p14:creationId xmlns:p14="http://schemas.microsoft.com/office/powerpoint/2010/main" val="333026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503A0-FF7D-8F4C-80B5-B5DBCD966DFA}" type="slidenum">
              <a:rPr lang="en-US" smtClean="0"/>
              <a:t>3</a:t>
            </a:fld>
            <a:endParaRPr lang="en-US"/>
          </a:p>
        </p:txBody>
      </p:sp>
    </p:spTree>
    <p:extLst>
      <p:ext uri="{BB962C8B-B14F-4D97-AF65-F5344CB8AC3E}">
        <p14:creationId xmlns:p14="http://schemas.microsoft.com/office/powerpoint/2010/main" val="106776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D503A0-FF7D-8F4C-80B5-B5DBCD966DFA}" type="slidenum">
              <a:rPr lang="en-US" smtClean="0"/>
              <a:t>28</a:t>
            </a:fld>
            <a:endParaRPr lang="en-US"/>
          </a:p>
        </p:txBody>
      </p:sp>
    </p:spTree>
    <p:extLst>
      <p:ext uri="{BB962C8B-B14F-4D97-AF65-F5344CB8AC3E}">
        <p14:creationId xmlns:p14="http://schemas.microsoft.com/office/powerpoint/2010/main" val="4072625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spaghetti code?</a:t>
            </a:r>
          </a:p>
          <a:p>
            <a:endParaRPr lang="en-US" dirty="0"/>
          </a:p>
        </p:txBody>
      </p:sp>
      <p:sp>
        <p:nvSpPr>
          <p:cNvPr id="4" name="Slide Number Placeholder 3"/>
          <p:cNvSpPr>
            <a:spLocks noGrp="1"/>
          </p:cNvSpPr>
          <p:nvPr>
            <p:ph type="sldNum" sz="quarter" idx="5"/>
          </p:nvPr>
        </p:nvSpPr>
        <p:spPr/>
        <p:txBody>
          <a:bodyPr/>
          <a:lstStyle/>
          <a:p>
            <a:fld id="{5DD503A0-FF7D-8F4C-80B5-B5DBCD966DFA}" type="slidenum">
              <a:rPr lang="en-US" smtClean="0"/>
              <a:t>7</a:t>
            </a:fld>
            <a:endParaRPr lang="en-US"/>
          </a:p>
        </p:txBody>
      </p:sp>
    </p:spTree>
    <p:extLst>
      <p:ext uri="{BB962C8B-B14F-4D97-AF65-F5344CB8AC3E}">
        <p14:creationId xmlns:p14="http://schemas.microsoft.com/office/powerpoint/2010/main" val="43865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 You can’t dive by zero, add a check to make sure functional input does not try AND print an informative message</a:t>
            </a:r>
          </a:p>
        </p:txBody>
      </p:sp>
      <p:sp>
        <p:nvSpPr>
          <p:cNvPr id="4" name="Slide Number Placeholder 3"/>
          <p:cNvSpPr>
            <a:spLocks noGrp="1"/>
          </p:cNvSpPr>
          <p:nvPr>
            <p:ph type="sldNum" sz="quarter" idx="5"/>
          </p:nvPr>
        </p:nvSpPr>
        <p:spPr/>
        <p:txBody>
          <a:bodyPr/>
          <a:lstStyle/>
          <a:p>
            <a:fld id="{5DD503A0-FF7D-8F4C-80B5-B5DBCD966DFA}" type="slidenum">
              <a:rPr lang="en-US" smtClean="0"/>
              <a:t>10</a:t>
            </a:fld>
            <a:endParaRPr lang="en-US"/>
          </a:p>
        </p:txBody>
      </p:sp>
    </p:spTree>
    <p:extLst>
      <p:ext uri="{BB962C8B-B14F-4D97-AF65-F5344CB8AC3E}">
        <p14:creationId xmlns:p14="http://schemas.microsoft.com/office/powerpoint/2010/main" val="3440641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should be BORING. Like following a protocol or recipe with exact instructions. </a:t>
            </a:r>
          </a:p>
        </p:txBody>
      </p:sp>
      <p:sp>
        <p:nvSpPr>
          <p:cNvPr id="4" name="Slide Number Placeholder 3"/>
          <p:cNvSpPr>
            <a:spLocks noGrp="1"/>
          </p:cNvSpPr>
          <p:nvPr>
            <p:ph type="sldNum" sz="quarter" idx="5"/>
          </p:nvPr>
        </p:nvSpPr>
        <p:spPr/>
        <p:txBody>
          <a:bodyPr/>
          <a:lstStyle/>
          <a:p>
            <a:fld id="{5DD503A0-FF7D-8F4C-80B5-B5DBCD966DFA}" type="slidenum">
              <a:rPr lang="en-US" smtClean="0"/>
              <a:t>11</a:t>
            </a:fld>
            <a:endParaRPr lang="en-US"/>
          </a:p>
        </p:txBody>
      </p:sp>
    </p:spTree>
    <p:extLst>
      <p:ext uri="{BB962C8B-B14F-4D97-AF65-F5344CB8AC3E}">
        <p14:creationId xmlns:p14="http://schemas.microsoft.com/office/powerpoint/2010/main" val="316381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Talk about how to properly use notebooks here. </a:t>
            </a:r>
            <a:endParaRPr lang="en-US" dirty="0"/>
          </a:p>
        </p:txBody>
      </p:sp>
      <p:sp>
        <p:nvSpPr>
          <p:cNvPr id="4" name="Slide Number Placeholder 3"/>
          <p:cNvSpPr>
            <a:spLocks noGrp="1"/>
          </p:cNvSpPr>
          <p:nvPr>
            <p:ph type="sldNum" sz="quarter" idx="5"/>
          </p:nvPr>
        </p:nvSpPr>
        <p:spPr/>
        <p:txBody>
          <a:bodyPr/>
          <a:lstStyle/>
          <a:p>
            <a:fld id="{5DD503A0-FF7D-8F4C-80B5-B5DBCD966DFA}" type="slidenum">
              <a:rPr lang="en-US" smtClean="0"/>
              <a:t>14</a:t>
            </a:fld>
            <a:endParaRPr lang="en-US"/>
          </a:p>
        </p:txBody>
      </p:sp>
    </p:spTree>
    <p:extLst>
      <p:ext uri="{BB962C8B-B14F-4D97-AF65-F5344CB8AC3E}">
        <p14:creationId xmlns:p14="http://schemas.microsoft.com/office/powerpoint/2010/main" val="25406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Publication bias, upload all kinds of projects, thoughts, homework etc. </a:t>
            </a:r>
          </a:p>
        </p:txBody>
      </p:sp>
      <p:sp>
        <p:nvSpPr>
          <p:cNvPr id="4" name="Slide Number Placeholder 3"/>
          <p:cNvSpPr>
            <a:spLocks noGrp="1"/>
          </p:cNvSpPr>
          <p:nvPr>
            <p:ph type="sldNum" sz="quarter" idx="5"/>
          </p:nvPr>
        </p:nvSpPr>
        <p:spPr/>
        <p:txBody>
          <a:bodyPr/>
          <a:lstStyle/>
          <a:p>
            <a:fld id="{5DD503A0-FF7D-8F4C-80B5-B5DBCD966DFA}" type="slidenum">
              <a:rPr lang="en-US" smtClean="0"/>
              <a:t>24</a:t>
            </a:fld>
            <a:endParaRPr lang="en-US"/>
          </a:p>
        </p:txBody>
      </p:sp>
    </p:spTree>
    <p:extLst>
      <p:ext uri="{BB962C8B-B14F-4D97-AF65-F5344CB8AC3E}">
        <p14:creationId xmlns:p14="http://schemas.microsoft.com/office/powerpoint/2010/main" val="400269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503A0-FF7D-8F4C-80B5-B5DBCD966DFA}" type="slidenum">
              <a:rPr lang="en-US" smtClean="0"/>
              <a:t>25</a:t>
            </a:fld>
            <a:endParaRPr lang="en-US"/>
          </a:p>
        </p:txBody>
      </p:sp>
    </p:spTree>
    <p:extLst>
      <p:ext uri="{BB962C8B-B14F-4D97-AF65-F5344CB8AC3E}">
        <p14:creationId xmlns:p14="http://schemas.microsoft.com/office/powerpoint/2010/main" val="29497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recommendations will not be suitable for every occasion. For example, research that uses human subjects data obviously cannot make that data publicly available without substantial changes to protect identities. In these situations, some modifications will be required to maximize reproducibility while honoring obligations to stakeholders. In some cases, a solution might be releasing a sample of “dummy” data that contains similar qualities to the real data set. While this would not be fully ‘reproducible research’ as defined above, it would still be very useful to other researchers who could use a validated sample to inspect, evaluate and extend the research.</a:t>
            </a:r>
            <a:endParaRPr lang="en-US" dirty="0"/>
          </a:p>
        </p:txBody>
      </p:sp>
      <p:sp>
        <p:nvSpPr>
          <p:cNvPr id="4" name="Slide Number Placeholder 3"/>
          <p:cNvSpPr>
            <a:spLocks noGrp="1"/>
          </p:cNvSpPr>
          <p:nvPr>
            <p:ph type="sldNum" sz="quarter" idx="5"/>
          </p:nvPr>
        </p:nvSpPr>
        <p:spPr/>
        <p:txBody>
          <a:bodyPr/>
          <a:lstStyle/>
          <a:p>
            <a:fld id="{5DD503A0-FF7D-8F4C-80B5-B5DBCD966DFA}" type="slidenum">
              <a:rPr lang="en-US" smtClean="0"/>
              <a:t>26</a:t>
            </a:fld>
            <a:endParaRPr lang="en-US"/>
          </a:p>
        </p:txBody>
      </p:sp>
    </p:spTree>
    <p:extLst>
      <p:ext uri="{BB962C8B-B14F-4D97-AF65-F5344CB8AC3E}">
        <p14:creationId xmlns:p14="http://schemas.microsoft.com/office/powerpoint/2010/main" val="333909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D503A0-FF7D-8F4C-80B5-B5DBCD966DFA}" type="slidenum">
              <a:rPr lang="en-US" smtClean="0"/>
              <a:t>27</a:t>
            </a:fld>
            <a:endParaRPr lang="en-US"/>
          </a:p>
        </p:txBody>
      </p:sp>
    </p:spTree>
    <p:extLst>
      <p:ext uri="{BB962C8B-B14F-4D97-AF65-F5344CB8AC3E}">
        <p14:creationId xmlns:p14="http://schemas.microsoft.com/office/powerpoint/2010/main" val="391104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8958-DD46-E749-BE09-CF8F1078C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7E60AD-9197-E549-8876-48CE5BCCD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ED3E8-C355-E04C-A092-7376911EFC88}"/>
              </a:ext>
            </a:extLst>
          </p:cNvPr>
          <p:cNvSpPr>
            <a:spLocks noGrp="1"/>
          </p:cNvSpPr>
          <p:nvPr>
            <p:ph type="dt" sz="half" idx="10"/>
          </p:nvPr>
        </p:nvSpPr>
        <p:spPr/>
        <p:txBody>
          <a:bodyPr/>
          <a:lstStyle/>
          <a:p>
            <a:fld id="{11A6662E-FAF4-44BC-88B5-85A7CBFB6D30}" type="datetime1">
              <a:rPr lang="en-US" smtClean="0"/>
              <a:pPr/>
              <a:t>8/6/23</a:t>
            </a:fld>
            <a:endParaRPr lang="en-US" dirty="0"/>
          </a:p>
        </p:txBody>
      </p:sp>
      <p:sp>
        <p:nvSpPr>
          <p:cNvPr id="5" name="Footer Placeholder 4">
            <a:extLst>
              <a:ext uri="{FF2B5EF4-FFF2-40B4-BE49-F238E27FC236}">
                <a16:creationId xmlns:a16="http://schemas.microsoft.com/office/drawing/2014/main" id="{5909D739-FA53-5842-94EF-63069ABD9878}"/>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F83A68E-C2BF-AA47-A378-2F17AB370481}"/>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70931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E090-3776-2E43-B4CE-456799A506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559B99-1134-5F40-B6A5-E40A8FB5F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9DDF2-01D6-A84C-899D-491F1E731FD8}"/>
              </a:ext>
            </a:extLst>
          </p:cNvPr>
          <p:cNvSpPr>
            <a:spLocks noGrp="1"/>
          </p:cNvSpPr>
          <p:nvPr>
            <p:ph type="dt" sz="half" idx="10"/>
          </p:nvPr>
        </p:nvSpPr>
        <p:spPr/>
        <p:txBody>
          <a:bodyPr/>
          <a:lstStyle/>
          <a:p>
            <a:fld id="{4C559632-1575-4E14-B53B-3DC3D5ED3947}" type="datetime1">
              <a:rPr lang="en-US" smtClean="0"/>
              <a:t>8/6/23</a:t>
            </a:fld>
            <a:endParaRPr lang="en-US"/>
          </a:p>
        </p:txBody>
      </p:sp>
      <p:sp>
        <p:nvSpPr>
          <p:cNvPr id="5" name="Footer Placeholder 4">
            <a:extLst>
              <a:ext uri="{FF2B5EF4-FFF2-40B4-BE49-F238E27FC236}">
                <a16:creationId xmlns:a16="http://schemas.microsoft.com/office/drawing/2014/main" id="{104852FF-0037-C247-9C1A-36C9C2D66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3B7155-B7CB-944D-93FD-A825B6E2C36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158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36C2E-B448-8B46-AC01-F481BBD521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85AA4E-BD70-184E-AEEF-EB142A0984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19A92-6A40-8F46-A7C2-25A1B189A40E}"/>
              </a:ext>
            </a:extLst>
          </p:cNvPr>
          <p:cNvSpPr>
            <a:spLocks noGrp="1"/>
          </p:cNvSpPr>
          <p:nvPr>
            <p:ph type="dt" sz="half" idx="10"/>
          </p:nvPr>
        </p:nvSpPr>
        <p:spPr/>
        <p:txBody>
          <a:bodyPr/>
          <a:lstStyle/>
          <a:p>
            <a:fld id="{CC4A6868-2568-4CC9-B302-F37117B01A6E}" type="datetime1">
              <a:rPr lang="en-US" smtClean="0"/>
              <a:t>8/6/23</a:t>
            </a:fld>
            <a:endParaRPr lang="en-US"/>
          </a:p>
        </p:txBody>
      </p:sp>
      <p:sp>
        <p:nvSpPr>
          <p:cNvPr id="5" name="Footer Placeholder 4">
            <a:extLst>
              <a:ext uri="{FF2B5EF4-FFF2-40B4-BE49-F238E27FC236}">
                <a16:creationId xmlns:a16="http://schemas.microsoft.com/office/drawing/2014/main" id="{F1F37239-8608-4B47-8886-B1F1776F6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51141-3F73-4F45-844B-0B2045BFA9F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47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BBB6-E172-894E-AE6E-3C94CE71E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D1920-7F69-4549-A019-365452114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F411D-B73D-A648-80FF-AA2C0AFB3DDB}"/>
              </a:ext>
            </a:extLst>
          </p:cNvPr>
          <p:cNvSpPr>
            <a:spLocks noGrp="1"/>
          </p:cNvSpPr>
          <p:nvPr>
            <p:ph type="dt" sz="half" idx="10"/>
          </p:nvPr>
        </p:nvSpPr>
        <p:spPr/>
        <p:txBody>
          <a:bodyPr/>
          <a:lstStyle/>
          <a:p>
            <a:fld id="{0055F08A-1E71-4B2B-BB49-E743F2903911}" type="datetime1">
              <a:rPr lang="en-US" smtClean="0"/>
              <a:t>8/6/23</a:t>
            </a:fld>
            <a:endParaRPr lang="en-US" dirty="0"/>
          </a:p>
        </p:txBody>
      </p:sp>
      <p:sp>
        <p:nvSpPr>
          <p:cNvPr id="5" name="Footer Placeholder 4">
            <a:extLst>
              <a:ext uri="{FF2B5EF4-FFF2-40B4-BE49-F238E27FC236}">
                <a16:creationId xmlns:a16="http://schemas.microsoft.com/office/drawing/2014/main" id="{E14B64D8-0054-4749-8C50-02B414623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FB3D2-E840-724E-98EE-2842FDD8CB1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281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7EBA-C0D2-1E46-BC28-3BE9A084F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FE262D-1503-9C43-A8A2-8F593D0D7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E173D-821F-A843-9A60-C691E16C3032}"/>
              </a:ext>
            </a:extLst>
          </p:cNvPr>
          <p:cNvSpPr>
            <a:spLocks noGrp="1"/>
          </p:cNvSpPr>
          <p:nvPr>
            <p:ph type="dt" sz="half" idx="10"/>
          </p:nvPr>
        </p:nvSpPr>
        <p:spPr/>
        <p:txBody>
          <a:bodyPr/>
          <a:lstStyle/>
          <a:p>
            <a:fld id="{15417D9E-721A-44BB-8863-9873FE64DA75}" type="datetime1">
              <a:rPr lang="en-US" smtClean="0"/>
              <a:t>8/6/23</a:t>
            </a:fld>
            <a:endParaRPr lang="en-US"/>
          </a:p>
        </p:txBody>
      </p:sp>
      <p:sp>
        <p:nvSpPr>
          <p:cNvPr id="5" name="Footer Placeholder 4">
            <a:extLst>
              <a:ext uri="{FF2B5EF4-FFF2-40B4-BE49-F238E27FC236}">
                <a16:creationId xmlns:a16="http://schemas.microsoft.com/office/drawing/2014/main" id="{6FB6F80D-DBF3-104E-A36A-0CD202A4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A70D3-A1D7-374F-94B2-559102D11C2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357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3E55-A92E-ED4E-9B71-928A64A37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D48DD-0917-C949-85B5-AB81A028F8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E0D3C4-BF6C-AD4C-B92F-C6FAAB8BE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CDE8DA-51E1-674E-84AE-E3E724D890A1}"/>
              </a:ext>
            </a:extLst>
          </p:cNvPr>
          <p:cNvSpPr>
            <a:spLocks noGrp="1"/>
          </p:cNvSpPr>
          <p:nvPr>
            <p:ph type="dt" sz="half" idx="10"/>
          </p:nvPr>
        </p:nvSpPr>
        <p:spPr/>
        <p:txBody>
          <a:bodyPr/>
          <a:lstStyle/>
          <a:p>
            <a:fld id="{5F31DA2F-80B8-49CF-99FB-5ABCA53A607A}" type="datetime1">
              <a:rPr lang="en-US" smtClean="0"/>
              <a:t>8/6/23</a:t>
            </a:fld>
            <a:endParaRPr lang="en-US"/>
          </a:p>
        </p:txBody>
      </p:sp>
      <p:sp>
        <p:nvSpPr>
          <p:cNvPr id="6" name="Footer Placeholder 5">
            <a:extLst>
              <a:ext uri="{FF2B5EF4-FFF2-40B4-BE49-F238E27FC236}">
                <a16:creationId xmlns:a16="http://schemas.microsoft.com/office/drawing/2014/main" id="{32A823F5-D156-4447-A2D8-ECE079C80D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B81DF-A234-B548-8D47-32E988B13C0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207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29A-5A68-974E-9338-5BCDD3B50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3B0C6-0D21-EF4E-8F2E-4336D79BC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64E04-9D3D-7F4E-8DD9-F38CEA5407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6A1FE-759D-504B-A3BA-A083F68AB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02582-76E8-8B42-A6A4-859ED4D16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C9C420-BC20-6241-818A-F2E6A5CAAAAD}"/>
              </a:ext>
            </a:extLst>
          </p:cNvPr>
          <p:cNvSpPr>
            <a:spLocks noGrp="1"/>
          </p:cNvSpPr>
          <p:nvPr>
            <p:ph type="dt" sz="half" idx="10"/>
          </p:nvPr>
        </p:nvSpPr>
        <p:spPr/>
        <p:txBody>
          <a:bodyPr/>
          <a:lstStyle/>
          <a:p>
            <a:fld id="{28852172-E6C9-4B6C-929A-A9DE3837BBF1}" type="datetime1">
              <a:rPr lang="en-US" smtClean="0"/>
              <a:t>8/6/23</a:t>
            </a:fld>
            <a:endParaRPr lang="en-US"/>
          </a:p>
        </p:txBody>
      </p:sp>
      <p:sp>
        <p:nvSpPr>
          <p:cNvPr id="8" name="Footer Placeholder 7">
            <a:extLst>
              <a:ext uri="{FF2B5EF4-FFF2-40B4-BE49-F238E27FC236}">
                <a16:creationId xmlns:a16="http://schemas.microsoft.com/office/drawing/2014/main" id="{2F160A5C-CDA3-764F-8CFB-98896FE361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737809-D9A1-1048-91D0-DBDB27F0BD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018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09CA-32ED-DA4F-B7D5-7F060CD8A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A0EC5-CB5D-004E-BBB2-DE73B483853F}"/>
              </a:ext>
            </a:extLst>
          </p:cNvPr>
          <p:cNvSpPr>
            <a:spLocks noGrp="1"/>
          </p:cNvSpPr>
          <p:nvPr>
            <p:ph type="dt" sz="half" idx="10"/>
          </p:nvPr>
        </p:nvSpPr>
        <p:spPr/>
        <p:txBody>
          <a:bodyPr/>
          <a:lstStyle/>
          <a:p>
            <a:fld id="{3AB41CFF-90C9-47B3-9DA1-F2BF8D839F7E}" type="datetime1">
              <a:rPr lang="en-US" smtClean="0"/>
              <a:t>8/6/23</a:t>
            </a:fld>
            <a:endParaRPr lang="en-US"/>
          </a:p>
        </p:txBody>
      </p:sp>
      <p:sp>
        <p:nvSpPr>
          <p:cNvPr id="4" name="Footer Placeholder 3">
            <a:extLst>
              <a:ext uri="{FF2B5EF4-FFF2-40B4-BE49-F238E27FC236}">
                <a16:creationId xmlns:a16="http://schemas.microsoft.com/office/drawing/2014/main" id="{6EF80343-DD99-5E45-9FA9-F081A5CF6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78D2B4-8278-D44A-8DAD-116EEA01842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098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2D804-9269-BC4D-9670-BB0AA85F9AED}"/>
              </a:ext>
            </a:extLst>
          </p:cNvPr>
          <p:cNvSpPr>
            <a:spLocks noGrp="1"/>
          </p:cNvSpPr>
          <p:nvPr>
            <p:ph type="dt" sz="half" idx="10"/>
          </p:nvPr>
        </p:nvSpPr>
        <p:spPr/>
        <p:txBody>
          <a:bodyPr/>
          <a:lstStyle/>
          <a:p>
            <a:fld id="{F06048FA-06AB-4884-A69B-986B96E68A24}" type="datetime1">
              <a:rPr lang="en-US" smtClean="0"/>
              <a:t>8/6/23</a:t>
            </a:fld>
            <a:endParaRPr lang="en-US"/>
          </a:p>
        </p:txBody>
      </p:sp>
      <p:sp>
        <p:nvSpPr>
          <p:cNvPr id="3" name="Footer Placeholder 2">
            <a:extLst>
              <a:ext uri="{FF2B5EF4-FFF2-40B4-BE49-F238E27FC236}">
                <a16:creationId xmlns:a16="http://schemas.microsoft.com/office/drawing/2014/main" id="{D3C7310B-6462-6644-9051-BF2CE77BF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9FC33F-93AA-A141-82A1-CAA585FE698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44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1539-57F1-9D45-885C-7C6383C5B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13219-87A3-B64C-9FF8-830D780CB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C4A38B-48BA-9843-92F9-2FFE67750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6C422-B4FE-2B44-84A6-E0194B3CF126}"/>
              </a:ext>
            </a:extLst>
          </p:cNvPr>
          <p:cNvSpPr>
            <a:spLocks noGrp="1"/>
          </p:cNvSpPr>
          <p:nvPr>
            <p:ph type="dt" sz="half" idx="10"/>
          </p:nvPr>
        </p:nvSpPr>
        <p:spPr/>
        <p:txBody>
          <a:bodyPr/>
          <a:lstStyle/>
          <a:p>
            <a:fld id="{50DB7ABA-0172-4F9C-889D-567164F66BCD}" type="datetime1">
              <a:rPr lang="en-US" smtClean="0"/>
              <a:t>8/6/23</a:t>
            </a:fld>
            <a:endParaRPr lang="en-US"/>
          </a:p>
        </p:txBody>
      </p:sp>
      <p:sp>
        <p:nvSpPr>
          <p:cNvPr id="6" name="Footer Placeholder 5">
            <a:extLst>
              <a:ext uri="{FF2B5EF4-FFF2-40B4-BE49-F238E27FC236}">
                <a16:creationId xmlns:a16="http://schemas.microsoft.com/office/drawing/2014/main" id="{98137EF3-A1B6-5C4E-86C8-0A4A046DF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8F1BC-68F2-E946-BDA7-B3F2D4734A3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100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19C6-3A3D-5E46-A162-436D76F72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EAAEE-C8D5-C649-B07B-D1FF78FA6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A2955-1417-294B-8987-2734DD9B2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C4B58-CA27-CA4B-90F0-62AF04CB4DF7}"/>
              </a:ext>
            </a:extLst>
          </p:cNvPr>
          <p:cNvSpPr>
            <a:spLocks noGrp="1"/>
          </p:cNvSpPr>
          <p:nvPr>
            <p:ph type="dt" sz="half" idx="10"/>
          </p:nvPr>
        </p:nvSpPr>
        <p:spPr/>
        <p:txBody>
          <a:bodyPr/>
          <a:lstStyle/>
          <a:p>
            <a:fld id="{78AC6A5B-8AE7-4A41-B5A7-9ADC6686DC18}" type="datetime1">
              <a:rPr lang="en-US" smtClean="0"/>
              <a:t>8/6/23</a:t>
            </a:fld>
            <a:endParaRPr lang="en-US"/>
          </a:p>
        </p:txBody>
      </p:sp>
      <p:sp>
        <p:nvSpPr>
          <p:cNvPr id="6" name="Footer Placeholder 5">
            <a:extLst>
              <a:ext uri="{FF2B5EF4-FFF2-40B4-BE49-F238E27FC236}">
                <a16:creationId xmlns:a16="http://schemas.microsoft.com/office/drawing/2014/main" id="{ABF0FA98-ACA7-DF4D-96E0-8555D74ED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E359A-A4FA-9B49-8806-BE4FCC5B83A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772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C9C10-01C7-EB4A-B052-BBEEC2EE1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9E83A5-AD5B-FC43-B499-6993ADDE00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4A815-30F2-2B4D-A9CE-E432D0FF4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8/6/23</a:t>
            </a:fld>
            <a:endParaRPr lang="en-US" dirty="0"/>
          </a:p>
        </p:txBody>
      </p:sp>
      <p:sp>
        <p:nvSpPr>
          <p:cNvPr id="5" name="Footer Placeholder 4">
            <a:extLst>
              <a:ext uri="{FF2B5EF4-FFF2-40B4-BE49-F238E27FC236}">
                <a16:creationId xmlns:a16="http://schemas.microsoft.com/office/drawing/2014/main" id="{422E0231-F920-7849-B051-0D54DE57C3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06415ED1-1139-8648-A7FA-9DB335F706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0839238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mver.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List_of_preprint_repositories#cite_note-6" TargetMode="External"/><Relationship Id="rId13" Type="http://schemas.openxmlformats.org/officeDocument/2006/relationships/hyperlink" Target="https://en.wikipedia.org/wiki/Biological_sciences" TargetMode="External"/><Relationship Id="rId18" Type="http://schemas.openxmlformats.org/officeDocument/2006/relationships/hyperlink" Target="https://en.wikipedia.org/wiki/American_Chemical_Society" TargetMode="External"/><Relationship Id="rId3" Type="http://schemas.openxmlformats.org/officeDocument/2006/relationships/hyperlink" Target="https://en.wikipedia.org/wiki/ArXiv" TargetMode="External"/><Relationship Id="rId7" Type="http://schemas.openxmlformats.org/officeDocument/2006/relationships/hyperlink" Target="https://en.wikipedia.org/wiki/BioRxiv" TargetMode="External"/><Relationship Id="rId12" Type="http://schemas.openxmlformats.org/officeDocument/2006/relationships/hyperlink" Target="https://en.wikipedia.org/wiki/Disciplinary_repository" TargetMode="External"/><Relationship Id="rId17" Type="http://schemas.openxmlformats.org/officeDocument/2006/relationships/hyperlink" Target="https://en.wikipedia.org/wiki/Chemistry" TargetMode="External"/><Relationship Id="rId2" Type="http://schemas.openxmlformats.org/officeDocument/2006/relationships/notesSlide" Target="../notesSlides/notesSlide6.xml"/><Relationship Id="rId16" Type="http://schemas.openxmlformats.org/officeDocument/2006/relationships/hyperlink" Target="https://en.wikipedia.org/wiki/List_of_preprint_repositories#cite_note-7" TargetMode="External"/><Relationship Id="rId20" Type="http://schemas.openxmlformats.org/officeDocument/2006/relationships/hyperlink" Target="https://en.wikipedia.org/wiki/German_Chemical_Society" TargetMode="External"/><Relationship Id="rId1" Type="http://schemas.openxmlformats.org/officeDocument/2006/relationships/slideLayout" Target="../slideLayouts/slideLayout2.xml"/><Relationship Id="rId6" Type="http://schemas.openxmlformats.org/officeDocument/2006/relationships/hyperlink" Target="https://en.wikipedia.org/wiki/Cornell_University" TargetMode="External"/><Relationship Id="rId11" Type="http://schemas.openxmlformats.org/officeDocument/2006/relationships/hyperlink" Target="https://en.wikipedia.org/wiki/Preprint" TargetMode="External"/><Relationship Id="rId5" Type="http://schemas.openxmlformats.org/officeDocument/2006/relationships/hyperlink" Target="https://en.wikipedia.org/wiki/Multidisciplinary" TargetMode="External"/><Relationship Id="rId15" Type="http://schemas.openxmlformats.org/officeDocument/2006/relationships/hyperlink" Target="https://en.wikipedia.org/wiki/ChemRxiv" TargetMode="External"/><Relationship Id="rId10" Type="http://schemas.openxmlformats.org/officeDocument/2006/relationships/hyperlink" Target="https://en.wikipedia.org/wiki/Open_access" TargetMode="External"/><Relationship Id="rId19" Type="http://schemas.openxmlformats.org/officeDocument/2006/relationships/hyperlink" Target="https://en.wikipedia.org/wiki/Royal_Society_of_Chemistry" TargetMode="External"/><Relationship Id="rId4" Type="http://schemas.openxmlformats.org/officeDocument/2006/relationships/hyperlink" Target="https://en.wikipedia.org/wiki/List_of_preprint_repositories#cite_note-3" TargetMode="External"/><Relationship Id="rId9" Type="http://schemas.openxmlformats.org/officeDocument/2006/relationships/hyperlink" Target="https://en.wikipedia.org/wiki/Biology" TargetMode="External"/><Relationship Id="rId14" Type="http://schemas.openxmlformats.org/officeDocument/2006/relationships/hyperlink" Target="https://en.wikipedia.org/wiki/Cold_Spring_Harbor_Laboratory" TargetMode="Externa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sphinx-doc.org/en/master/tutorial/index.html" TargetMode="External"/><Relationship Id="rId4" Type="http://schemas.openxmlformats.org/officeDocument/2006/relationships/hyperlink" Target="https://towardsdatascience.com/documenting-python-code-with-sphinx-554e1d6c4f6d"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towardsdatascience.com/advanced-code-documentation-with-sphinx-part-2-32c82860a535" TargetMode="External"/><Relationship Id="rId4" Type="http://schemas.openxmlformats.org/officeDocument/2006/relationships/hyperlink" Target="https://towardsdatascience.com/advanced-code-documentation-beyond-comments-and-docstrings-2cc5b2ace28a"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jpe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23D98C-A69A-4728-9B2A-EAB95E62C95C}"/>
              </a:ext>
            </a:extLst>
          </p:cNvPr>
          <p:cNvPicPr>
            <a:picLocks noChangeAspect="1"/>
          </p:cNvPicPr>
          <p:nvPr/>
        </p:nvPicPr>
        <p:blipFill rotWithShape="1">
          <a:blip r:embed="rId2">
            <a:alphaModFix amt="50000"/>
          </a:blip>
          <a:srcRect r="-1" b="6226"/>
          <a:stretch/>
        </p:blipFill>
        <p:spPr>
          <a:xfrm>
            <a:off x="20" y="10"/>
            <a:ext cx="12188930" cy="6857990"/>
          </a:xfrm>
          <a:prstGeom prst="rect">
            <a:avLst/>
          </a:prstGeom>
        </p:spPr>
      </p:pic>
      <p:sp>
        <p:nvSpPr>
          <p:cNvPr id="2" name="Title 1">
            <a:extLst>
              <a:ext uri="{FF2B5EF4-FFF2-40B4-BE49-F238E27FC236}">
                <a16:creationId xmlns:a16="http://schemas.microsoft.com/office/drawing/2014/main" id="{40FDA268-4A27-8644-A152-FE9A16693E4C}"/>
              </a:ext>
            </a:extLst>
          </p:cNvPr>
          <p:cNvSpPr>
            <a:spLocks noGrp="1"/>
          </p:cNvSpPr>
          <p:nvPr>
            <p:ph type="ctrTitle"/>
          </p:nvPr>
        </p:nvSpPr>
        <p:spPr>
          <a:xfrm>
            <a:off x="1524000" y="1122363"/>
            <a:ext cx="9144000" cy="3063240"/>
          </a:xfrm>
        </p:spPr>
        <p:txBody>
          <a:bodyPr>
            <a:normAutofit/>
          </a:bodyPr>
          <a:lstStyle/>
          <a:p>
            <a:r>
              <a:rPr lang="en-US" sz="6600" dirty="0">
                <a:solidFill>
                  <a:srgbClr val="FFFFFF"/>
                </a:solidFill>
              </a:rPr>
              <a:t>Documentation Best Practices</a:t>
            </a:r>
          </a:p>
        </p:txBody>
      </p:sp>
      <p:sp>
        <p:nvSpPr>
          <p:cNvPr id="3" name="Subtitle 2">
            <a:extLst>
              <a:ext uri="{FF2B5EF4-FFF2-40B4-BE49-F238E27FC236}">
                <a16:creationId xmlns:a16="http://schemas.microsoft.com/office/drawing/2014/main" id="{BA851AD2-EF09-5342-AE0F-6A7A13C59C24}"/>
              </a:ext>
            </a:extLst>
          </p:cNvPr>
          <p:cNvSpPr>
            <a:spLocks noGrp="1"/>
          </p:cNvSpPr>
          <p:nvPr>
            <p:ph type="subTitle" idx="1"/>
          </p:nvPr>
        </p:nvSpPr>
        <p:spPr>
          <a:xfrm>
            <a:off x="1527048" y="4599432"/>
            <a:ext cx="9144000" cy="1536192"/>
          </a:xfrm>
        </p:spPr>
        <p:txBody>
          <a:bodyPr>
            <a:normAutofit/>
          </a:bodyPr>
          <a:lstStyle/>
          <a:p>
            <a:r>
              <a:rPr lang="en-US" dirty="0">
                <a:solidFill>
                  <a:srgbClr val="FFFFFF"/>
                </a:solidFill>
              </a:rPr>
              <a:t>Lecture for QBS 101.5 by Carly Bobak</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2530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AFF206-C8AD-7242-A201-0E141196A4AB}"/>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More Guidelines for Writing Code</a:t>
            </a:r>
          </a:p>
        </p:txBody>
      </p:sp>
      <p:graphicFrame>
        <p:nvGraphicFramePr>
          <p:cNvPr id="5" name="Content Placeholder 2">
            <a:extLst>
              <a:ext uri="{FF2B5EF4-FFF2-40B4-BE49-F238E27FC236}">
                <a16:creationId xmlns:a16="http://schemas.microsoft.com/office/drawing/2014/main" id="{8F61FB19-92BA-4635-8A0E-9C88D2D232CC}"/>
              </a:ext>
            </a:extLst>
          </p:cNvPr>
          <p:cNvGraphicFramePr>
            <a:graphicFrameLocks noGrp="1"/>
          </p:cNvGraphicFramePr>
          <p:nvPr>
            <p:ph idx="1"/>
            <p:extLst>
              <p:ext uri="{D42A27DB-BD31-4B8C-83A1-F6EECF244321}">
                <p14:modId xmlns:p14="http://schemas.microsoft.com/office/powerpoint/2010/main" val="69006192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002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0B84A-2869-F241-8089-50D1D867FD09}"/>
              </a:ext>
            </a:extLst>
          </p:cNvPr>
          <p:cNvSpPr>
            <a:spLocks noGrp="1"/>
          </p:cNvSpPr>
          <p:nvPr>
            <p:ph type="title"/>
          </p:nvPr>
        </p:nvSpPr>
        <p:spPr>
          <a:xfrm>
            <a:off x="841248" y="548640"/>
            <a:ext cx="3600860" cy="5431536"/>
          </a:xfrm>
        </p:spPr>
        <p:txBody>
          <a:bodyPr>
            <a:normAutofit/>
          </a:bodyPr>
          <a:lstStyle/>
          <a:p>
            <a:r>
              <a:rPr lang="en-US" sz="4000" dirty="0"/>
              <a:t>Documentation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52B86A-EBAD-5D4F-933E-99A1532658C5}"/>
              </a:ext>
            </a:extLst>
          </p:cNvPr>
          <p:cNvSpPr>
            <a:spLocks noGrp="1"/>
          </p:cNvSpPr>
          <p:nvPr>
            <p:ph idx="1"/>
          </p:nvPr>
        </p:nvSpPr>
        <p:spPr>
          <a:xfrm>
            <a:off x="5126418" y="552091"/>
            <a:ext cx="6224335" cy="5431536"/>
          </a:xfrm>
        </p:spPr>
        <p:txBody>
          <a:bodyPr anchor="ctr">
            <a:normAutofit/>
          </a:bodyPr>
          <a:lstStyle/>
          <a:p>
            <a:pPr marL="0" indent="0" algn="ctr">
              <a:buNone/>
            </a:pPr>
            <a:r>
              <a:rPr lang="en-US" sz="4800" b="1" u="sng" dirty="0"/>
              <a:t>GOAL </a:t>
            </a:r>
            <a:r>
              <a:rPr lang="en-US" sz="4800" dirty="0"/>
              <a:t>: Be able to perfectly reproduce the results of an analysis following documentation</a:t>
            </a:r>
            <a:endParaRPr lang="en-US" sz="4800" b="1" u="sng" dirty="0"/>
          </a:p>
        </p:txBody>
      </p:sp>
    </p:spTree>
    <p:extLst>
      <p:ext uri="{BB962C8B-B14F-4D97-AF65-F5344CB8AC3E}">
        <p14:creationId xmlns:p14="http://schemas.microsoft.com/office/powerpoint/2010/main" val="61391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C13E86-2774-994E-A79A-A4D81554C26F}"/>
              </a:ext>
            </a:extLst>
          </p:cNvPr>
          <p:cNvSpPr>
            <a:spLocks noGrp="1"/>
          </p:cNvSpPr>
          <p:nvPr>
            <p:ph type="title"/>
          </p:nvPr>
        </p:nvSpPr>
        <p:spPr>
          <a:xfrm>
            <a:off x="524741" y="620392"/>
            <a:ext cx="3808268" cy="5504688"/>
          </a:xfrm>
        </p:spPr>
        <p:txBody>
          <a:bodyPr>
            <a:normAutofit/>
          </a:bodyPr>
          <a:lstStyle/>
          <a:p>
            <a:r>
              <a:rPr lang="en-US" sz="4200">
                <a:solidFill>
                  <a:schemeClr val="bg1"/>
                </a:solidFill>
              </a:rPr>
              <a:t>Documentation</a:t>
            </a:r>
          </a:p>
        </p:txBody>
      </p:sp>
      <p:graphicFrame>
        <p:nvGraphicFramePr>
          <p:cNvPr id="5" name="Content Placeholder 2">
            <a:extLst>
              <a:ext uri="{FF2B5EF4-FFF2-40B4-BE49-F238E27FC236}">
                <a16:creationId xmlns:a16="http://schemas.microsoft.com/office/drawing/2014/main" id="{7CE29EE5-089A-4951-BF83-47498EA7D3FF}"/>
              </a:ext>
            </a:extLst>
          </p:cNvPr>
          <p:cNvGraphicFramePr>
            <a:graphicFrameLocks noGrp="1"/>
          </p:cNvGraphicFramePr>
          <p:nvPr>
            <p:ph idx="1"/>
            <p:extLst>
              <p:ext uri="{D42A27DB-BD31-4B8C-83A1-F6EECF244321}">
                <p14:modId xmlns:p14="http://schemas.microsoft.com/office/powerpoint/2010/main" val="137947498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83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2112-576D-DE40-A64B-3F2C4308454B}"/>
              </a:ext>
            </a:extLst>
          </p:cNvPr>
          <p:cNvSpPr>
            <a:spLocks noGrp="1"/>
          </p:cNvSpPr>
          <p:nvPr>
            <p:ph type="title"/>
          </p:nvPr>
        </p:nvSpPr>
        <p:spPr/>
        <p:txBody>
          <a:bodyPr/>
          <a:lstStyle/>
          <a:p>
            <a:r>
              <a:rPr lang="en-US" dirty="0"/>
              <a:t>Metadata in front of a Script</a:t>
            </a:r>
          </a:p>
        </p:txBody>
      </p:sp>
      <p:pic>
        <p:nvPicPr>
          <p:cNvPr id="4" name="Picture 3">
            <a:extLst>
              <a:ext uri="{FF2B5EF4-FFF2-40B4-BE49-F238E27FC236}">
                <a16:creationId xmlns:a16="http://schemas.microsoft.com/office/drawing/2014/main" id="{A1D53169-6862-134F-80CE-BCA99DD11FC6}"/>
              </a:ext>
            </a:extLst>
          </p:cNvPr>
          <p:cNvPicPr>
            <a:picLocks noChangeAspect="1"/>
          </p:cNvPicPr>
          <p:nvPr/>
        </p:nvPicPr>
        <p:blipFill>
          <a:blip r:embed="rId2"/>
          <a:stretch>
            <a:fillRect/>
          </a:stretch>
        </p:blipFill>
        <p:spPr>
          <a:xfrm>
            <a:off x="657679" y="1690688"/>
            <a:ext cx="9884654" cy="4981121"/>
          </a:xfrm>
          <a:prstGeom prst="rect">
            <a:avLst/>
          </a:prstGeom>
        </p:spPr>
      </p:pic>
    </p:spTree>
    <p:extLst>
      <p:ext uri="{BB962C8B-B14F-4D97-AF65-F5344CB8AC3E}">
        <p14:creationId xmlns:p14="http://schemas.microsoft.com/office/powerpoint/2010/main" val="104025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FDD989-7D8D-2D11-D6E5-5A4A9B880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0"/>
            <a:ext cx="774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59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2B096-436B-A646-882A-259290B0AEF4}"/>
              </a:ext>
            </a:extLst>
          </p:cNvPr>
          <p:cNvSpPr>
            <a:spLocks noGrp="1"/>
          </p:cNvSpPr>
          <p:nvPr>
            <p:ph type="title"/>
          </p:nvPr>
        </p:nvSpPr>
        <p:spPr>
          <a:xfrm>
            <a:off x="635000" y="640823"/>
            <a:ext cx="3418659" cy="5583148"/>
          </a:xfrm>
        </p:spPr>
        <p:txBody>
          <a:bodyPr anchor="ctr">
            <a:normAutofit/>
          </a:bodyPr>
          <a:lstStyle/>
          <a:p>
            <a:r>
              <a:rPr lang="en-US" sz="5400"/>
              <a:t>Script or Markdown Document?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69CCE6-0FEF-4BE6-8697-0DF97C116339}"/>
              </a:ext>
            </a:extLst>
          </p:cNvPr>
          <p:cNvGraphicFramePr>
            <a:graphicFrameLocks noGrp="1"/>
          </p:cNvGraphicFramePr>
          <p:nvPr>
            <p:ph idx="1"/>
            <p:extLst>
              <p:ext uri="{D42A27DB-BD31-4B8C-83A1-F6EECF244321}">
                <p14:modId xmlns:p14="http://schemas.microsoft.com/office/powerpoint/2010/main" val="204560711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2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397B2A8-A2F6-B54B-BD40-ECA7E8414A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72"/>
          <a:stretch/>
        </p:blipFill>
        <p:spPr bwMode="auto">
          <a:xfrm>
            <a:off x="643467" y="1449790"/>
            <a:ext cx="10905066" cy="395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49BF4-1ABD-E749-9C54-A5EEAB91047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Commenting</a:t>
            </a:r>
            <a:r>
              <a:rPr lang="en-US" sz="3200" kern="1200" dirty="0">
                <a:solidFill>
                  <a:schemeClr val="bg1"/>
                </a:solidFill>
                <a:latin typeface="+mj-lt"/>
                <a:ea typeface="+mj-ea"/>
                <a:cs typeface="+mj-cs"/>
              </a:rPr>
              <a:t> best practice</a:t>
            </a:r>
          </a:p>
        </p:txBody>
      </p:sp>
      <p:pic>
        <p:nvPicPr>
          <p:cNvPr id="9218" name="Picture 2" descr="Chapter 10 Scripts, algorithms and functions | Geocomputation with R">
            <a:extLst>
              <a:ext uri="{FF2B5EF4-FFF2-40B4-BE49-F238E27FC236}">
                <a16:creationId xmlns:a16="http://schemas.microsoft.com/office/drawing/2014/main" id="{6AA71793-F994-B04F-9EA6-4953E1C7D8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23663" y="2009055"/>
            <a:ext cx="8744673" cy="439419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a:extLst>
              <a:ext uri="{FF2B5EF4-FFF2-40B4-BE49-F238E27FC236}">
                <a16:creationId xmlns:a16="http://schemas.microsoft.com/office/drawing/2014/main" id="{87451C79-67C1-D247-ACF3-AA62766CFB71}"/>
              </a:ext>
            </a:extLst>
          </p:cNvPr>
          <p:cNvSpPr/>
          <p:nvPr/>
        </p:nvSpPr>
        <p:spPr>
          <a:xfrm>
            <a:off x="0" y="2009055"/>
            <a:ext cx="1723663" cy="89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Overall Comments about functionality</a:t>
            </a:r>
          </a:p>
        </p:txBody>
      </p:sp>
      <p:sp>
        <p:nvSpPr>
          <p:cNvPr id="7" name="Right Arrow 6">
            <a:extLst>
              <a:ext uri="{FF2B5EF4-FFF2-40B4-BE49-F238E27FC236}">
                <a16:creationId xmlns:a16="http://schemas.microsoft.com/office/drawing/2014/main" id="{7F939F23-8256-CF46-A4D6-6A90B4637E92}"/>
              </a:ext>
            </a:extLst>
          </p:cNvPr>
          <p:cNvSpPr/>
          <p:nvPr/>
        </p:nvSpPr>
        <p:spPr>
          <a:xfrm>
            <a:off x="-1" y="4572146"/>
            <a:ext cx="1723663" cy="89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Annotating chunks of code with steps</a:t>
            </a:r>
          </a:p>
        </p:txBody>
      </p:sp>
      <p:sp>
        <p:nvSpPr>
          <p:cNvPr id="5" name="Left Arrow 4">
            <a:extLst>
              <a:ext uri="{FF2B5EF4-FFF2-40B4-BE49-F238E27FC236}">
                <a16:creationId xmlns:a16="http://schemas.microsoft.com/office/drawing/2014/main" id="{43E8F298-7248-FA42-9851-E670D6263221}"/>
              </a:ext>
            </a:extLst>
          </p:cNvPr>
          <p:cNvSpPr/>
          <p:nvPr/>
        </p:nvSpPr>
        <p:spPr>
          <a:xfrm>
            <a:off x="9351817" y="4987966"/>
            <a:ext cx="2415639" cy="955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 individual line comments where helpful</a:t>
            </a:r>
          </a:p>
        </p:txBody>
      </p:sp>
    </p:spTree>
    <p:extLst>
      <p:ext uri="{BB962C8B-B14F-4D97-AF65-F5344CB8AC3E}">
        <p14:creationId xmlns:p14="http://schemas.microsoft.com/office/powerpoint/2010/main" val="96478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CA283-FE32-2648-B994-6DFC726BD959}"/>
              </a:ext>
            </a:extLst>
          </p:cNvPr>
          <p:cNvSpPr>
            <a:spLocks noGrp="1"/>
          </p:cNvSpPr>
          <p:nvPr>
            <p:ph type="title"/>
          </p:nvPr>
        </p:nvSpPr>
        <p:spPr/>
        <p:txBody>
          <a:bodyPr/>
          <a:lstStyle/>
          <a:p>
            <a:r>
              <a:rPr lang="en-US" dirty="0"/>
              <a:t>README File Contents</a:t>
            </a:r>
          </a:p>
        </p:txBody>
      </p:sp>
      <p:sp>
        <p:nvSpPr>
          <p:cNvPr id="3" name="Content Placeholder 2">
            <a:extLst>
              <a:ext uri="{FF2B5EF4-FFF2-40B4-BE49-F238E27FC236}">
                <a16:creationId xmlns:a16="http://schemas.microsoft.com/office/drawing/2014/main" id="{808463AC-E51F-924B-85B5-833406A4F413}"/>
              </a:ext>
            </a:extLst>
          </p:cNvPr>
          <p:cNvSpPr>
            <a:spLocks noGrp="1"/>
          </p:cNvSpPr>
          <p:nvPr>
            <p:ph idx="1"/>
          </p:nvPr>
        </p:nvSpPr>
        <p:spPr/>
        <p:txBody>
          <a:bodyPr/>
          <a:lstStyle/>
          <a:p>
            <a:r>
              <a:rPr lang="en-US" b="1" dirty="0"/>
              <a:t>Vital for Every Project</a:t>
            </a:r>
            <a:r>
              <a:rPr lang="en-US" dirty="0"/>
              <a:t>: Title, Authors, Description, Date, License</a:t>
            </a:r>
          </a:p>
          <a:p>
            <a:pPr marL="0" indent="0">
              <a:buNone/>
            </a:pPr>
            <a:endParaRPr lang="en-US" dirty="0"/>
          </a:p>
          <a:p>
            <a:r>
              <a:rPr lang="en-US" b="1" dirty="0"/>
              <a:t>Vital for Programs</a:t>
            </a:r>
            <a:r>
              <a:rPr lang="en-US" dirty="0"/>
              <a:t>: Language Versions, Dependencies, Dependency Versions, Git Commit, </a:t>
            </a:r>
            <a:r>
              <a:rPr lang="en-US" dirty="0">
                <a:hlinkClick r:id="rId2"/>
              </a:rPr>
              <a:t>proper version number</a:t>
            </a:r>
            <a:r>
              <a:rPr lang="en-US" dirty="0"/>
              <a:t>, How to Install</a:t>
            </a:r>
          </a:p>
          <a:p>
            <a:pPr marL="0" indent="0">
              <a:buNone/>
            </a:pPr>
            <a:endParaRPr lang="en-US" dirty="0"/>
          </a:p>
          <a:p>
            <a:r>
              <a:rPr lang="en-US" b="1" dirty="0"/>
              <a:t>Vital for Larger Programs</a:t>
            </a:r>
            <a:r>
              <a:rPr lang="en-US" dirty="0"/>
              <a:t>: Tests, How to run Tests, Run Times Under Commonly Used Platforms, Sample Input and Output Data, Sample Run Usage</a:t>
            </a:r>
          </a:p>
          <a:p>
            <a:pPr marL="0" indent="0">
              <a:buNone/>
            </a:pPr>
            <a:endParaRPr lang="en-US" dirty="0"/>
          </a:p>
        </p:txBody>
      </p:sp>
    </p:spTree>
    <p:extLst>
      <p:ext uri="{BB962C8B-B14F-4D97-AF65-F5344CB8AC3E}">
        <p14:creationId xmlns:p14="http://schemas.microsoft.com/office/powerpoint/2010/main" val="1378819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imeline&#10;&#10;Description automatically generated">
            <a:extLst>
              <a:ext uri="{FF2B5EF4-FFF2-40B4-BE49-F238E27FC236}">
                <a16:creationId xmlns:a16="http://schemas.microsoft.com/office/drawing/2014/main" id="{0D8E58F8-488A-9343-930E-22129EE2D963}"/>
              </a:ext>
            </a:extLst>
          </p:cNvPr>
          <p:cNvPicPr>
            <a:picLocks noGrp="1" noChangeAspect="1"/>
          </p:cNvPicPr>
          <p:nvPr>
            <p:ph idx="1"/>
          </p:nvPr>
        </p:nvPicPr>
        <p:blipFill>
          <a:blip r:embed="rId2"/>
          <a:stretch>
            <a:fillRect/>
          </a:stretch>
        </p:blipFill>
        <p:spPr>
          <a:xfrm>
            <a:off x="6386287" y="35088"/>
            <a:ext cx="4836902" cy="6787824"/>
          </a:xfrm>
        </p:spPr>
      </p:pic>
      <p:sp>
        <p:nvSpPr>
          <p:cNvPr id="6" name="TextBox 5">
            <a:extLst>
              <a:ext uri="{FF2B5EF4-FFF2-40B4-BE49-F238E27FC236}">
                <a16:creationId xmlns:a16="http://schemas.microsoft.com/office/drawing/2014/main" id="{240890F3-E33A-C34D-A749-7377CD27154B}"/>
              </a:ext>
            </a:extLst>
          </p:cNvPr>
          <p:cNvSpPr txBox="1"/>
          <p:nvPr/>
        </p:nvSpPr>
        <p:spPr>
          <a:xfrm>
            <a:off x="741547" y="612844"/>
            <a:ext cx="3982851" cy="5632311"/>
          </a:xfrm>
          <a:prstGeom prst="rect">
            <a:avLst/>
          </a:prstGeom>
          <a:noFill/>
        </p:spPr>
        <p:txBody>
          <a:bodyPr wrap="square" rtlCol="0">
            <a:spAutoFit/>
          </a:bodyPr>
          <a:lstStyle/>
          <a:p>
            <a:pPr algn="ctr"/>
            <a:r>
              <a:rPr lang="en-US" sz="4000" dirty="0"/>
              <a:t>Include guiding flow charts as part of supplementary/</a:t>
            </a:r>
          </a:p>
          <a:p>
            <a:pPr algn="ctr"/>
            <a:r>
              <a:rPr lang="en-US" sz="4000" dirty="0"/>
              <a:t>documentation material!</a:t>
            </a:r>
          </a:p>
          <a:p>
            <a:pPr algn="ctr"/>
            <a:endParaRPr lang="en-US" sz="4000" dirty="0"/>
          </a:p>
          <a:p>
            <a:pPr algn="ctr"/>
            <a:r>
              <a:rPr lang="en-US" sz="4000" dirty="0"/>
              <a:t>Recommended Tool: </a:t>
            </a:r>
            <a:r>
              <a:rPr lang="en-US" sz="4000" dirty="0" err="1"/>
              <a:t>draw.io</a:t>
            </a:r>
            <a:r>
              <a:rPr lang="en-US" sz="4000" dirty="0"/>
              <a:t> </a:t>
            </a:r>
          </a:p>
        </p:txBody>
      </p:sp>
    </p:spTree>
    <p:extLst>
      <p:ext uri="{BB962C8B-B14F-4D97-AF65-F5344CB8AC3E}">
        <p14:creationId xmlns:p14="http://schemas.microsoft.com/office/powerpoint/2010/main" val="214208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3D99-AF2E-CF59-D4C3-935B9B80A0B4}"/>
              </a:ext>
            </a:extLst>
          </p:cNvPr>
          <p:cNvSpPr>
            <a:spLocks noGrp="1"/>
          </p:cNvSpPr>
          <p:nvPr>
            <p:ph type="title"/>
          </p:nvPr>
        </p:nvSpPr>
        <p:spPr/>
        <p:txBody>
          <a:bodyPr/>
          <a:lstStyle/>
          <a:p>
            <a:r>
              <a:rPr lang="en-US" dirty="0"/>
              <a:t>Sharing code is an essential part of being a data scientist</a:t>
            </a:r>
          </a:p>
        </p:txBody>
      </p:sp>
      <p:graphicFrame>
        <p:nvGraphicFramePr>
          <p:cNvPr id="5" name="Content Placeholder 2">
            <a:extLst>
              <a:ext uri="{FF2B5EF4-FFF2-40B4-BE49-F238E27FC236}">
                <a16:creationId xmlns:a16="http://schemas.microsoft.com/office/drawing/2014/main" id="{652773EF-8C18-12CF-27F5-C6993422A62F}"/>
              </a:ext>
            </a:extLst>
          </p:cNvPr>
          <p:cNvGraphicFramePr>
            <a:graphicFrameLocks noGrp="1"/>
          </p:cNvGraphicFramePr>
          <p:nvPr>
            <p:ph idx="1"/>
            <p:extLst>
              <p:ext uri="{D42A27DB-BD31-4B8C-83A1-F6EECF244321}">
                <p14:modId xmlns:p14="http://schemas.microsoft.com/office/powerpoint/2010/main" val="182499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282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B84A-2869-F241-8089-50D1D867FD09}"/>
              </a:ext>
            </a:extLst>
          </p:cNvPr>
          <p:cNvSpPr>
            <a:spLocks noGrp="1"/>
          </p:cNvSpPr>
          <p:nvPr>
            <p:ph type="title"/>
          </p:nvPr>
        </p:nvSpPr>
        <p:spPr/>
        <p:txBody>
          <a:bodyPr/>
          <a:lstStyle/>
          <a:p>
            <a:r>
              <a:rPr lang="en-US" dirty="0"/>
              <a:t>Documentation Checklist</a:t>
            </a:r>
          </a:p>
        </p:txBody>
      </p:sp>
      <p:sp>
        <p:nvSpPr>
          <p:cNvPr id="3" name="Content Placeholder 2">
            <a:extLst>
              <a:ext uri="{FF2B5EF4-FFF2-40B4-BE49-F238E27FC236}">
                <a16:creationId xmlns:a16="http://schemas.microsoft.com/office/drawing/2014/main" id="{2152B86A-EBAD-5D4F-933E-99A1532658C5}"/>
              </a:ext>
            </a:extLst>
          </p:cNvPr>
          <p:cNvSpPr>
            <a:spLocks noGrp="1"/>
          </p:cNvSpPr>
          <p:nvPr>
            <p:ph idx="1"/>
          </p:nvPr>
        </p:nvSpPr>
        <p:spPr/>
        <p:txBody>
          <a:bodyPr>
            <a:normAutofit fontScale="92500" lnSpcReduction="10000"/>
          </a:bodyPr>
          <a:lstStyle/>
          <a:p>
            <a:pPr>
              <a:buFont typeface="Wingdings" pitchFamily="2" charset="2"/>
              <a:buChar char="q"/>
            </a:pPr>
            <a:r>
              <a:rPr lang="en-US" dirty="0"/>
              <a:t> Is it clear where to begin?</a:t>
            </a:r>
          </a:p>
          <a:p>
            <a:pPr>
              <a:buFont typeface="Wingdings" pitchFamily="2" charset="2"/>
              <a:buChar char="q"/>
            </a:pPr>
            <a:r>
              <a:rPr lang="en-US" dirty="0"/>
              <a:t> Can you determine which files was/were used as input to produce derived files?</a:t>
            </a:r>
          </a:p>
          <a:p>
            <a:pPr>
              <a:buFont typeface="Wingdings" pitchFamily="2" charset="2"/>
              <a:buChar char="q"/>
            </a:pPr>
            <a:r>
              <a:rPr lang="en-US" dirty="0"/>
              <a:t> Who/How should things be cited?</a:t>
            </a:r>
          </a:p>
          <a:p>
            <a:pPr>
              <a:buFont typeface="Wingdings" pitchFamily="2" charset="2"/>
              <a:buChar char="q"/>
            </a:pPr>
            <a:r>
              <a:rPr lang="en-US" dirty="0"/>
              <a:t> Is there documentation about every result?</a:t>
            </a:r>
          </a:p>
          <a:p>
            <a:pPr>
              <a:buFont typeface="Wingdings" pitchFamily="2" charset="2"/>
              <a:buChar char="q"/>
            </a:pPr>
            <a:r>
              <a:rPr lang="en-US" dirty="0"/>
              <a:t> Is the exact version of every application used noted?</a:t>
            </a:r>
          </a:p>
          <a:p>
            <a:pPr>
              <a:buFont typeface="Wingdings" pitchFamily="2" charset="2"/>
              <a:buChar char="q"/>
            </a:pPr>
            <a:r>
              <a:rPr lang="en-US" dirty="0"/>
              <a:t> Are use cases described?</a:t>
            </a:r>
          </a:p>
          <a:p>
            <a:pPr>
              <a:buFont typeface="Wingdings" pitchFamily="2" charset="2"/>
              <a:buChar char="q"/>
            </a:pPr>
            <a:r>
              <a:rPr lang="en-US" dirty="0"/>
              <a:t> Are random seeds noted?</a:t>
            </a:r>
          </a:p>
          <a:p>
            <a:pPr>
              <a:buFont typeface="Wingdings" pitchFamily="2" charset="2"/>
              <a:buChar char="q"/>
            </a:pPr>
            <a:r>
              <a:rPr lang="en-US" dirty="0"/>
              <a:t> Is the license under which content is distributed noted?</a:t>
            </a:r>
          </a:p>
          <a:p>
            <a:pPr>
              <a:buFont typeface="Wingdings" pitchFamily="2" charset="2"/>
              <a:buChar char="q"/>
            </a:pPr>
            <a:r>
              <a:rPr lang="en-US" dirty="0"/>
              <a:t> Have you noted other people’s licenses?</a:t>
            </a:r>
          </a:p>
        </p:txBody>
      </p:sp>
    </p:spTree>
    <p:extLst>
      <p:ext uri="{BB962C8B-B14F-4D97-AF65-F5344CB8AC3E}">
        <p14:creationId xmlns:p14="http://schemas.microsoft.com/office/powerpoint/2010/main" val="251185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3DCC-2937-0643-916B-C337986DB290}"/>
              </a:ext>
            </a:extLst>
          </p:cNvPr>
          <p:cNvSpPr>
            <a:spLocks noGrp="1"/>
          </p:cNvSpPr>
          <p:nvPr>
            <p:ph type="title"/>
          </p:nvPr>
        </p:nvSpPr>
        <p:spPr/>
        <p:txBody>
          <a:bodyPr/>
          <a:lstStyle/>
          <a:p>
            <a:r>
              <a:rPr lang="en-US" dirty="0"/>
              <a:t>Organization Checklist</a:t>
            </a:r>
          </a:p>
        </p:txBody>
      </p:sp>
      <p:sp>
        <p:nvSpPr>
          <p:cNvPr id="3" name="Content Placeholder 2">
            <a:extLst>
              <a:ext uri="{FF2B5EF4-FFF2-40B4-BE49-F238E27FC236}">
                <a16:creationId xmlns:a16="http://schemas.microsoft.com/office/drawing/2014/main" id="{9E1BD030-3145-8A4A-8BE3-94B5119F5E30}"/>
              </a:ext>
            </a:extLst>
          </p:cNvPr>
          <p:cNvSpPr>
            <a:spLocks noGrp="1"/>
          </p:cNvSpPr>
          <p:nvPr>
            <p:ph idx="1"/>
          </p:nvPr>
        </p:nvSpPr>
        <p:spPr/>
        <p:txBody>
          <a:bodyPr/>
          <a:lstStyle/>
          <a:p>
            <a:pPr>
              <a:buFont typeface="Wingdings" pitchFamily="2" charset="2"/>
              <a:buChar char="q"/>
            </a:pPr>
            <a:r>
              <a:rPr lang="en-US" dirty="0"/>
              <a:t> Is the organizational structure documented and up to date? </a:t>
            </a:r>
          </a:p>
          <a:p>
            <a:pPr>
              <a:buFont typeface="Wingdings" pitchFamily="2" charset="2"/>
              <a:buChar char="q"/>
            </a:pPr>
            <a:r>
              <a:rPr lang="en-US" dirty="0"/>
              <a:t> Which is the most recent data file/code?</a:t>
            </a:r>
          </a:p>
          <a:p>
            <a:pPr>
              <a:buFont typeface="Wingdings" pitchFamily="2" charset="2"/>
              <a:buChar char="q"/>
            </a:pPr>
            <a:r>
              <a:rPr lang="en-US" dirty="0"/>
              <a:t> Which folders can safely be deleted?</a:t>
            </a:r>
          </a:p>
          <a:p>
            <a:pPr>
              <a:buFont typeface="Wingdings" pitchFamily="2" charset="2"/>
              <a:buChar char="q"/>
            </a:pPr>
            <a:r>
              <a:rPr lang="en-US" dirty="0"/>
              <a:t> How are older files archived? </a:t>
            </a:r>
          </a:p>
          <a:p>
            <a:pPr>
              <a:buFont typeface="Wingdings" pitchFamily="2" charset="2"/>
              <a:buChar char="q"/>
            </a:pPr>
            <a:r>
              <a:rPr lang="en-US" dirty="0"/>
              <a:t> Is the raw data and all intermediary steps stored and annotated?</a:t>
            </a:r>
          </a:p>
          <a:p>
            <a:pPr>
              <a:buFont typeface="Wingdings" pitchFamily="2" charset="2"/>
              <a:buChar char="q"/>
            </a:pPr>
            <a:r>
              <a:rPr lang="en-US" dirty="0"/>
              <a:t> Is data backed up?</a:t>
            </a:r>
          </a:p>
          <a:p>
            <a:pPr marL="0" indent="0">
              <a:buNone/>
            </a:pPr>
            <a:endParaRPr lang="en-US" dirty="0"/>
          </a:p>
        </p:txBody>
      </p:sp>
    </p:spTree>
    <p:extLst>
      <p:ext uri="{BB962C8B-B14F-4D97-AF65-F5344CB8AC3E}">
        <p14:creationId xmlns:p14="http://schemas.microsoft.com/office/powerpoint/2010/main" val="92093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EB6B-749C-3345-A17D-E378165A55C0}"/>
              </a:ext>
            </a:extLst>
          </p:cNvPr>
          <p:cNvSpPr>
            <a:spLocks noGrp="1"/>
          </p:cNvSpPr>
          <p:nvPr>
            <p:ph type="title"/>
          </p:nvPr>
        </p:nvSpPr>
        <p:spPr/>
        <p:txBody>
          <a:bodyPr/>
          <a:lstStyle/>
          <a:p>
            <a:r>
              <a:rPr lang="en-US" dirty="0"/>
              <a:t>Automation Checklist</a:t>
            </a:r>
          </a:p>
        </p:txBody>
      </p:sp>
      <p:sp>
        <p:nvSpPr>
          <p:cNvPr id="3" name="Content Placeholder 2">
            <a:extLst>
              <a:ext uri="{FF2B5EF4-FFF2-40B4-BE49-F238E27FC236}">
                <a16:creationId xmlns:a16="http://schemas.microsoft.com/office/drawing/2014/main" id="{585C0717-34CE-B742-A3B4-99D2A959D815}"/>
              </a:ext>
            </a:extLst>
          </p:cNvPr>
          <p:cNvSpPr>
            <a:spLocks noGrp="1"/>
          </p:cNvSpPr>
          <p:nvPr>
            <p:ph idx="1"/>
          </p:nvPr>
        </p:nvSpPr>
        <p:spPr/>
        <p:txBody>
          <a:bodyPr/>
          <a:lstStyle/>
          <a:p>
            <a:pPr>
              <a:buFont typeface="Wingdings" pitchFamily="2" charset="2"/>
              <a:buChar char="q"/>
            </a:pPr>
            <a:r>
              <a:rPr lang="en-US" dirty="0"/>
              <a:t> Are there many manual steps?</a:t>
            </a:r>
          </a:p>
          <a:p>
            <a:pPr lvl="1">
              <a:buFont typeface="Wingdings" pitchFamily="2" charset="2"/>
              <a:buChar char="q"/>
            </a:pPr>
            <a:r>
              <a:rPr lang="en-US" dirty="0"/>
              <a:t> Are these steps documented?</a:t>
            </a:r>
          </a:p>
          <a:p>
            <a:pPr lvl="1">
              <a:buFont typeface="Wingdings" pitchFamily="2" charset="2"/>
              <a:buChar char="q"/>
            </a:pPr>
            <a:r>
              <a:rPr lang="en-US" dirty="0"/>
              <a:t> Are drivers of decisions behind these steps documented?</a:t>
            </a:r>
          </a:p>
          <a:p>
            <a:pPr>
              <a:buFont typeface="Wingdings" pitchFamily="2" charset="2"/>
              <a:buChar char="q"/>
            </a:pPr>
            <a:r>
              <a:rPr lang="en-US" dirty="0"/>
              <a:t> Are scripts under version control</a:t>
            </a:r>
          </a:p>
          <a:p>
            <a:pPr>
              <a:buFont typeface="Wingdings" pitchFamily="2" charset="2"/>
              <a:buChar char="q"/>
            </a:pPr>
            <a:r>
              <a:rPr lang="en-US" dirty="0"/>
              <a:t> Is the content (writing, documentation, </a:t>
            </a:r>
            <a:r>
              <a:rPr lang="en-US" dirty="0" err="1"/>
              <a:t>etc</a:t>
            </a:r>
            <a:r>
              <a:rPr lang="en-US" dirty="0"/>
              <a:t>) under version control?</a:t>
            </a:r>
            <a:br>
              <a:rPr lang="en-US" dirty="0"/>
            </a:br>
            <a:endParaRPr lang="en-US" dirty="0"/>
          </a:p>
        </p:txBody>
      </p:sp>
    </p:spTree>
    <p:extLst>
      <p:ext uri="{BB962C8B-B14F-4D97-AF65-F5344CB8AC3E}">
        <p14:creationId xmlns:p14="http://schemas.microsoft.com/office/powerpoint/2010/main" val="225228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EE06-C30F-4446-9D04-AE3E5457C434}"/>
              </a:ext>
            </a:extLst>
          </p:cNvPr>
          <p:cNvSpPr>
            <a:spLocks noGrp="1"/>
          </p:cNvSpPr>
          <p:nvPr>
            <p:ph type="title"/>
          </p:nvPr>
        </p:nvSpPr>
        <p:spPr/>
        <p:txBody>
          <a:bodyPr/>
          <a:lstStyle/>
          <a:p>
            <a:r>
              <a:rPr lang="en-US" dirty="0"/>
              <a:t>Publication Checklist</a:t>
            </a:r>
          </a:p>
        </p:txBody>
      </p:sp>
      <p:sp>
        <p:nvSpPr>
          <p:cNvPr id="3" name="Content Placeholder 2">
            <a:extLst>
              <a:ext uri="{FF2B5EF4-FFF2-40B4-BE49-F238E27FC236}">
                <a16:creationId xmlns:a16="http://schemas.microsoft.com/office/drawing/2014/main" id="{27F99894-7273-B14A-84FE-6A671E1EA5E8}"/>
              </a:ext>
            </a:extLst>
          </p:cNvPr>
          <p:cNvSpPr>
            <a:spLocks noGrp="1"/>
          </p:cNvSpPr>
          <p:nvPr>
            <p:ph idx="1"/>
          </p:nvPr>
        </p:nvSpPr>
        <p:spPr/>
        <p:txBody>
          <a:bodyPr/>
          <a:lstStyle/>
          <a:p>
            <a:pPr>
              <a:buFont typeface="Wingdings" pitchFamily="2" charset="2"/>
              <a:buChar char="q"/>
            </a:pPr>
            <a:r>
              <a:rPr lang="en-US" dirty="0"/>
              <a:t> Are exact versions of all software stated</a:t>
            </a:r>
          </a:p>
          <a:p>
            <a:pPr>
              <a:buFont typeface="Wingdings" pitchFamily="2" charset="2"/>
              <a:buChar char="q"/>
            </a:pPr>
            <a:r>
              <a:rPr lang="en-US" dirty="0"/>
              <a:t> Is there a reproducibility statement or declaration at the end of the paper?</a:t>
            </a:r>
          </a:p>
          <a:p>
            <a:pPr>
              <a:buFont typeface="Wingdings" pitchFamily="2" charset="2"/>
              <a:buChar char="q"/>
            </a:pPr>
            <a:r>
              <a:rPr lang="en-US" dirty="0"/>
              <a:t> Are textual statements connected to supporting results or data?</a:t>
            </a:r>
          </a:p>
          <a:p>
            <a:pPr>
              <a:buFont typeface="Wingdings" pitchFamily="2" charset="2"/>
              <a:buChar char="q"/>
            </a:pPr>
            <a:r>
              <a:rPr lang="en-US" dirty="0"/>
              <a:t> Did you archive preprints of resulting papers in a publicly available repository?</a:t>
            </a:r>
          </a:p>
          <a:p>
            <a:pPr>
              <a:buFont typeface="Wingdings" pitchFamily="2" charset="2"/>
              <a:buChar char="q"/>
            </a:pPr>
            <a:r>
              <a:rPr lang="en-US" dirty="0"/>
              <a:t> Is the underlying code publicly available at the time of publication?</a:t>
            </a:r>
          </a:p>
          <a:p>
            <a:pPr>
              <a:buFont typeface="Wingdings" pitchFamily="2" charset="2"/>
              <a:buChar char="q"/>
            </a:pPr>
            <a:r>
              <a:rPr lang="en-US" dirty="0"/>
              <a:t> Is the underlying data available at the time of publication?</a:t>
            </a:r>
          </a:p>
          <a:p>
            <a:pPr>
              <a:buFont typeface="Wingdings" pitchFamily="2" charset="2"/>
              <a:buChar char="q"/>
            </a:pPr>
            <a:r>
              <a:rPr lang="en-US" dirty="0"/>
              <a:t> Are you providing public access to your scripts, runs, and results?</a:t>
            </a:r>
          </a:p>
        </p:txBody>
      </p:sp>
    </p:spTree>
    <p:extLst>
      <p:ext uri="{BB962C8B-B14F-4D97-AF65-F5344CB8AC3E}">
        <p14:creationId xmlns:p14="http://schemas.microsoft.com/office/powerpoint/2010/main" val="3120560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5D0DF-AC71-0E45-B307-F4FCA2A0F3B0}"/>
              </a:ext>
            </a:extLst>
          </p:cNvPr>
          <p:cNvSpPr>
            <a:spLocks noGrp="1"/>
          </p:cNvSpPr>
          <p:nvPr>
            <p:ph type="title"/>
          </p:nvPr>
        </p:nvSpPr>
        <p:spPr>
          <a:xfrm>
            <a:off x="838200" y="365125"/>
            <a:ext cx="10515600" cy="1325563"/>
          </a:xfrm>
        </p:spPr>
        <p:txBody>
          <a:bodyPr>
            <a:normAutofit/>
          </a:bodyPr>
          <a:lstStyle/>
          <a:p>
            <a:r>
              <a:rPr lang="en-US" sz="5400"/>
              <a:t>Publication Preprint Archives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FE77B15-A5ED-BE40-8A92-2EACFB91D194}"/>
              </a:ext>
            </a:extLst>
          </p:cNvPr>
          <p:cNvGraphicFramePr>
            <a:graphicFrameLocks noGrp="1"/>
          </p:cNvGraphicFramePr>
          <p:nvPr>
            <p:ph idx="1"/>
            <p:extLst>
              <p:ext uri="{D42A27DB-BD31-4B8C-83A1-F6EECF244321}">
                <p14:modId xmlns:p14="http://schemas.microsoft.com/office/powerpoint/2010/main" val="3869115500"/>
              </p:ext>
            </p:extLst>
          </p:nvPr>
        </p:nvGraphicFramePr>
        <p:xfrm>
          <a:off x="838200" y="2440633"/>
          <a:ext cx="10515603" cy="3523786"/>
        </p:xfrm>
        <a:graphic>
          <a:graphicData uri="http://schemas.openxmlformats.org/drawingml/2006/table">
            <a:tbl>
              <a:tblPr firstRow="1" bandRow="1"/>
              <a:tblGrid>
                <a:gridCol w="1362230">
                  <a:extLst>
                    <a:ext uri="{9D8B030D-6E8A-4147-A177-3AD203B41FA5}">
                      <a16:colId xmlns:a16="http://schemas.microsoft.com/office/drawing/2014/main" val="575882078"/>
                    </a:ext>
                  </a:extLst>
                </a:gridCol>
                <a:gridCol w="1619758">
                  <a:extLst>
                    <a:ext uri="{9D8B030D-6E8A-4147-A177-3AD203B41FA5}">
                      <a16:colId xmlns:a16="http://schemas.microsoft.com/office/drawing/2014/main" val="3703484387"/>
                    </a:ext>
                  </a:extLst>
                </a:gridCol>
                <a:gridCol w="2909386">
                  <a:extLst>
                    <a:ext uri="{9D8B030D-6E8A-4147-A177-3AD203B41FA5}">
                      <a16:colId xmlns:a16="http://schemas.microsoft.com/office/drawing/2014/main" val="3680602932"/>
                    </a:ext>
                  </a:extLst>
                </a:gridCol>
                <a:gridCol w="1125117">
                  <a:extLst>
                    <a:ext uri="{9D8B030D-6E8A-4147-A177-3AD203B41FA5}">
                      <a16:colId xmlns:a16="http://schemas.microsoft.com/office/drawing/2014/main" val="3303083102"/>
                    </a:ext>
                  </a:extLst>
                </a:gridCol>
                <a:gridCol w="983190">
                  <a:extLst>
                    <a:ext uri="{9D8B030D-6E8A-4147-A177-3AD203B41FA5}">
                      <a16:colId xmlns:a16="http://schemas.microsoft.com/office/drawing/2014/main" val="2488762643"/>
                    </a:ext>
                  </a:extLst>
                </a:gridCol>
                <a:gridCol w="2515922">
                  <a:extLst>
                    <a:ext uri="{9D8B030D-6E8A-4147-A177-3AD203B41FA5}">
                      <a16:colId xmlns:a16="http://schemas.microsoft.com/office/drawing/2014/main" val="809341630"/>
                    </a:ext>
                  </a:extLst>
                </a:gridCol>
              </a:tblGrid>
              <a:tr h="340026">
                <a:tc>
                  <a:txBody>
                    <a:bodyPr/>
                    <a:lstStyle/>
                    <a:p>
                      <a:r>
                        <a:rPr lang="en-US" sz="1500" b="1">
                          <a:effectLst/>
                        </a:rPr>
                        <a:t>Name</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Discipline</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Description</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Size</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Created</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b="1">
                          <a:effectLst/>
                        </a:rPr>
                        <a:t>Provider</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67649005"/>
                  </a:ext>
                </a:extLst>
              </a:tr>
              <a:tr h="1257359">
                <a:tc>
                  <a:txBody>
                    <a:bodyPr/>
                    <a:lstStyle/>
                    <a:p>
                      <a:r>
                        <a:rPr lang="en-US" sz="1500" u="none" strike="noStrike">
                          <a:solidFill>
                            <a:srgbClr val="0645AD"/>
                          </a:solidFill>
                          <a:effectLst/>
                          <a:hlinkClick r:id="rId3" tooltip="ArXiv"/>
                        </a:rPr>
                        <a:t>arXiv</a:t>
                      </a:r>
                      <a:r>
                        <a:rPr lang="en-US" sz="1500" b="0" i="0" u="none" strike="noStrike" baseline="30000">
                          <a:solidFill>
                            <a:srgbClr val="0645AD"/>
                          </a:solidFill>
                          <a:effectLst/>
                          <a:hlinkClick r:id="rId4"/>
                        </a:rPr>
                        <a:t>[1]</a:t>
                      </a:r>
                      <a:endParaRPr lang="en-US" sz="1500">
                        <a:effectLst/>
                      </a:endParaRP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u="none" strike="noStrike">
                          <a:solidFill>
                            <a:srgbClr val="0645AD"/>
                          </a:solidFill>
                          <a:effectLst/>
                          <a:hlinkClick r:id="rId5" tooltip="Multidisciplinary"/>
                        </a:rPr>
                        <a:t>Multidisciplinary</a:t>
                      </a:r>
                      <a:endParaRPr lang="en-US" sz="1500">
                        <a:effectLst/>
                      </a:endParaRP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a:effectLst/>
                        </a:rPr>
                        <a:t>Main focus: mathematics, physics, astronomy, computer science, quantitative biology, statistics, quantitative finance and economics</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a:effectLst/>
                        </a:rPr>
                        <a:t>1,890,028</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a:effectLst/>
                        </a:rPr>
                        <a:t>1991</a:t>
                      </a: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500" u="none" strike="noStrike">
                          <a:solidFill>
                            <a:srgbClr val="0645AD"/>
                          </a:solidFill>
                          <a:effectLst/>
                          <a:hlinkClick r:id="rId6" tooltip="Cornell University"/>
                        </a:rPr>
                        <a:t>Cornell University</a:t>
                      </a:r>
                      <a:endParaRPr lang="en-US" sz="1500">
                        <a:effectLst/>
                      </a:endParaRPr>
                    </a:p>
                  </a:txBody>
                  <a:tcPr marL="78317" marR="78317" marT="39158" marB="3915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22543632"/>
                  </a:ext>
                </a:extLst>
              </a:tr>
              <a:tr h="841789">
                <a:tc>
                  <a:txBody>
                    <a:bodyPr/>
                    <a:lstStyle/>
                    <a:p>
                      <a:r>
                        <a:rPr lang="en-US" sz="1600" u="none" strike="noStrike">
                          <a:solidFill>
                            <a:srgbClr val="0645AD"/>
                          </a:solidFill>
                          <a:effectLst/>
                          <a:hlinkClick r:id="rId7" tooltip="BioRxiv"/>
                        </a:rPr>
                        <a:t>bioRxiv</a:t>
                      </a:r>
                      <a:r>
                        <a:rPr lang="en-US" sz="1600" b="0" i="0" u="none" strike="noStrike" baseline="30000">
                          <a:solidFill>
                            <a:srgbClr val="0645AD"/>
                          </a:solidFill>
                          <a:effectLst/>
                          <a:hlinkClick r:id="rId8"/>
                        </a:rPr>
                        <a:t>[4]</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645AD"/>
                          </a:solidFill>
                          <a:effectLst/>
                          <a:hlinkClick r:id="rId9" tooltip="Biology"/>
                        </a:rPr>
                        <a:t>Biology</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645AD"/>
                          </a:solidFill>
                          <a:effectLst/>
                          <a:hlinkClick r:id="rId10" tooltip="Open access"/>
                        </a:rPr>
                        <a:t>Open access</a:t>
                      </a:r>
                      <a:r>
                        <a:rPr lang="en-US" sz="1600">
                          <a:effectLst/>
                        </a:rPr>
                        <a:t> </a:t>
                      </a:r>
                      <a:r>
                        <a:rPr lang="en-US" sz="1600" u="none" strike="noStrike">
                          <a:solidFill>
                            <a:srgbClr val="0645AD"/>
                          </a:solidFill>
                          <a:effectLst/>
                          <a:hlinkClick r:id="rId11" tooltip="Preprint"/>
                        </a:rPr>
                        <a:t>preprint</a:t>
                      </a:r>
                      <a:r>
                        <a:rPr lang="en-US" sz="1600">
                          <a:effectLst/>
                        </a:rPr>
                        <a:t> </a:t>
                      </a:r>
                      <a:r>
                        <a:rPr lang="en-US" sz="1600" u="none" strike="noStrike">
                          <a:solidFill>
                            <a:srgbClr val="0645AD"/>
                          </a:solidFill>
                          <a:effectLst/>
                          <a:hlinkClick r:id="rId12" tooltip="Disciplinary repository"/>
                        </a:rPr>
                        <a:t>repository</a:t>
                      </a:r>
                      <a:r>
                        <a:rPr lang="en-US" sz="1600">
                          <a:effectLst/>
                        </a:rPr>
                        <a:t> for the </a:t>
                      </a:r>
                      <a:r>
                        <a:rPr lang="en-US" sz="1600" u="none" strike="noStrike">
                          <a:solidFill>
                            <a:srgbClr val="0645AD"/>
                          </a:solidFill>
                          <a:effectLst/>
                          <a:hlinkClick r:id="rId13" tooltip="Biological sciences"/>
                        </a:rPr>
                        <a:t>biological sciences</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a:effectLst/>
                        </a:rPr>
                        <a:t>106,783</a:t>
                      </a: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a:effectLst/>
                        </a:rPr>
                        <a:t>2013</a:t>
                      </a: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645AD"/>
                          </a:solidFill>
                          <a:effectLst/>
                          <a:hlinkClick r:id="rId14" tooltip="Cold Spring Harbor Laboratory"/>
                        </a:rPr>
                        <a:t>Cold Spring Harbor Laboratory</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54378239"/>
                  </a:ext>
                </a:extLst>
              </a:tr>
              <a:tr h="1084612">
                <a:tc>
                  <a:txBody>
                    <a:bodyPr/>
                    <a:lstStyle/>
                    <a:p>
                      <a:r>
                        <a:rPr lang="en-US" sz="1600" u="none" strike="noStrike">
                          <a:solidFill>
                            <a:srgbClr val="0645AD"/>
                          </a:solidFill>
                          <a:effectLst/>
                          <a:hlinkClick r:id="rId15" tooltip="ChemRxiv"/>
                        </a:rPr>
                        <a:t>ChemRxiv</a:t>
                      </a:r>
                      <a:r>
                        <a:rPr lang="en-US" sz="1600" b="0" i="0" u="none" strike="noStrike" baseline="30000">
                          <a:solidFill>
                            <a:srgbClr val="0645AD"/>
                          </a:solidFill>
                          <a:effectLst/>
                          <a:hlinkClick r:id="rId16"/>
                        </a:rPr>
                        <a:t>[5]</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645AD"/>
                          </a:solidFill>
                          <a:effectLst/>
                          <a:hlinkClick r:id="rId17" tooltip="Chemistry"/>
                        </a:rPr>
                        <a:t>Chemistry</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645AD"/>
                          </a:solidFill>
                          <a:effectLst/>
                          <a:hlinkClick r:id="rId10" tooltip="Open access"/>
                        </a:rPr>
                        <a:t>Open access</a:t>
                      </a:r>
                      <a:r>
                        <a:rPr lang="en-US" sz="1600">
                          <a:effectLst/>
                        </a:rPr>
                        <a:t> </a:t>
                      </a:r>
                      <a:r>
                        <a:rPr lang="en-US" sz="1600" u="none" strike="noStrike">
                          <a:solidFill>
                            <a:srgbClr val="0645AD"/>
                          </a:solidFill>
                          <a:effectLst/>
                          <a:hlinkClick r:id="rId11" tooltip="Preprint"/>
                        </a:rPr>
                        <a:t>preprint</a:t>
                      </a:r>
                      <a:r>
                        <a:rPr lang="en-US" sz="1600">
                          <a:effectLst/>
                        </a:rPr>
                        <a:t> archive for </a:t>
                      </a:r>
                      <a:r>
                        <a:rPr lang="en-US" sz="1600" u="none" strike="noStrike">
                          <a:solidFill>
                            <a:srgbClr val="0645AD"/>
                          </a:solidFill>
                          <a:effectLst/>
                          <a:hlinkClick r:id="rId17" tooltip="Chemistry"/>
                        </a:rPr>
                        <a:t>chemistry</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a:effectLst/>
                        </a:rPr>
                        <a:t>13,865</a:t>
                      </a: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a:effectLst/>
                        </a:rPr>
                        <a:t>2017</a:t>
                      </a: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600" u="none" strike="noStrike">
                          <a:solidFill>
                            <a:srgbClr val="0645AD"/>
                          </a:solidFill>
                          <a:effectLst/>
                          <a:hlinkClick r:id="rId18" tooltip="American Chemical Society"/>
                        </a:rPr>
                        <a:t>American Chemical Society</a:t>
                      </a:r>
                      <a:r>
                        <a:rPr lang="en-US" sz="1600">
                          <a:effectLst/>
                        </a:rPr>
                        <a:t>, </a:t>
                      </a:r>
                      <a:r>
                        <a:rPr lang="en-US" sz="1600" u="none" strike="noStrike">
                          <a:solidFill>
                            <a:srgbClr val="0645AD"/>
                          </a:solidFill>
                          <a:effectLst/>
                          <a:hlinkClick r:id="rId19" tooltip="Royal Society of Chemistry"/>
                        </a:rPr>
                        <a:t>Royal Society of Chemistry</a:t>
                      </a:r>
                      <a:r>
                        <a:rPr lang="en-US" sz="1600">
                          <a:effectLst/>
                        </a:rPr>
                        <a:t> &amp; </a:t>
                      </a:r>
                      <a:r>
                        <a:rPr lang="en-US" sz="1600" u="none" strike="noStrike">
                          <a:solidFill>
                            <a:srgbClr val="0645AD"/>
                          </a:solidFill>
                          <a:effectLst/>
                          <a:hlinkClick r:id="rId20" tooltip="German Chemical Society"/>
                        </a:rPr>
                        <a:t>German Chemical Society</a:t>
                      </a:r>
                      <a:endParaRPr lang="en-US" sz="1600">
                        <a:effectLst/>
                      </a:endParaRPr>
                    </a:p>
                  </a:txBody>
                  <a:tcPr marL="80941" marR="80941" marT="40471" marB="4047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47535888"/>
                  </a:ext>
                </a:extLst>
              </a:tr>
            </a:tbl>
          </a:graphicData>
        </a:graphic>
      </p:graphicFrame>
    </p:spTree>
    <p:extLst>
      <p:ext uri="{BB962C8B-B14F-4D97-AF65-F5344CB8AC3E}">
        <p14:creationId xmlns:p14="http://schemas.microsoft.com/office/powerpoint/2010/main" val="317176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23F5033-9037-AC43-9A3A-179594107F0F}"/>
              </a:ext>
            </a:extLst>
          </p:cNvPr>
          <p:cNvSpPr>
            <a:spLocks noGrp="1"/>
          </p:cNvSpPr>
          <p:nvPr>
            <p:ph type="title"/>
          </p:nvPr>
        </p:nvSpPr>
        <p:spPr>
          <a:xfrm>
            <a:off x="1047280" y="788894"/>
            <a:ext cx="10306520" cy="880730"/>
          </a:xfrm>
        </p:spPr>
        <p:txBody>
          <a:bodyPr>
            <a:normAutofit/>
          </a:bodyPr>
          <a:lstStyle/>
          <a:p>
            <a:r>
              <a:rPr lang="en-US" sz="4000">
                <a:solidFill>
                  <a:srgbClr val="FFFFFF"/>
                </a:solidFill>
              </a:rPr>
              <a:t>Git Repositories</a:t>
            </a:r>
          </a:p>
        </p:txBody>
      </p:sp>
      <p:graphicFrame>
        <p:nvGraphicFramePr>
          <p:cNvPr id="5" name="Content Placeholder 2">
            <a:extLst>
              <a:ext uri="{FF2B5EF4-FFF2-40B4-BE49-F238E27FC236}">
                <a16:creationId xmlns:a16="http://schemas.microsoft.com/office/drawing/2014/main" id="{44DDFF97-A007-4913-A4D1-CA3903EF92FE}"/>
              </a:ext>
            </a:extLst>
          </p:cNvPr>
          <p:cNvGraphicFramePr>
            <a:graphicFrameLocks noGrp="1"/>
          </p:cNvGraphicFramePr>
          <p:nvPr>
            <p:ph idx="1"/>
            <p:extLst>
              <p:ext uri="{D42A27DB-BD31-4B8C-83A1-F6EECF244321}">
                <p14:modId xmlns:p14="http://schemas.microsoft.com/office/powerpoint/2010/main" val="944113026"/>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118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8E55-C8B0-7740-850A-94DF5FB2B108}"/>
              </a:ext>
            </a:extLst>
          </p:cNvPr>
          <p:cNvSpPr>
            <a:spLocks noGrp="1"/>
          </p:cNvSpPr>
          <p:nvPr>
            <p:ph type="title"/>
          </p:nvPr>
        </p:nvSpPr>
        <p:spPr>
          <a:xfrm>
            <a:off x="524741" y="620392"/>
            <a:ext cx="3808268" cy="5504688"/>
          </a:xfrm>
        </p:spPr>
        <p:txBody>
          <a:bodyPr>
            <a:normAutofit/>
          </a:bodyPr>
          <a:lstStyle/>
          <a:p>
            <a:pPr algn="ctr"/>
            <a:r>
              <a:rPr lang="en-US" sz="5100" dirty="0">
                <a:solidFill>
                  <a:schemeClr val="tx2"/>
                </a:solidFill>
              </a:rPr>
              <a:t>Give and Receive Credit for Reproducible Research?</a:t>
            </a:r>
          </a:p>
        </p:txBody>
      </p:sp>
      <p:graphicFrame>
        <p:nvGraphicFramePr>
          <p:cNvPr id="5" name="Content Placeholder 2">
            <a:extLst>
              <a:ext uri="{FF2B5EF4-FFF2-40B4-BE49-F238E27FC236}">
                <a16:creationId xmlns:a16="http://schemas.microsoft.com/office/drawing/2014/main" id="{F070F606-94DD-4290-B04F-88A88EF721DD}"/>
              </a:ext>
            </a:extLst>
          </p:cNvPr>
          <p:cNvGraphicFramePr>
            <a:graphicFrameLocks noGrp="1"/>
          </p:cNvGraphicFramePr>
          <p:nvPr>
            <p:ph idx="1"/>
            <p:extLst>
              <p:ext uri="{D42A27DB-BD31-4B8C-83A1-F6EECF244321}">
                <p14:modId xmlns:p14="http://schemas.microsoft.com/office/powerpoint/2010/main" val="3772121593"/>
              </p:ext>
            </p:extLst>
          </p:nvPr>
        </p:nvGraphicFramePr>
        <p:xfrm>
          <a:off x="5093207" y="175845"/>
          <a:ext cx="6887777" cy="6541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680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40775F6-AAB1-EF81-A8F4-62081E5E27DA}"/>
              </a:ext>
            </a:extLst>
          </p:cNvPr>
          <p:cNvPicPr>
            <a:picLocks noChangeAspect="1"/>
          </p:cNvPicPr>
          <p:nvPr/>
        </p:nvPicPr>
        <p:blipFill rotWithShape="1">
          <a:blip r:embed="rId3"/>
          <a:srcRect l="3784" r="4355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FC6CA-0F81-ECCB-23D2-7130BB18B6F7}"/>
              </a:ext>
            </a:extLst>
          </p:cNvPr>
          <p:cNvSpPr>
            <a:spLocks noGrp="1"/>
          </p:cNvSpPr>
          <p:nvPr>
            <p:ph type="title"/>
          </p:nvPr>
        </p:nvSpPr>
        <p:spPr>
          <a:xfrm>
            <a:off x="6115317" y="405685"/>
            <a:ext cx="5464968" cy="1559301"/>
          </a:xfrm>
        </p:spPr>
        <p:txBody>
          <a:bodyPr>
            <a:normAutofit/>
          </a:bodyPr>
          <a:lstStyle/>
          <a:p>
            <a:r>
              <a:rPr lang="en-US" sz="4000"/>
              <a:t>Documenting Python Code using Sphinx</a:t>
            </a:r>
          </a:p>
        </p:txBody>
      </p:sp>
      <p:sp>
        <p:nvSpPr>
          <p:cNvPr id="3" name="Content Placeholder 2">
            <a:extLst>
              <a:ext uri="{FF2B5EF4-FFF2-40B4-BE49-F238E27FC236}">
                <a16:creationId xmlns:a16="http://schemas.microsoft.com/office/drawing/2014/main" id="{0AFEE1F4-4DC7-89CB-DE51-8F61CF62251F}"/>
              </a:ext>
            </a:extLst>
          </p:cNvPr>
          <p:cNvSpPr>
            <a:spLocks noGrp="1"/>
          </p:cNvSpPr>
          <p:nvPr>
            <p:ph idx="1"/>
          </p:nvPr>
        </p:nvSpPr>
        <p:spPr>
          <a:xfrm>
            <a:off x="6096000" y="2691684"/>
            <a:ext cx="5823857" cy="4166316"/>
          </a:xfrm>
        </p:spPr>
        <p:txBody>
          <a:bodyPr anchor="ctr">
            <a:normAutofit/>
          </a:bodyPr>
          <a:lstStyle/>
          <a:p>
            <a:r>
              <a:rPr lang="en-US" sz="2000" dirty="0"/>
              <a:t>Documenting code is time consuming</a:t>
            </a:r>
          </a:p>
          <a:p>
            <a:r>
              <a:rPr lang="en-US" sz="2000" dirty="0"/>
              <a:t>Many programming languages have tool kits to create high quality documentation easier</a:t>
            </a:r>
          </a:p>
          <a:p>
            <a:r>
              <a:rPr lang="en-US" sz="2000" dirty="0"/>
              <a:t>In python, Sphinx is a module aimed at creating high quality documentation faster</a:t>
            </a:r>
          </a:p>
          <a:p>
            <a:r>
              <a:rPr lang="en-US" sz="2000" dirty="0"/>
              <a:t>Many python libraries use Sphinx to document their own code</a:t>
            </a:r>
          </a:p>
          <a:p>
            <a:r>
              <a:rPr lang="en-US" sz="2000" dirty="0"/>
              <a:t>Tutorial here: </a:t>
            </a:r>
            <a:r>
              <a:rPr lang="en-US" sz="2000" dirty="0">
                <a:hlinkClick r:id="rId4"/>
              </a:rPr>
              <a:t>https://towardsdatascience.com/documenting-python-code-with-sphinx-554e1d6c4f6d</a:t>
            </a:r>
            <a:endParaRPr lang="en-US" sz="2000" dirty="0"/>
          </a:p>
          <a:p>
            <a:r>
              <a:rPr lang="en-US" sz="2000" dirty="0"/>
              <a:t>Documentation here: </a:t>
            </a:r>
            <a:r>
              <a:rPr lang="en-US" sz="2000" dirty="0">
                <a:hlinkClick r:id="rId5"/>
              </a:rPr>
              <a:t>https://www.sphinx-doc.org/en/master/tutorial/index.html</a:t>
            </a:r>
            <a:r>
              <a:rPr lang="en-US" sz="2000" dirty="0"/>
              <a: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586565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ew of the Great Pyramid Complex of Giza in Egypt">
            <a:extLst>
              <a:ext uri="{FF2B5EF4-FFF2-40B4-BE49-F238E27FC236}">
                <a16:creationId xmlns:a16="http://schemas.microsoft.com/office/drawing/2014/main" id="{595A39B5-F53E-4D2C-95F3-4B810B59E540}"/>
              </a:ext>
            </a:extLst>
          </p:cNvPr>
          <p:cNvPicPr>
            <a:picLocks noChangeAspect="1"/>
          </p:cNvPicPr>
          <p:nvPr/>
        </p:nvPicPr>
        <p:blipFill rotWithShape="1">
          <a:blip r:embed="rId3"/>
          <a:srcRect l="13622" r="27112"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0D4E7-C290-39C6-21B4-F404A322B665}"/>
              </a:ext>
            </a:extLst>
          </p:cNvPr>
          <p:cNvSpPr>
            <a:spLocks noGrp="1"/>
          </p:cNvSpPr>
          <p:nvPr>
            <p:ph type="title"/>
          </p:nvPr>
        </p:nvSpPr>
        <p:spPr>
          <a:xfrm>
            <a:off x="761801" y="328512"/>
            <a:ext cx="4778387" cy="1628970"/>
          </a:xfrm>
        </p:spPr>
        <p:txBody>
          <a:bodyPr anchor="ctr">
            <a:normAutofit/>
          </a:bodyPr>
          <a:lstStyle/>
          <a:p>
            <a:r>
              <a:rPr lang="en-US" sz="4000"/>
              <a:t>More Complex Sphinx</a:t>
            </a:r>
          </a:p>
        </p:txBody>
      </p:sp>
      <p:sp>
        <p:nvSpPr>
          <p:cNvPr id="3" name="Content Placeholder 2">
            <a:extLst>
              <a:ext uri="{FF2B5EF4-FFF2-40B4-BE49-F238E27FC236}">
                <a16:creationId xmlns:a16="http://schemas.microsoft.com/office/drawing/2014/main" id="{4658D8E6-1EC2-28BE-D79C-17EAC51B9748}"/>
              </a:ext>
            </a:extLst>
          </p:cNvPr>
          <p:cNvSpPr>
            <a:spLocks noGrp="1"/>
          </p:cNvSpPr>
          <p:nvPr>
            <p:ph idx="1"/>
          </p:nvPr>
        </p:nvSpPr>
        <p:spPr>
          <a:xfrm>
            <a:off x="761801" y="2884929"/>
            <a:ext cx="4659756" cy="3374137"/>
          </a:xfrm>
        </p:spPr>
        <p:txBody>
          <a:bodyPr anchor="ctr">
            <a:normAutofit/>
          </a:bodyPr>
          <a:lstStyle/>
          <a:p>
            <a:r>
              <a:rPr lang="en-US" sz="2000" dirty="0"/>
              <a:t>3 Part Series Here: </a:t>
            </a:r>
            <a:r>
              <a:rPr lang="en-US" sz="2000" dirty="0">
                <a:hlinkClick r:id="rId4"/>
              </a:rPr>
              <a:t>https://towardsdatascience.com/advanced-code-documentation-beyond-comments-and-docstrings-2cc5b2ace28a</a:t>
            </a:r>
            <a:endParaRPr lang="en-US" sz="2000" dirty="0"/>
          </a:p>
          <a:p>
            <a:r>
              <a:rPr lang="en-US" sz="2000" dirty="0"/>
              <a:t>Use with </a:t>
            </a:r>
            <a:r>
              <a:rPr lang="en-US" sz="2000" dirty="0" err="1"/>
              <a:t>Jupyter</a:t>
            </a:r>
            <a:r>
              <a:rPr lang="en-US" sz="2000" dirty="0"/>
              <a:t> notebooks is part II: </a:t>
            </a:r>
            <a:r>
              <a:rPr lang="en-US" sz="2000" dirty="0">
                <a:hlinkClick r:id="rId5"/>
              </a:rPr>
              <a:t>https://towardsdatascience.com/advanced-code-documentation-with-sphinx-part-2-32c82860a535</a:t>
            </a:r>
            <a:endParaRPr lang="en-US" sz="2000" dirty="0"/>
          </a:p>
          <a:p>
            <a:endParaRPr lang="en-US" sz="2000" dirty="0"/>
          </a:p>
          <a:p>
            <a:endParaRPr lang="en-US" sz="2000" dirty="0"/>
          </a:p>
        </p:txBody>
      </p:sp>
    </p:spTree>
    <p:extLst>
      <p:ext uri="{BB962C8B-B14F-4D97-AF65-F5344CB8AC3E}">
        <p14:creationId xmlns:p14="http://schemas.microsoft.com/office/powerpoint/2010/main" val="183687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blue and white water surface&#10;&#10;Description automatically generated">
            <a:extLst>
              <a:ext uri="{FF2B5EF4-FFF2-40B4-BE49-F238E27FC236}">
                <a16:creationId xmlns:a16="http://schemas.microsoft.com/office/drawing/2014/main" id="{7F040C3C-81AC-AEC3-CEAB-15751BDFFE5E}"/>
              </a:ext>
            </a:extLst>
          </p:cNvPr>
          <p:cNvPicPr>
            <a:picLocks noChangeAspect="1"/>
          </p:cNvPicPr>
          <p:nvPr/>
        </p:nvPicPr>
        <p:blipFill rotWithShape="1">
          <a:blip r:embed="rId3">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50A3D99-AF2E-CF59-D4C3-935B9B80A0B4}"/>
              </a:ext>
            </a:extLst>
          </p:cNvPr>
          <p:cNvSpPr>
            <a:spLocks noGrp="1"/>
          </p:cNvSpPr>
          <p:nvPr>
            <p:ph type="title"/>
          </p:nvPr>
        </p:nvSpPr>
        <p:spPr>
          <a:xfrm>
            <a:off x="838200" y="365125"/>
            <a:ext cx="10515600" cy="1325563"/>
          </a:xfrm>
        </p:spPr>
        <p:txBody>
          <a:bodyPr>
            <a:normAutofit/>
          </a:bodyPr>
          <a:lstStyle/>
          <a:p>
            <a:r>
              <a:rPr lang="en-US">
                <a:solidFill>
                  <a:srgbClr val="FFFFFF"/>
                </a:solidFill>
              </a:rPr>
              <a:t>Sharing code is an essential part of being a data scientist</a:t>
            </a:r>
          </a:p>
        </p:txBody>
      </p:sp>
      <p:grpSp>
        <p:nvGrpSpPr>
          <p:cNvPr id="8" name="Group 7">
            <a:extLst>
              <a:ext uri="{FF2B5EF4-FFF2-40B4-BE49-F238E27FC236}">
                <a16:creationId xmlns:a16="http://schemas.microsoft.com/office/drawing/2014/main" id="{4BD1DA61-7FED-A25E-6E92-C922A186E292}"/>
              </a:ext>
            </a:extLst>
          </p:cNvPr>
          <p:cNvGrpSpPr/>
          <p:nvPr/>
        </p:nvGrpSpPr>
        <p:grpSpPr>
          <a:xfrm>
            <a:off x="489858" y="1947530"/>
            <a:ext cx="11348356" cy="4910460"/>
            <a:chOff x="2019660" y="1947530"/>
            <a:chExt cx="8256093" cy="4107527"/>
          </a:xfrm>
        </p:grpSpPr>
        <p:sp>
          <p:nvSpPr>
            <p:cNvPr id="9" name="Rectangle 8" descr="Gears">
              <a:extLst>
                <a:ext uri="{FF2B5EF4-FFF2-40B4-BE49-F238E27FC236}">
                  <a16:creationId xmlns:a16="http://schemas.microsoft.com/office/drawing/2014/main" id="{2CC88C53-9B6F-FF1E-5E4E-E6A4DA7D3240}"/>
                </a:ext>
              </a:extLst>
            </p:cNvPr>
            <p:cNvSpPr/>
            <p:nvPr/>
          </p:nvSpPr>
          <p:spPr>
            <a:xfrm>
              <a:off x="2417980" y="1947530"/>
              <a:ext cx="651796" cy="65179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Freeform 9">
              <a:extLst>
                <a:ext uri="{FF2B5EF4-FFF2-40B4-BE49-F238E27FC236}">
                  <a16:creationId xmlns:a16="http://schemas.microsoft.com/office/drawing/2014/main" id="{40513DCF-DB70-5A00-8475-C4014E5B4D97}"/>
                </a:ext>
              </a:extLst>
            </p:cNvPr>
            <p:cNvSpPr/>
            <p:nvPr/>
          </p:nvSpPr>
          <p:spPr>
            <a:xfrm>
              <a:off x="2019660" y="3215823"/>
              <a:ext cx="1448437" cy="2839234"/>
            </a:xfrm>
            <a:custGeom>
              <a:avLst/>
              <a:gdLst>
                <a:gd name="connsiteX0" fmla="*/ 0 w 1448437"/>
                <a:gd name="connsiteY0" fmla="*/ 0 h 2839234"/>
                <a:gd name="connsiteX1" fmla="*/ 1448437 w 1448437"/>
                <a:gd name="connsiteY1" fmla="*/ 0 h 2839234"/>
                <a:gd name="connsiteX2" fmla="*/ 1448437 w 1448437"/>
                <a:gd name="connsiteY2" fmla="*/ 2839234 h 2839234"/>
                <a:gd name="connsiteX3" fmla="*/ 0 w 1448437"/>
                <a:gd name="connsiteY3" fmla="*/ 2839234 h 2839234"/>
                <a:gd name="connsiteX4" fmla="*/ 0 w 1448437"/>
                <a:gd name="connsiteY4" fmla="*/ 0 h 283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37" h="2839234">
                  <a:moveTo>
                    <a:pt x="0" y="0"/>
                  </a:moveTo>
                  <a:lnTo>
                    <a:pt x="1448437" y="0"/>
                  </a:lnTo>
                  <a:lnTo>
                    <a:pt x="1448437" y="2839234"/>
                  </a:lnTo>
                  <a:lnTo>
                    <a:pt x="0" y="2839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a:t>Building upon Existing Work:</a:t>
              </a:r>
              <a:r>
                <a:rPr lang="en-US" sz="1800" b="0" i="0" kern="1200"/>
                <a:t> Shared code serves as a foundation for new projects and research, saving time and effort by reusing code components and established methodologies.</a:t>
              </a:r>
              <a:endParaRPr lang="en-US" sz="1800" kern="1200"/>
            </a:p>
          </p:txBody>
        </p:sp>
        <p:sp>
          <p:nvSpPr>
            <p:cNvPr id="12" name="Rectangle 11" descr="Books">
              <a:extLst>
                <a:ext uri="{FF2B5EF4-FFF2-40B4-BE49-F238E27FC236}">
                  <a16:creationId xmlns:a16="http://schemas.microsoft.com/office/drawing/2014/main" id="{640B3A9B-B27A-A35D-2E2B-3BCED5F428B1}"/>
                </a:ext>
              </a:extLst>
            </p:cNvPr>
            <p:cNvSpPr/>
            <p:nvPr/>
          </p:nvSpPr>
          <p:spPr>
            <a:xfrm>
              <a:off x="4119894" y="1947530"/>
              <a:ext cx="651796" cy="65179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CF32DE47-D8B4-E053-DD97-160040434CBB}"/>
                </a:ext>
              </a:extLst>
            </p:cNvPr>
            <p:cNvSpPr/>
            <p:nvPr/>
          </p:nvSpPr>
          <p:spPr>
            <a:xfrm>
              <a:off x="3721574" y="3215823"/>
              <a:ext cx="1448437" cy="2839234"/>
            </a:xfrm>
            <a:custGeom>
              <a:avLst/>
              <a:gdLst>
                <a:gd name="connsiteX0" fmla="*/ 0 w 1448437"/>
                <a:gd name="connsiteY0" fmla="*/ 0 h 2839234"/>
                <a:gd name="connsiteX1" fmla="*/ 1448437 w 1448437"/>
                <a:gd name="connsiteY1" fmla="*/ 0 h 2839234"/>
                <a:gd name="connsiteX2" fmla="*/ 1448437 w 1448437"/>
                <a:gd name="connsiteY2" fmla="*/ 2839234 h 2839234"/>
                <a:gd name="connsiteX3" fmla="*/ 0 w 1448437"/>
                <a:gd name="connsiteY3" fmla="*/ 2839234 h 2839234"/>
                <a:gd name="connsiteX4" fmla="*/ 0 w 1448437"/>
                <a:gd name="connsiteY4" fmla="*/ 0 h 283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37" h="2839234">
                  <a:moveTo>
                    <a:pt x="0" y="0"/>
                  </a:moveTo>
                  <a:lnTo>
                    <a:pt x="1448437" y="0"/>
                  </a:lnTo>
                  <a:lnTo>
                    <a:pt x="1448437" y="2839234"/>
                  </a:lnTo>
                  <a:lnTo>
                    <a:pt x="0" y="2839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a:t>Open Science and Replicability:</a:t>
              </a:r>
              <a:r>
                <a:rPr lang="en-US" sz="1800" b="0" i="0" kern="1200"/>
                <a:t> In the spirit of open science, sharing code promotes replicability and allows others to build upon published research, advancing the field collectively.</a:t>
              </a:r>
              <a:endParaRPr lang="en-US" sz="1800" kern="1200"/>
            </a:p>
          </p:txBody>
        </p:sp>
        <p:sp>
          <p:nvSpPr>
            <p:cNvPr id="14" name="Rectangle 13" descr="Business Growth">
              <a:extLst>
                <a:ext uri="{FF2B5EF4-FFF2-40B4-BE49-F238E27FC236}">
                  <a16:creationId xmlns:a16="http://schemas.microsoft.com/office/drawing/2014/main" id="{8EF82850-A1B2-987C-B64E-87F0241C30C8}"/>
                </a:ext>
              </a:extLst>
            </p:cNvPr>
            <p:cNvSpPr/>
            <p:nvPr/>
          </p:nvSpPr>
          <p:spPr>
            <a:xfrm>
              <a:off x="5821808" y="1947530"/>
              <a:ext cx="651796" cy="65179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B922E2F2-831A-6892-4ABA-0CF149473FC9}"/>
                </a:ext>
              </a:extLst>
            </p:cNvPr>
            <p:cNvSpPr/>
            <p:nvPr/>
          </p:nvSpPr>
          <p:spPr>
            <a:xfrm>
              <a:off x="5423488" y="3215823"/>
              <a:ext cx="1448437" cy="2839234"/>
            </a:xfrm>
            <a:custGeom>
              <a:avLst/>
              <a:gdLst>
                <a:gd name="connsiteX0" fmla="*/ 0 w 1448437"/>
                <a:gd name="connsiteY0" fmla="*/ 0 h 2839234"/>
                <a:gd name="connsiteX1" fmla="*/ 1448437 w 1448437"/>
                <a:gd name="connsiteY1" fmla="*/ 0 h 2839234"/>
                <a:gd name="connsiteX2" fmla="*/ 1448437 w 1448437"/>
                <a:gd name="connsiteY2" fmla="*/ 2839234 h 2839234"/>
                <a:gd name="connsiteX3" fmla="*/ 0 w 1448437"/>
                <a:gd name="connsiteY3" fmla="*/ 2839234 h 2839234"/>
                <a:gd name="connsiteX4" fmla="*/ 0 w 1448437"/>
                <a:gd name="connsiteY4" fmla="*/ 0 h 283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37" h="2839234">
                  <a:moveTo>
                    <a:pt x="0" y="0"/>
                  </a:moveTo>
                  <a:lnTo>
                    <a:pt x="1448437" y="0"/>
                  </a:lnTo>
                  <a:lnTo>
                    <a:pt x="1448437" y="2839234"/>
                  </a:lnTo>
                  <a:lnTo>
                    <a:pt x="0" y="2839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dirty="0"/>
                <a:t>Career Advancement:</a:t>
              </a:r>
              <a:r>
                <a:rPr lang="en-US" sz="1800" b="0" i="0" kern="1200" dirty="0"/>
                <a:t> Sharing well-documented and high-quality code showcases a data scientist's skills, expertise, and contributions to the community, potentially leading to career opportunities and recognition.</a:t>
              </a:r>
              <a:endParaRPr lang="en-US" sz="1800" kern="1200" dirty="0"/>
            </a:p>
          </p:txBody>
        </p:sp>
        <p:sp>
          <p:nvSpPr>
            <p:cNvPr id="16" name="Rectangle 15" descr="Group">
              <a:extLst>
                <a:ext uri="{FF2B5EF4-FFF2-40B4-BE49-F238E27FC236}">
                  <a16:creationId xmlns:a16="http://schemas.microsoft.com/office/drawing/2014/main" id="{40E3EED8-EBA7-D799-E322-FBA29E220822}"/>
                </a:ext>
              </a:extLst>
            </p:cNvPr>
            <p:cNvSpPr/>
            <p:nvPr/>
          </p:nvSpPr>
          <p:spPr>
            <a:xfrm>
              <a:off x="7523722" y="1947530"/>
              <a:ext cx="651796" cy="65179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7" name="Freeform 16">
              <a:extLst>
                <a:ext uri="{FF2B5EF4-FFF2-40B4-BE49-F238E27FC236}">
                  <a16:creationId xmlns:a16="http://schemas.microsoft.com/office/drawing/2014/main" id="{BA8BA1CC-D3EB-1926-20BE-F819E610F386}"/>
                </a:ext>
              </a:extLst>
            </p:cNvPr>
            <p:cNvSpPr/>
            <p:nvPr/>
          </p:nvSpPr>
          <p:spPr>
            <a:xfrm>
              <a:off x="7125402" y="3215823"/>
              <a:ext cx="1448437" cy="2839234"/>
            </a:xfrm>
            <a:custGeom>
              <a:avLst/>
              <a:gdLst>
                <a:gd name="connsiteX0" fmla="*/ 0 w 1448437"/>
                <a:gd name="connsiteY0" fmla="*/ 0 h 2839234"/>
                <a:gd name="connsiteX1" fmla="*/ 1448437 w 1448437"/>
                <a:gd name="connsiteY1" fmla="*/ 0 h 2839234"/>
                <a:gd name="connsiteX2" fmla="*/ 1448437 w 1448437"/>
                <a:gd name="connsiteY2" fmla="*/ 2839234 h 2839234"/>
                <a:gd name="connsiteX3" fmla="*/ 0 w 1448437"/>
                <a:gd name="connsiteY3" fmla="*/ 2839234 h 2839234"/>
                <a:gd name="connsiteX4" fmla="*/ 0 w 1448437"/>
                <a:gd name="connsiteY4" fmla="*/ 0 h 283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37" h="2839234">
                  <a:moveTo>
                    <a:pt x="0" y="0"/>
                  </a:moveTo>
                  <a:lnTo>
                    <a:pt x="1448437" y="0"/>
                  </a:lnTo>
                  <a:lnTo>
                    <a:pt x="1448437" y="2839234"/>
                  </a:lnTo>
                  <a:lnTo>
                    <a:pt x="0" y="2839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a:t>Community Engagement:</a:t>
              </a:r>
              <a:r>
                <a:rPr lang="en-US" sz="1800" b="0" i="0" kern="1200"/>
                <a:t> Code sharing fosters a vibrant and collaborative community of data scientists who can support each other and work together to tackle complex problems.</a:t>
              </a:r>
              <a:endParaRPr lang="en-US" sz="1800" kern="1200"/>
            </a:p>
          </p:txBody>
        </p:sp>
        <p:sp>
          <p:nvSpPr>
            <p:cNvPr id="18" name="Rectangle 17" descr="Processor">
              <a:extLst>
                <a:ext uri="{FF2B5EF4-FFF2-40B4-BE49-F238E27FC236}">
                  <a16:creationId xmlns:a16="http://schemas.microsoft.com/office/drawing/2014/main" id="{DB69126C-DA4E-70F4-A168-BE059F0CF656}"/>
                </a:ext>
              </a:extLst>
            </p:cNvPr>
            <p:cNvSpPr/>
            <p:nvPr/>
          </p:nvSpPr>
          <p:spPr>
            <a:xfrm>
              <a:off x="9225636" y="1947530"/>
              <a:ext cx="651796" cy="651796"/>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sp>
        <p:sp>
          <p:nvSpPr>
            <p:cNvPr id="19" name="Freeform 18">
              <a:extLst>
                <a:ext uri="{FF2B5EF4-FFF2-40B4-BE49-F238E27FC236}">
                  <a16:creationId xmlns:a16="http://schemas.microsoft.com/office/drawing/2014/main" id="{F230AA7D-E331-2921-3093-DF63C6A4041D}"/>
                </a:ext>
              </a:extLst>
            </p:cNvPr>
            <p:cNvSpPr/>
            <p:nvPr/>
          </p:nvSpPr>
          <p:spPr>
            <a:xfrm>
              <a:off x="8827316" y="3215823"/>
              <a:ext cx="1448437" cy="2839234"/>
            </a:xfrm>
            <a:custGeom>
              <a:avLst/>
              <a:gdLst>
                <a:gd name="connsiteX0" fmla="*/ 0 w 1448437"/>
                <a:gd name="connsiteY0" fmla="*/ 0 h 2839234"/>
                <a:gd name="connsiteX1" fmla="*/ 1448437 w 1448437"/>
                <a:gd name="connsiteY1" fmla="*/ 0 h 2839234"/>
                <a:gd name="connsiteX2" fmla="*/ 1448437 w 1448437"/>
                <a:gd name="connsiteY2" fmla="*/ 2839234 h 2839234"/>
                <a:gd name="connsiteX3" fmla="*/ 0 w 1448437"/>
                <a:gd name="connsiteY3" fmla="*/ 2839234 h 2839234"/>
                <a:gd name="connsiteX4" fmla="*/ 0 w 1448437"/>
                <a:gd name="connsiteY4" fmla="*/ 0 h 283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37" h="2839234">
                  <a:moveTo>
                    <a:pt x="0" y="0"/>
                  </a:moveTo>
                  <a:lnTo>
                    <a:pt x="1448437" y="0"/>
                  </a:lnTo>
                  <a:lnTo>
                    <a:pt x="1448437" y="2839234"/>
                  </a:lnTo>
                  <a:lnTo>
                    <a:pt x="0" y="28392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i="0" kern="1200"/>
                <a:t>Error Detection and Debugging:</a:t>
              </a:r>
              <a:r>
                <a:rPr lang="en-US" sz="1800" b="0" i="0" kern="1200"/>
                <a:t> When code is shared, issues and bugs are more likely to be identified and resolved quickly through collaborative efforts.</a:t>
              </a:r>
              <a:endParaRPr lang="en-US" sz="1800" kern="1200"/>
            </a:p>
          </p:txBody>
        </p:sp>
      </p:grpSp>
    </p:spTree>
    <p:extLst>
      <p:ext uri="{BB962C8B-B14F-4D97-AF65-F5344CB8AC3E}">
        <p14:creationId xmlns:p14="http://schemas.microsoft.com/office/powerpoint/2010/main" val="23045677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Reproducibility, Documentation, Communication | Introduction to the Field  of Statistics (and R)">
            <a:extLst>
              <a:ext uri="{FF2B5EF4-FFF2-40B4-BE49-F238E27FC236}">
                <a16:creationId xmlns:a16="http://schemas.microsoft.com/office/drawing/2014/main" id="{6A9EF8D7-E8E1-FE4E-A453-305E14EEEE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2229" y="687686"/>
            <a:ext cx="11568586" cy="540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69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BA81C-D172-4249-9F05-EAE7A806D996}"/>
              </a:ext>
            </a:extLst>
          </p:cNvPr>
          <p:cNvSpPr>
            <a:spLocks noGrp="1"/>
          </p:cNvSpPr>
          <p:nvPr>
            <p:ph type="title"/>
          </p:nvPr>
        </p:nvSpPr>
        <p:spPr>
          <a:xfrm>
            <a:off x="838200" y="365125"/>
            <a:ext cx="10515600" cy="1325563"/>
          </a:xfrm>
        </p:spPr>
        <p:txBody>
          <a:bodyPr>
            <a:normAutofit/>
          </a:bodyPr>
          <a:lstStyle/>
          <a:p>
            <a:r>
              <a:rPr lang="en-US" sz="5400"/>
              <a:t>Guidelines for Writing Code</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DEB20C5-1911-4E6C-AFD2-4090CBB60B82}"/>
              </a:ext>
            </a:extLst>
          </p:cNvPr>
          <p:cNvGraphicFramePr>
            <a:graphicFrameLocks noGrp="1"/>
          </p:cNvGraphicFramePr>
          <p:nvPr>
            <p:ph idx="1"/>
            <p:extLst>
              <p:ext uri="{D42A27DB-BD31-4B8C-83A1-F6EECF244321}">
                <p14:modId xmlns:p14="http://schemas.microsoft.com/office/powerpoint/2010/main" val="167404953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78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5B0F6-F864-8F41-A505-CF23FEE3208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Spaghetti Code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5173B4-B267-7C47-8CB6-43976E23180B}"/>
              </a:ext>
            </a:extLst>
          </p:cNvPr>
          <p:cNvPicPr>
            <a:picLocks noChangeAspect="1"/>
          </p:cNvPicPr>
          <p:nvPr/>
        </p:nvPicPr>
        <p:blipFill>
          <a:blip r:embed="rId2"/>
          <a:stretch>
            <a:fillRect/>
          </a:stretch>
        </p:blipFill>
        <p:spPr>
          <a:xfrm>
            <a:off x="320040" y="2867552"/>
            <a:ext cx="11548872" cy="3118193"/>
          </a:xfrm>
          <a:prstGeom prst="rect">
            <a:avLst/>
          </a:prstGeom>
        </p:spPr>
      </p:pic>
    </p:spTree>
    <p:extLst>
      <p:ext uri="{BB962C8B-B14F-4D97-AF65-F5344CB8AC3E}">
        <p14:creationId xmlns:p14="http://schemas.microsoft.com/office/powerpoint/2010/main" val="194444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C2C5AC-3FF8-604A-B21D-1BEC71A3152B}"/>
              </a:ext>
            </a:extLst>
          </p:cNvPr>
          <p:cNvPicPr>
            <a:picLocks noGrp="1" noChangeAspect="1"/>
          </p:cNvPicPr>
          <p:nvPr>
            <p:ph idx="1"/>
          </p:nvPr>
        </p:nvPicPr>
        <p:blipFill>
          <a:blip r:embed="rId3"/>
          <a:stretch>
            <a:fillRect/>
          </a:stretch>
        </p:blipFill>
        <p:spPr>
          <a:xfrm>
            <a:off x="3014593" y="246744"/>
            <a:ext cx="7032725" cy="6357452"/>
          </a:xfrm>
          <a:prstGeom prst="rect">
            <a:avLst/>
          </a:prstGeom>
        </p:spPr>
      </p:pic>
    </p:spTree>
    <p:extLst>
      <p:ext uri="{BB962C8B-B14F-4D97-AF65-F5344CB8AC3E}">
        <p14:creationId xmlns:p14="http://schemas.microsoft.com/office/powerpoint/2010/main" val="72645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6481C02-A8A7-804A-92EC-4B79094C4FB0}"/>
              </a:ext>
            </a:extLst>
          </p:cNvPr>
          <p:cNvPicPr>
            <a:picLocks noGrp="1" noChangeAspect="1"/>
          </p:cNvPicPr>
          <p:nvPr>
            <p:ph idx="1"/>
          </p:nvPr>
        </p:nvPicPr>
        <p:blipFill>
          <a:blip r:embed="rId2"/>
          <a:stretch>
            <a:fillRect/>
          </a:stretch>
        </p:blipFill>
        <p:spPr>
          <a:xfrm>
            <a:off x="2240590" y="643467"/>
            <a:ext cx="7710820" cy="5571066"/>
          </a:xfrm>
          <a:prstGeom prst="rect">
            <a:avLst/>
          </a:prstGeom>
        </p:spPr>
      </p:pic>
    </p:spTree>
    <p:extLst>
      <p:ext uri="{BB962C8B-B14F-4D97-AF65-F5344CB8AC3E}">
        <p14:creationId xmlns:p14="http://schemas.microsoft.com/office/powerpoint/2010/main" val="127847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5E1387-4C1E-2A4A-A09A-5C48E0A7BE0D}"/>
              </a:ext>
            </a:extLst>
          </p:cNvPr>
          <p:cNvPicPr>
            <a:picLocks noChangeAspect="1"/>
          </p:cNvPicPr>
          <p:nvPr/>
        </p:nvPicPr>
        <p:blipFill>
          <a:blip r:embed="rId2"/>
          <a:stretch>
            <a:fillRect/>
          </a:stretch>
        </p:blipFill>
        <p:spPr>
          <a:xfrm>
            <a:off x="643467" y="1043517"/>
            <a:ext cx="10905066" cy="4770965"/>
          </a:xfrm>
          <a:prstGeom prst="rect">
            <a:avLst/>
          </a:prstGeom>
        </p:spPr>
      </p:pic>
    </p:spTree>
    <p:extLst>
      <p:ext uri="{BB962C8B-B14F-4D97-AF65-F5344CB8AC3E}">
        <p14:creationId xmlns:p14="http://schemas.microsoft.com/office/powerpoint/2010/main" val="163618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4888</TotalTime>
  <Words>1367</Words>
  <Application>Microsoft Macintosh PowerPoint</Application>
  <PresentationFormat>Widescreen</PresentationFormat>
  <Paragraphs>147</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Documentation Best Practices</vt:lpstr>
      <vt:lpstr>Sharing code is an essential part of being a data scientist</vt:lpstr>
      <vt:lpstr>Sharing code is an essential part of being a data scientist</vt:lpstr>
      <vt:lpstr>PowerPoint Presentation</vt:lpstr>
      <vt:lpstr>Guidelines for Writing Code</vt:lpstr>
      <vt:lpstr>Spaghetti Code</vt:lpstr>
      <vt:lpstr>PowerPoint Presentation</vt:lpstr>
      <vt:lpstr>PowerPoint Presentation</vt:lpstr>
      <vt:lpstr>PowerPoint Presentation</vt:lpstr>
      <vt:lpstr>More Guidelines for Writing Code</vt:lpstr>
      <vt:lpstr>Documentation</vt:lpstr>
      <vt:lpstr>Documentation</vt:lpstr>
      <vt:lpstr>Metadata in front of a Script</vt:lpstr>
      <vt:lpstr>PowerPoint Presentation</vt:lpstr>
      <vt:lpstr>Script or Markdown Document?</vt:lpstr>
      <vt:lpstr>PowerPoint Presentation</vt:lpstr>
      <vt:lpstr>Commenting best practice</vt:lpstr>
      <vt:lpstr>README File Contents</vt:lpstr>
      <vt:lpstr>PowerPoint Presentation</vt:lpstr>
      <vt:lpstr>Documentation Checklist</vt:lpstr>
      <vt:lpstr>Organization Checklist</vt:lpstr>
      <vt:lpstr>Automation Checklist</vt:lpstr>
      <vt:lpstr>Publication Checklist</vt:lpstr>
      <vt:lpstr>Publication Preprint Archives</vt:lpstr>
      <vt:lpstr>Git Repositories</vt:lpstr>
      <vt:lpstr>Give and Receive Credit for Reproducible Research?</vt:lpstr>
      <vt:lpstr>Documenting Python Code using Sphinx</vt:lpstr>
      <vt:lpstr>More Complex Sphinx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Reproducibility and Collaboration in Data Wrangling</dc:title>
  <dc:creator>Carly A. Bobak</dc:creator>
  <cp:lastModifiedBy>Carly A. Bobak</cp:lastModifiedBy>
  <cp:revision>8</cp:revision>
  <dcterms:created xsi:type="dcterms:W3CDTF">2021-10-05T02:13:04Z</dcterms:created>
  <dcterms:modified xsi:type="dcterms:W3CDTF">2023-08-07T03:26:49Z</dcterms:modified>
</cp:coreProperties>
</file>