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0A116-2F53-D746-AFB5-3DDE855639F0}" v="1" dt="2022-01-22T02:12:40.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FC60A116-2F53-D746-AFB5-3DDE855639F0}"/>
    <pc:docChg chg="custSel addSld delSld modSld">
      <pc:chgData name="Chen, Chao" userId="44c0eae3-1754-40ca-b7fc-812aef1f268d" providerId="ADAL" clId="{FC60A116-2F53-D746-AFB5-3DDE855639F0}" dt="2022-01-22T02:12:49.377" v="18" actId="20577"/>
      <pc:docMkLst>
        <pc:docMk/>
      </pc:docMkLst>
      <pc:sldChg chg="del">
        <pc:chgData name="Chen, Chao" userId="44c0eae3-1754-40ca-b7fc-812aef1f268d" providerId="ADAL" clId="{FC60A116-2F53-D746-AFB5-3DDE855639F0}" dt="2022-01-22T02:12:40.092" v="0" actId="2696"/>
        <pc:sldMkLst>
          <pc:docMk/>
          <pc:sldMk cId="3556347120" sldId="301"/>
        </pc:sldMkLst>
      </pc:sldChg>
      <pc:sldChg chg="del">
        <pc:chgData name="Chen, Chao" userId="44c0eae3-1754-40ca-b7fc-812aef1f268d" providerId="ADAL" clId="{FC60A116-2F53-D746-AFB5-3DDE855639F0}" dt="2022-01-22T02:12:40.092" v="0" actId="2696"/>
        <pc:sldMkLst>
          <pc:docMk/>
          <pc:sldMk cId="2292657764" sldId="302"/>
        </pc:sldMkLst>
      </pc:sldChg>
      <pc:sldChg chg="del">
        <pc:chgData name="Chen, Chao" userId="44c0eae3-1754-40ca-b7fc-812aef1f268d" providerId="ADAL" clId="{FC60A116-2F53-D746-AFB5-3DDE855639F0}" dt="2022-01-22T02:12:40.092" v="0" actId="2696"/>
        <pc:sldMkLst>
          <pc:docMk/>
          <pc:sldMk cId="304627538" sldId="303"/>
        </pc:sldMkLst>
      </pc:sldChg>
      <pc:sldChg chg="del">
        <pc:chgData name="Chen, Chao" userId="44c0eae3-1754-40ca-b7fc-812aef1f268d" providerId="ADAL" clId="{FC60A116-2F53-D746-AFB5-3DDE855639F0}" dt="2022-01-22T02:12:40.092" v="0" actId="2696"/>
        <pc:sldMkLst>
          <pc:docMk/>
          <pc:sldMk cId="1916732755" sldId="304"/>
        </pc:sldMkLst>
      </pc:sldChg>
      <pc:sldChg chg="del">
        <pc:chgData name="Chen, Chao" userId="44c0eae3-1754-40ca-b7fc-812aef1f268d" providerId="ADAL" clId="{FC60A116-2F53-D746-AFB5-3DDE855639F0}" dt="2022-01-22T02:12:40.092" v="0" actId="2696"/>
        <pc:sldMkLst>
          <pc:docMk/>
          <pc:sldMk cId="3168294154" sldId="305"/>
        </pc:sldMkLst>
      </pc:sldChg>
      <pc:sldChg chg="del">
        <pc:chgData name="Chen, Chao" userId="44c0eae3-1754-40ca-b7fc-812aef1f268d" providerId="ADAL" clId="{FC60A116-2F53-D746-AFB5-3DDE855639F0}" dt="2022-01-22T02:12:40.092" v="0" actId="2696"/>
        <pc:sldMkLst>
          <pc:docMk/>
          <pc:sldMk cId="2083914309" sldId="306"/>
        </pc:sldMkLst>
      </pc:sldChg>
      <pc:sldChg chg="del">
        <pc:chgData name="Chen, Chao" userId="44c0eae3-1754-40ca-b7fc-812aef1f268d" providerId="ADAL" clId="{FC60A116-2F53-D746-AFB5-3DDE855639F0}" dt="2022-01-22T02:12:40.092" v="0" actId="2696"/>
        <pc:sldMkLst>
          <pc:docMk/>
          <pc:sldMk cId="92311697" sldId="307"/>
        </pc:sldMkLst>
      </pc:sldChg>
      <pc:sldChg chg="del">
        <pc:chgData name="Chen, Chao" userId="44c0eae3-1754-40ca-b7fc-812aef1f268d" providerId="ADAL" clId="{FC60A116-2F53-D746-AFB5-3DDE855639F0}" dt="2022-01-22T02:12:40.092" v="0" actId="2696"/>
        <pc:sldMkLst>
          <pc:docMk/>
          <pc:sldMk cId="786195027" sldId="308"/>
        </pc:sldMkLst>
      </pc:sldChg>
      <pc:sldChg chg="del">
        <pc:chgData name="Chen, Chao" userId="44c0eae3-1754-40ca-b7fc-812aef1f268d" providerId="ADAL" clId="{FC60A116-2F53-D746-AFB5-3DDE855639F0}" dt="2022-01-22T02:12:40.092" v="0" actId="2696"/>
        <pc:sldMkLst>
          <pc:docMk/>
          <pc:sldMk cId="3879370524" sldId="309"/>
        </pc:sldMkLst>
      </pc:sldChg>
      <pc:sldChg chg="del">
        <pc:chgData name="Chen, Chao" userId="44c0eae3-1754-40ca-b7fc-812aef1f268d" providerId="ADAL" clId="{FC60A116-2F53-D746-AFB5-3DDE855639F0}" dt="2022-01-22T02:12:40.092" v="0" actId="2696"/>
        <pc:sldMkLst>
          <pc:docMk/>
          <pc:sldMk cId="4140762831" sldId="310"/>
        </pc:sldMkLst>
      </pc:sldChg>
      <pc:sldChg chg="modSp mod">
        <pc:chgData name="Chen, Chao" userId="44c0eae3-1754-40ca-b7fc-812aef1f268d" providerId="ADAL" clId="{FC60A116-2F53-D746-AFB5-3DDE855639F0}" dt="2022-01-22T02:12:49.377" v="18" actId="20577"/>
        <pc:sldMkLst>
          <pc:docMk/>
          <pc:sldMk cId="1560288090" sldId="311"/>
        </pc:sldMkLst>
        <pc:spChg chg="mod">
          <ac:chgData name="Chen, Chao" userId="44c0eae3-1754-40ca-b7fc-812aef1f268d" providerId="ADAL" clId="{FC60A116-2F53-D746-AFB5-3DDE855639F0}" dt="2022-01-22T02:12:49.377" v="18" actId="20577"/>
          <ac:spMkLst>
            <pc:docMk/>
            <pc:sldMk cId="1560288090" sldId="311"/>
            <ac:spMk id="4" creationId="{9495F89F-F88F-6242-AECC-A68595D6555E}"/>
          </ac:spMkLst>
        </pc:spChg>
      </pc:sldChg>
      <pc:sldChg chg="modSp add mod modClrScheme chgLayout">
        <pc:chgData name="Chen, Chao" userId="44c0eae3-1754-40ca-b7fc-812aef1f268d" providerId="ADAL" clId="{FC60A116-2F53-D746-AFB5-3DDE855639F0}" dt="2022-01-22T02:12:43.467" v="2" actId="700"/>
        <pc:sldMkLst>
          <pc:docMk/>
          <pc:sldMk cId="3287505631" sldId="365"/>
        </pc:sldMkLst>
        <pc:spChg chg="mod ord">
          <ac:chgData name="Chen, Chao" userId="44c0eae3-1754-40ca-b7fc-812aef1f268d" providerId="ADAL" clId="{FC60A116-2F53-D746-AFB5-3DDE855639F0}" dt="2022-01-22T02:12:43.467" v="2" actId="700"/>
          <ac:spMkLst>
            <pc:docMk/>
            <pc:sldMk cId="3287505631" sldId="365"/>
            <ac:spMk id="2" creationId="{580C77B1-F67E-49D3-BD0F-9A33B569AA43}"/>
          </ac:spMkLst>
        </pc:spChg>
        <pc:spChg chg="mod ord">
          <ac:chgData name="Chen, Chao" userId="44c0eae3-1754-40ca-b7fc-812aef1f268d" providerId="ADAL" clId="{FC60A116-2F53-D746-AFB5-3DDE855639F0}" dt="2022-01-22T02:12:43.467" v="2" actId="700"/>
          <ac:spMkLst>
            <pc:docMk/>
            <pc:sldMk cId="3287505631" sldId="365"/>
            <ac:spMk id="3" creationId="{872622D7-8464-4C02-8C70-E8C3E98D08BC}"/>
          </ac:spMkLst>
        </pc:spChg>
      </pc:sldChg>
      <pc:sldChg chg="modSp add mod modClrScheme chgLayout">
        <pc:chgData name="Chen, Chao" userId="44c0eae3-1754-40ca-b7fc-812aef1f268d" providerId="ADAL" clId="{FC60A116-2F53-D746-AFB5-3DDE855639F0}" dt="2022-01-22T02:12:43.467" v="2" actId="700"/>
        <pc:sldMkLst>
          <pc:docMk/>
          <pc:sldMk cId="1251672159" sldId="366"/>
        </pc:sldMkLst>
        <pc:spChg chg="mod ord">
          <ac:chgData name="Chen, Chao" userId="44c0eae3-1754-40ca-b7fc-812aef1f268d" providerId="ADAL" clId="{FC60A116-2F53-D746-AFB5-3DDE855639F0}" dt="2022-01-22T02:12:43.467" v="2" actId="700"/>
          <ac:spMkLst>
            <pc:docMk/>
            <pc:sldMk cId="1251672159" sldId="366"/>
            <ac:spMk id="2" creationId="{9A67F1BC-7DDA-4B5E-99B3-A559BB0CD003}"/>
          </ac:spMkLst>
        </pc:spChg>
        <pc:spChg chg="mod ord">
          <ac:chgData name="Chen, Chao" userId="44c0eae3-1754-40ca-b7fc-812aef1f268d" providerId="ADAL" clId="{FC60A116-2F53-D746-AFB5-3DDE855639F0}" dt="2022-01-22T02:12:43.467" v="2" actId="700"/>
          <ac:spMkLst>
            <pc:docMk/>
            <pc:sldMk cId="1251672159" sldId="366"/>
            <ac:spMk id="3" creationId="{5A942030-7114-4B94-9A49-7C51E41D1A9C}"/>
          </ac:spMkLst>
        </pc:spChg>
      </pc:sldChg>
      <pc:sldChg chg="modSp add mod modClrScheme chgLayout">
        <pc:chgData name="Chen, Chao" userId="44c0eae3-1754-40ca-b7fc-812aef1f268d" providerId="ADAL" clId="{FC60A116-2F53-D746-AFB5-3DDE855639F0}" dt="2022-01-22T02:12:43.467" v="2" actId="700"/>
        <pc:sldMkLst>
          <pc:docMk/>
          <pc:sldMk cId="1815770897" sldId="367"/>
        </pc:sldMkLst>
        <pc:spChg chg="mod ord">
          <ac:chgData name="Chen, Chao" userId="44c0eae3-1754-40ca-b7fc-812aef1f268d" providerId="ADAL" clId="{FC60A116-2F53-D746-AFB5-3DDE855639F0}" dt="2022-01-22T02:12:43.467" v="2" actId="700"/>
          <ac:spMkLst>
            <pc:docMk/>
            <pc:sldMk cId="1815770897" sldId="367"/>
            <ac:spMk id="2" creationId="{32F39CA0-222E-4B17-8B89-5EF84152A559}"/>
          </ac:spMkLst>
        </pc:spChg>
        <pc:spChg chg="mod ord">
          <ac:chgData name="Chen, Chao" userId="44c0eae3-1754-40ca-b7fc-812aef1f268d" providerId="ADAL" clId="{FC60A116-2F53-D746-AFB5-3DDE855639F0}" dt="2022-01-22T02:12:43.467" v="2" actId="700"/>
          <ac:spMkLst>
            <pc:docMk/>
            <pc:sldMk cId="1815770897" sldId="367"/>
            <ac:spMk id="3" creationId="{CCCA10ED-6DC0-4F46-A18F-D6B2378CF1B3}"/>
          </ac:spMkLst>
        </pc:spChg>
      </pc:sldChg>
      <pc:sldChg chg="modSp add mod modClrScheme chgLayout">
        <pc:chgData name="Chen, Chao" userId="44c0eae3-1754-40ca-b7fc-812aef1f268d" providerId="ADAL" clId="{FC60A116-2F53-D746-AFB5-3DDE855639F0}" dt="2022-01-22T02:12:43.467" v="2" actId="700"/>
        <pc:sldMkLst>
          <pc:docMk/>
          <pc:sldMk cId="2846822922" sldId="368"/>
        </pc:sldMkLst>
        <pc:spChg chg="mod ord">
          <ac:chgData name="Chen, Chao" userId="44c0eae3-1754-40ca-b7fc-812aef1f268d" providerId="ADAL" clId="{FC60A116-2F53-D746-AFB5-3DDE855639F0}" dt="2022-01-22T02:12:43.467" v="2" actId="700"/>
          <ac:spMkLst>
            <pc:docMk/>
            <pc:sldMk cId="2846822922" sldId="368"/>
            <ac:spMk id="2" creationId="{50B47210-DA0F-406C-BD1C-BE49CAED3A8E}"/>
          </ac:spMkLst>
        </pc:spChg>
        <pc:spChg chg="mod ord">
          <ac:chgData name="Chen, Chao" userId="44c0eae3-1754-40ca-b7fc-812aef1f268d" providerId="ADAL" clId="{FC60A116-2F53-D746-AFB5-3DDE855639F0}" dt="2022-01-22T02:12:43.467" v="2" actId="700"/>
          <ac:spMkLst>
            <pc:docMk/>
            <pc:sldMk cId="2846822922" sldId="368"/>
            <ac:spMk id="3" creationId="{CC77C5CD-E9E9-4E0E-A1D6-20B37A1C2010}"/>
          </ac:spMkLst>
        </pc:spChg>
      </pc:sldChg>
      <pc:sldChg chg="modSp add mod modClrScheme chgLayout">
        <pc:chgData name="Chen, Chao" userId="44c0eae3-1754-40ca-b7fc-812aef1f268d" providerId="ADAL" clId="{FC60A116-2F53-D746-AFB5-3DDE855639F0}" dt="2022-01-22T02:12:43.467" v="2" actId="700"/>
        <pc:sldMkLst>
          <pc:docMk/>
          <pc:sldMk cId="4122884079" sldId="369"/>
        </pc:sldMkLst>
        <pc:spChg chg="mod ord">
          <ac:chgData name="Chen, Chao" userId="44c0eae3-1754-40ca-b7fc-812aef1f268d" providerId="ADAL" clId="{FC60A116-2F53-D746-AFB5-3DDE855639F0}" dt="2022-01-22T02:12:43.467" v="2" actId="700"/>
          <ac:spMkLst>
            <pc:docMk/>
            <pc:sldMk cId="4122884079" sldId="369"/>
            <ac:spMk id="2" creationId="{ED39845B-D53E-4CE0-8037-69935E6A7B2C}"/>
          </ac:spMkLst>
        </pc:spChg>
        <pc:spChg chg="mod ord">
          <ac:chgData name="Chen, Chao" userId="44c0eae3-1754-40ca-b7fc-812aef1f268d" providerId="ADAL" clId="{FC60A116-2F53-D746-AFB5-3DDE855639F0}" dt="2022-01-22T02:12:43.467" v="2" actId="700"/>
          <ac:spMkLst>
            <pc:docMk/>
            <pc:sldMk cId="4122884079" sldId="369"/>
            <ac:spMk id="3" creationId="{59DDC8B9-E531-4CCF-9188-0E585D31F44D}"/>
          </ac:spMkLst>
        </pc:spChg>
      </pc:sldChg>
      <pc:sldChg chg="modSp add mod modClrScheme chgLayout">
        <pc:chgData name="Chen, Chao" userId="44c0eae3-1754-40ca-b7fc-812aef1f268d" providerId="ADAL" clId="{FC60A116-2F53-D746-AFB5-3DDE855639F0}" dt="2022-01-22T02:12:43.467" v="2" actId="700"/>
        <pc:sldMkLst>
          <pc:docMk/>
          <pc:sldMk cId="2335272647" sldId="370"/>
        </pc:sldMkLst>
        <pc:spChg chg="mod ord">
          <ac:chgData name="Chen, Chao" userId="44c0eae3-1754-40ca-b7fc-812aef1f268d" providerId="ADAL" clId="{FC60A116-2F53-D746-AFB5-3DDE855639F0}" dt="2022-01-22T02:12:43.467" v="2" actId="700"/>
          <ac:spMkLst>
            <pc:docMk/>
            <pc:sldMk cId="2335272647" sldId="370"/>
            <ac:spMk id="2" creationId="{5FF3B52D-5ADA-4604-9A55-EE37AAE7A46D}"/>
          </ac:spMkLst>
        </pc:spChg>
        <pc:spChg chg="mod ord">
          <ac:chgData name="Chen, Chao" userId="44c0eae3-1754-40ca-b7fc-812aef1f268d" providerId="ADAL" clId="{FC60A116-2F53-D746-AFB5-3DDE855639F0}" dt="2022-01-22T02:12:43.467" v="2" actId="700"/>
          <ac:spMkLst>
            <pc:docMk/>
            <pc:sldMk cId="2335272647" sldId="370"/>
            <ac:spMk id="4" creationId="{59D717CD-F12A-43EA-BC84-3C5EA188647B}"/>
          </ac:spMkLst>
        </pc:spChg>
        <pc:picChg chg="mod ord">
          <ac:chgData name="Chen, Chao" userId="44c0eae3-1754-40ca-b7fc-812aef1f268d" providerId="ADAL" clId="{FC60A116-2F53-D746-AFB5-3DDE855639F0}" dt="2022-01-22T02:12:43.467" v="2" actId="700"/>
          <ac:picMkLst>
            <pc:docMk/>
            <pc:sldMk cId="2335272647" sldId="370"/>
            <ac:picMk id="5" creationId="{00000000-0000-0000-0000-000000000000}"/>
          </ac:picMkLst>
        </pc:picChg>
      </pc:sldChg>
      <pc:sldChg chg="modSp add mod modClrScheme chgLayout">
        <pc:chgData name="Chen, Chao" userId="44c0eae3-1754-40ca-b7fc-812aef1f268d" providerId="ADAL" clId="{FC60A116-2F53-D746-AFB5-3DDE855639F0}" dt="2022-01-22T02:12:43.467" v="2" actId="700"/>
        <pc:sldMkLst>
          <pc:docMk/>
          <pc:sldMk cId="1137422508" sldId="371"/>
        </pc:sldMkLst>
        <pc:spChg chg="mod ord">
          <ac:chgData name="Chen, Chao" userId="44c0eae3-1754-40ca-b7fc-812aef1f268d" providerId="ADAL" clId="{FC60A116-2F53-D746-AFB5-3DDE855639F0}" dt="2022-01-22T02:12:43.467" v="2" actId="700"/>
          <ac:spMkLst>
            <pc:docMk/>
            <pc:sldMk cId="1137422508" sldId="371"/>
            <ac:spMk id="2" creationId="{A6C3AE3F-2571-4696-81A6-DE81A85549FB}"/>
          </ac:spMkLst>
        </pc:spChg>
        <pc:spChg chg="mod ord">
          <ac:chgData name="Chen, Chao" userId="44c0eae3-1754-40ca-b7fc-812aef1f268d" providerId="ADAL" clId="{FC60A116-2F53-D746-AFB5-3DDE855639F0}" dt="2022-01-22T02:12:43.467" v="2" actId="700"/>
          <ac:spMkLst>
            <pc:docMk/>
            <pc:sldMk cId="1137422508" sldId="371"/>
            <ac:spMk id="3" creationId="{26651C69-42B1-4F08-A136-CABC0ECF745A}"/>
          </ac:spMkLst>
        </pc:spChg>
      </pc:sldChg>
      <pc:sldChg chg="modSp add mod modClrScheme chgLayout">
        <pc:chgData name="Chen, Chao" userId="44c0eae3-1754-40ca-b7fc-812aef1f268d" providerId="ADAL" clId="{FC60A116-2F53-D746-AFB5-3DDE855639F0}" dt="2022-01-22T02:12:43.467" v="2" actId="700"/>
        <pc:sldMkLst>
          <pc:docMk/>
          <pc:sldMk cId="2547055764" sldId="372"/>
        </pc:sldMkLst>
        <pc:spChg chg="mod ord">
          <ac:chgData name="Chen, Chao" userId="44c0eae3-1754-40ca-b7fc-812aef1f268d" providerId="ADAL" clId="{FC60A116-2F53-D746-AFB5-3DDE855639F0}" dt="2022-01-22T02:12:43.467" v="2" actId="700"/>
          <ac:spMkLst>
            <pc:docMk/>
            <pc:sldMk cId="2547055764" sldId="372"/>
            <ac:spMk id="2" creationId="{A6C3AE3F-2571-4696-81A6-DE81A85549FB}"/>
          </ac:spMkLst>
        </pc:spChg>
        <pc:spChg chg="mod ord">
          <ac:chgData name="Chen, Chao" userId="44c0eae3-1754-40ca-b7fc-812aef1f268d" providerId="ADAL" clId="{FC60A116-2F53-D746-AFB5-3DDE855639F0}" dt="2022-01-22T02:12:43.467" v="2" actId="700"/>
          <ac:spMkLst>
            <pc:docMk/>
            <pc:sldMk cId="2547055764" sldId="372"/>
            <ac:spMk id="3" creationId="{26651C69-42B1-4F08-A136-CABC0ECF745A}"/>
          </ac:spMkLst>
        </pc:spChg>
      </pc:sldChg>
      <pc:sldChg chg="modSp add mod modClrScheme chgLayout">
        <pc:chgData name="Chen, Chao" userId="44c0eae3-1754-40ca-b7fc-812aef1f268d" providerId="ADAL" clId="{FC60A116-2F53-D746-AFB5-3DDE855639F0}" dt="2022-01-22T02:12:43.467" v="2" actId="700"/>
        <pc:sldMkLst>
          <pc:docMk/>
          <pc:sldMk cId="1002887449" sldId="373"/>
        </pc:sldMkLst>
        <pc:spChg chg="mod ord">
          <ac:chgData name="Chen, Chao" userId="44c0eae3-1754-40ca-b7fc-812aef1f268d" providerId="ADAL" clId="{FC60A116-2F53-D746-AFB5-3DDE855639F0}" dt="2022-01-22T02:12:43.467" v="2" actId="700"/>
          <ac:spMkLst>
            <pc:docMk/>
            <pc:sldMk cId="1002887449" sldId="373"/>
            <ac:spMk id="2" creationId="{AFD36AB0-1573-42E5-9D91-3BA1216EE717}"/>
          </ac:spMkLst>
        </pc:spChg>
        <pc:spChg chg="mod ord">
          <ac:chgData name="Chen, Chao" userId="44c0eae3-1754-40ca-b7fc-812aef1f268d" providerId="ADAL" clId="{FC60A116-2F53-D746-AFB5-3DDE855639F0}" dt="2022-01-22T02:12:43.467" v="2" actId="700"/>
          <ac:spMkLst>
            <pc:docMk/>
            <pc:sldMk cId="1002887449" sldId="373"/>
            <ac:spMk id="3" creationId="{5058BFA8-3C4B-4377-814B-AC6F5074F755}"/>
          </ac:spMkLst>
        </pc:spChg>
      </pc:sldChg>
      <pc:sldChg chg="modSp add mod modClrScheme chgLayout">
        <pc:chgData name="Chen, Chao" userId="44c0eae3-1754-40ca-b7fc-812aef1f268d" providerId="ADAL" clId="{FC60A116-2F53-D746-AFB5-3DDE855639F0}" dt="2022-01-22T02:12:43.467" v="2" actId="700"/>
        <pc:sldMkLst>
          <pc:docMk/>
          <pc:sldMk cId="3733919521" sldId="374"/>
        </pc:sldMkLst>
        <pc:spChg chg="mod ord">
          <ac:chgData name="Chen, Chao" userId="44c0eae3-1754-40ca-b7fc-812aef1f268d" providerId="ADAL" clId="{FC60A116-2F53-D746-AFB5-3DDE855639F0}" dt="2022-01-22T02:12:43.467" v="2" actId="700"/>
          <ac:spMkLst>
            <pc:docMk/>
            <pc:sldMk cId="3733919521" sldId="374"/>
            <ac:spMk id="2" creationId="{45FA5ABB-BC1D-4840-8349-17951752738B}"/>
          </ac:spMkLst>
        </pc:spChg>
        <pc:spChg chg="mod ord">
          <ac:chgData name="Chen, Chao" userId="44c0eae3-1754-40ca-b7fc-812aef1f268d" providerId="ADAL" clId="{FC60A116-2F53-D746-AFB5-3DDE855639F0}" dt="2022-01-22T02:12:43.467" v="2" actId="700"/>
          <ac:spMkLst>
            <pc:docMk/>
            <pc:sldMk cId="3733919521" sldId="374"/>
            <ac:spMk id="3" creationId="{6BB472F0-BB88-41DC-812B-E75D35D41E50}"/>
          </ac:spMkLst>
        </pc:spChg>
      </pc:sldChg>
      <pc:sldChg chg="modSp add mod modClrScheme chgLayout">
        <pc:chgData name="Chen, Chao" userId="44c0eae3-1754-40ca-b7fc-812aef1f268d" providerId="ADAL" clId="{FC60A116-2F53-D746-AFB5-3DDE855639F0}" dt="2022-01-22T02:12:43.467" v="2" actId="700"/>
        <pc:sldMkLst>
          <pc:docMk/>
          <pc:sldMk cId="2575408235" sldId="375"/>
        </pc:sldMkLst>
        <pc:spChg chg="mod ord">
          <ac:chgData name="Chen, Chao" userId="44c0eae3-1754-40ca-b7fc-812aef1f268d" providerId="ADAL" clId="{FC60A116-2F53-D746-AFB5-3DDE855639F0}" dt="2022-01-22T02:12:43.467" v="2" actId="700"/>
          <ac:spMkLst>
            <pc:docMk/>
            <pc:sldMk cId="2575408235" sldId="375"/>
            <ac:spMk id="2" creationId="{06A16FD9-D60F-4FEA-8577-22ED8609641F}"/>
          </ac:spMkLst>
        </pc:spChg>
        <pc:spChg chg="mod ord">
          <ac:chgData name="Chen, Chao" userId="44c0eae3-1754-40ca-b7fc-812aef1f268d" providerId="ADAL" clId="{FC60A116-2F53-D746-AFB5-3DDE855639F0}" dt="2022-01-22T02:12:43.467" v="2" actId="700"/>
          <ac:spMkLst>
            <pc:docMk/>
            <pc:sldMk cId="2575408235" sldId="375"/>
            <ac:spMk id="3" creationId="{DACD60D0-973D-4974-B3C1-0589FC3FF87F}"/>
          </ac:spMkLst>
        </pc:spChg>
      </pc:sldChg>
      <pc:sldChg chg="modSp add mod modClrScheme chgLayout">
        <pc:chgData name="Chen, Chao" userId="44c0eae3-1754-40ca-b7fc-812aef1f268d" providerId="ADAL" clId="{FC60A116-2F53-D746-AFB5-3DDE855639F0}" dt="2022-01-22T02:12:43.467" v="2" actId="700"/>
        <pc:sldMkLst>
          <pc:docMk/>
          <pc:sldMk cId="1669975949" sldId="376"/>
        </pc:sldMkLst>
        <pc:spChg chg="mod ord">
          <ac:chgData name="Chen, Chao" userId="44c0eae3-1754-40ca-b7fc-812aef1f268d" providerId="ADAL" clId="{FC60A116-2F53-D746-AFB5-3DDE855639F0}" dt="2022-01-22T02:12:43.467" v="2" actId="700"/>
          <ac:spMkLst>
            <pc:docMk/>
            <pc:sldMk cId="1669975949" sldId="376"/>
            <ac:spMk id="2" creationId="{CA37B5D9-B6B0-4DAC-9786-0EBBCF269B88}"/>
          </ac:spMkLst>
        </pc:spChg>
        <pc:spChg chg="mod ord">
          <ac:chgData name="Chen, Chao" userId="44c0eae3-1754-40ca-b7fc-812aef1f268d" providerId="ADAL" clId="{FC60A116-2F53-D746-AFB5-3DDE855639F0}" dt="2022-01-22T02:12:43.467" v="2" actId="700"/>
          <ac:spMkLst>
            <pc:docMk/>
            <pc:sldMk cId="1669975949" sldId="376"/>
            <ac:spMk id="3" creationId="{04560A04-C54A-4716-8D0F-218BF4A34363}"/>
          </ac:spMkLst>
        </pc:spChg>
      </pc:sldChg>
      <pc:sldChg chg="modSp add mod modClrScheme chgLayout">
        <pc:chgData name="Chen, Chao" userId="44c0eae3-1754-40ca-b7fc-812aef1f268d" providerId="ADAL" clId="{FC60A116-2F53-D746-AFB5-3DDE855639F0}" dt="2022-01-22T02:12:43.467" v="2" actId="700"/>
        <pc:sldMkLst>
          <pc:docMk/>
          <pc:sldMk cId="2256482332" sldId="377"/>
        </pc:sldMkLst>
        <pc:spChg chg="mod ord">
          <ac:chgData name="Chen, Chao" userId="44c0eae3-1754-40ca-b7fc-812aef1f268d" providerId="ADAL" clId="{FC60A116-2F53-D746-AFB5-3DDE855639F0}" dt="2022-01-22T02:12:43.467" v="2" actId="700"/>
          <ac:spMkLst>
            <pc:docMk/>
            <pc:sldMk cId="2256482332" sldId="377"/>
            <ac:spMk id="2" creationId="{04560A44-4090-43E1-AEC7-FEC0986F3838}"/>
          </ac:spMkLst>
        </pc:spChg>
        <pc:spChg chg="mod ord">
          <ac:chgData name="Chen, Chao" userId="44c0eae3-1754-40ca-b7fc-812aef1f268d" providerId="ADAL" clId="{FC60A116-2F53-D746-AFB5-3DDE855639F0}" dt="2022-01-22T02:12:43.467" v="2" actId="700"/>
          <ac:spMkLst>
            <pc:docMk/>
            <pc:sldMk cId="2256482332" sldId="377"/>
            <ac:spMk id="3" creationId="{123DFFB0-2DE7-4D02-8762-24308535A826}"/>
          </ac:spMkLst>
        </pc:spChg>
      </pc:sldChg>
      <pc:sldChg chg="modSp add mod modClrScheme chgLayout">
        <pc:chgData name="Chen, Chao" userId="44c0eae3-1754-40ca-b7fc-812aef1f268d" providerId="ADAL" clId="{FC60A116-2F53-D746-AFB5-3DDE855639F0}" dt="2022-01-22T02:12:43.467" v="2" actId="700"/>
        <pc:sldMkLst>
          <pc:docMk/>
          <pc:sldMk cId="615514113" sldId="378"/>
        </pc:sldMkLst>
        <pc:spChg chg="mod ord">
          <ac:chgData name="Chen, Chao" userId="44c0eae3-1754-40ca-b7fc-812aef1f268d" providerId="ADAL" clId="{FC60A116-2F53-D746-AFB5-3DDE855639F0}" dt="2022-01-22T02:12:43.467" v="2" actId="700"/>
          <ac:spMkLst>
            <pc:docMk/>
            <pc:sldMk cId="615514113" sldId="378"/>
            <ac:spMk id="2" creationId="{544112F8-01C4-4EE0-9138-B5BDD7769F92}"/>
          </ac:spMkLst>
        </pc:spChg>
        <pc:spChg chg="mod ord">
          <ac:chgData name="Chen, Chao" userId="44c0eae3-1754-40ca-b7fc-812aef1f268d" providerId="ADAL" clId="{FC60A116-2F53-D746-AFB5-3DDE855639F0}" dt="2022-01-22T02:12:43.467" v="2" actId="700"/>
          <ac:spMkLst>
            <pc:docMk/>
            <pc:sldMk cId="615514113" sldId="378"/>
            <ac:spMk id="3" creationId="{ECF5EEB0-0CD0-4427-AB1A-567ED17AE16B}"/>
          </ac:spMkLst>
        </pc:spChg>
      </pc:sldChg>
      <pc:sldChg chg="modSp add mod modClrScheme chgLayout">
        <pc:chgData name="Chen, Chao" userId="44c0eae3-1754-40ca-b7fc-812aef1f268d" providerId="ADAL" clId="{FC60A116-2F53-D746-AFB5-3DDE855639F0}" dt="2022-01-22T02:12:43.467" v="2" actId="700"/>
        <pc:sldMkLst>
          <pc:docMk/>
          <pc:sldMk cId="3252977018" sldId="379"/>
        </pc:sldMkLst>
        <pc:spChg chg="mod ord">
          <ac:chgData name="Chen, Chao" userId="44c0eae3-1754-40ca-b7fc-812aef1f268d" providerId="ADAL" clId="{FC60A116-2F53-D746-AFB5-3DDE855639F0}" dt="2022-01-22T02:12:43.467" v="2" actId="700"/>
          <ac:spMkLst>
            <pc:docMk/>
            <pc:sldMk cId="3252977018" sldId="379"/>
            <ac:spMk id="2" creationId="{FD5DA612-CDCB-4D05-9911-1D14B4D3B7CF}"/>
          </ac:spMkLst>
        </pc:spChg>
        <pc:spChg chg="mod ord">
          <ac:chgData name="Chen, Chao" userId="44c0eae3-1754-40ca-b7fc-812aef1f268d" providerId="ADAL" clId="{FC60A116-2F53-D746-AFB5-3DDE855639F0}" dt="2022-01-22T02:12:43.467" v="2" actId="700"/>
          <ac:spMkLst>
            <pc:docMk/>
            <pc:sldMk cId="3252977018" sldId="379"/>
            <ac:spMk id="3" creationId="{2A9E5ED2-C07B-4AC2-960E-CC631E1E013B}"/>
          </ac:spMkLst>
        </pc:spChg>
      </pc:sldChg>
      <pc:sldChg chg="modSp add mod modClrScheme chgLayout">
        <pc:chgData name="Chen, Chao" userId="44c0eae3-1754-40ca-b7fc-812aef1f268d" providerId="ADAL" clId="{FC60A116-2F53-D746-AFB5-3DDE855639F0}" dt="2022-01-22T02:12:43.467" v="2" actId="700"/>
        <pc:sldMkLst>
          <pc:docMk/>
          <pc:sldMk cId="105930100" sldId="380"/>
        </pc:sldMkLst>
        <pc:spChg chg="mod ord">
          <ac:chgData name="Chen, Chao" userId="44c0eae3-1754-40ca-b7fc-812aef1f268d" providerId="ADAL" clId="{FC60A116-2F53-D746-AFB5-3DDE855639F0}" dt="2022-01-22T02:12:43.467" v="2" actId="700"/>
          <ac:spMkLst>
            <pc:docMk/>
            <pc:sldMk cId="105930100" sldId="380"/>
            <ac:spMk id="2" creationId="{694D37BA-4D64-49C9-9257-7AED2E098083}"/>
          </ac:spMkLst>
        </pc:spChg>
        <pc:spChg chg="mod ord">
          <ac:chgData name="Chen, Chao" userId="44c0eae3-1754-40ca-b7fc-812aef1f268d" providerId="ADAL" clId="{FC60A116-2F53-D746-AFB5-3DDE855639F0}" dt="2022-01-22T02:12:43.467" v="2" actId="700"/>
          <ac:spMkLst>
            <pc:docMk/>
            <pc:sldMk cId="105930100" sldId="380"/>
            <ac:spMk id="4" creationId="{BE9D5FE5-2E20-4871-B4D2-346904C3DB71}"/>
          </ac:spMkLst>
        </pc:spChg>
        <pc:picChg chg="mod ord">
          <ac:chgData name="Chen, Chao" userId="44c0eae3-1754-40ca-b7fc-812aef1f268d" providerId="ADAL" clId="{FC60A116-2F53-D746-AFB5-3DDE855639F0}" dt="2022-01-22T02:12:43.467" v="2" actId="700"/>
          <ac:picMkLst>
            <pc:docMk/>
            <pc:sldMk cId="105930100" sldId="380"/>
            <ac:picMk id="5" creationId="{00000000-0000-0000-0000-000000000000}"/>
          </ac:picMkLst>
        </pc:picChg>
      </pc:sldChg>
      <pc:sldChg chg="modSp add mod modClrScheme chgLayout">
        <pc:chgData name="Chen, Chao" userId="44c0eae3-1754-40ca-b7fc-812aef1f268d" providerId="ADAL" clId="{FC60A116-2F53-D746-AFB5-3DDE855639F0}" dt="2022-01-22T02:12:43.467" v="2" actId="700"/>
        <pc:sldMkLst>
          <pc:docMk/>
          <pc:sldMk cId="1580402636" sldId="381"/>
        </pc:sldMkLst>
        <pc:spChg chg="mod ord">
          <ac:chgData name="Chen, Chao" userId="44c0eae3-1754-40ca-b7fc-812aef1f268d" providerId="ADAL" clId="{FC60A116-2F53-D746-AFB5-3DDE855639F0}" dt="2022-01-22T02:12:43.467" v="2" actId="700"/>
          <ac:spMkLst>
            <pc:docMk/>
            <pc:sldMk cId="1580402636" sldId="381"/>
            <ac:spMk id="2" creationId="{99193C50-34C0-4AD3-B78D-8855C96F054A}"/>
          </ac:spMkLst>
        </pc:spChg>
        <pc:spChg chg="mod ord">
          <ac:chgData name="Chen, Chao" userId="44c0eae3-1754-40ca-b7fc-812aef1f268d" providerId="ADAL" clId="{FC60A116-2F53-D746-AFB5-3DDE855639F0}" dt="2022-01-22T02:12:43.467" v="2" actId="700"/>
          <ac:spMkLst>
            <pc:docMk/>
            <pc:sldMk cId="1580402636" sldId="381"/>
            <ac:spMk id="3" creationId="{D27459F7-4FCA-44BF-8A3F-E67D689683CB}"/>
          </ac:spMkLst>
        </pc:spChg>
      </pc:sldChg>
      <pc:sldChg chg="modSp add mod modClrScheme chgLayout">
        <pc:chgData name="Chen, Chao" userId="44c0eae3-1754-40ca-b7fc-812aef1f268d" providerId="ADAL" clId="{FC60A116-2F53-D746-AFB5-3DDE855639F0}" dt="2022-01-22T02:12:43.467" v="2" actId="700"/>
        <pc:sldMkLst>
          <pc:docMk/>
          <pc:sldMk cId="1875924286" sldId="382"/>
        </pc:sldMkLst>
        <pc:spChg chg="mod ord">
          <ac:chgData name="Chen, Chao" userId="44c0eae3-1754-40ca-b7fc-812aef1f268d" providerId="ADAL" clId="{FC60A116-2F53-D746-AFB5-3DDE855639F0}" dt="2022-01-22T02:12:43.467" v="2" actId="700"/>
          <ac:spMkLst>
            <pc:docMk/>
            <pc:sldMk cId="1875924286" sldId="382"/>
            <ac:spMk id="2" creationId="{9BEB7F27-7F4D-4EF0-8D43-FDAB90733EBE}"/>
          </ac:spMkLst>
        </pc:spChg>
        <pc:spChg chg="mod ord">
          <ac:chgData name="Chen, Chao" userId="44c0eae3-1754-40ca-b7fc-812aef1f268d" providerId="ADAL" clId="{FC60A116-2F53-D746-AFB5-3DDE855639F0}" dt="2022-01-22T02:12:43.467" v="2" actId="700"/>
          <ac:spMkLst>
            <pc:docMk/>
            <pc:sldMk cId="1875924286" sldId="382"/>
            <ac:spMk id="3" creationId="{BF5B4BA3-FA65-44A7-828D-FA120AC7F6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Device Hardening</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6AB0-1573-42E5-9D91-3BA1216EE717}"/>
              </a:ext>
            </a:extLst>
          </p:cNvPr>
          <p:cNvSpPr>
            <a:spLocks noGrp="1"/>
          </p:cNvSpPr>
          <p:nvPr>
            <p:ph type="title"/>
          </p:nvPr>
        </p:nvSpPr>
        <p:spPr/>
        <p:txBody>
          <a:bodyPr/>
          <a:lstStyle/>
          <a:p>
            <a:r>
              <a:rPr lang="en-US" dirty="0"/>
              <a:t>Asset Disposal</a:t>
            </a:r>
          </a:p>
        </p:txBody>
      </p:sp>
      <p:sp>
        <p:nvSpPr>
          <p:cNvPr id="3" name="Text Placeholder 2">
            <a:extLst>
              <a:ext uri="{FF2B5EF4-FFF2-40B4-BE49-F238E27FC236}">
                <a16:creationId xmlns:a16="http://schemas.microsoft.com/office/drawing/2014/main" id="{5058BFA8-3C4B-4377-814B-AC6F5074F755}"/>
              </a:ext>
            </a:extLst>
          </p:cNvPr>
          <p:cNvSpPr>
            <a:spLocks noGrp="1"/>
          </p:cNvSpPr>
          <p:nvPr>
            <p:ph idx="1"/>
          </p:nvPr>
        </p:nvSpPr>
        <p:spPr>
          <a:xfrm>
            <a:off x="614995" y="1925903"/>
            <a:ext cx="7955427" cy="4251059"/>
          </a:xfrm>
        </p:spPr>
        <p:txBody>
          <a:bodyPr/>
          <a:lstStyle/>
          <a:p>
            <a:r>
              <a:rPr lang="en-US" dirty="0"/>
              <a:t>Mining data from discarded devices can yield significant insights into a company’s operations, proprietary systems, and sensitive data</a:t>
            </a:r>
          </a:p>
          <a:p>
            <a:r>
              <a:rPr lang="en-US" dirty="0"/>
              <a:t>Your company is legally responsible for the data contained on devices even after you stop using them</a:t>
            </a:r>
          </a:p>
          <a:p>
            <a:r>
              <a:rPr lang="en-US" dirty="0"/>
              <a:t>In many cases, companies will hire professional disposal services that adequately sanitise or destroy devices so no data can be recovered</a:t>
            </a:r>
          </a:p>
          <a:p>
            <a:r>
              <a:rPr lang="en-US" dirty="0"/>
              <a:t>These services often provide a </a:t>
            </a:r>
            <a:r>
              <a:rPr lang="en-US" b="1" dirty="0"/>
              <a:t>CEED (Certificate of Electronic Equipment Destruction)</a:t>
            </a:r>
            <a:r>
              <a:rPr lang="en-US" dirty="0"/>
              <a:t>,</a:t>
            </a:r>
            <a:r>
              <a:rPr lang="en-US" b="1" dirty="0"/>
              <a:t> </a:t>
            </a:r>
            <a:r>
              <a:rPr lang="en-US" dirty="0"/>
              <a:t>which serves as legal protection should data later be recovered from your devices</a:t>
            </a:r>
          </a:p>
        </p:txBody>
      </p:sp>
    </p:spTree>
    <p:extLst>
      <p:ext uri="{BB962C8B-B14F-4D97-AF65-F5344CB8AC3E}">
        <p14:creationId xmlns:p14="http://schemas.microsoft.com/office/powerpoint/2010/main" val="100288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5ABB-BC1D-4840-8349-17951752738B}"/>
              </a:ext>
            </a:extLst>
          </p:cNvPr>
          <p:cNvSpPr>
            <a:spLocks noGrp="1"/>
          </p:cNvSpPr>
          <p:nvPr>
            <p:ph type="title"/>
          </p:nvPr>
        </p:nvSpPr>
        <p:spPr/>
        <p:txBody>
          <a:bodyPr/>
          <a:lstStyle/>
          <a:p>
            <a:r>
              <a:rPr lang="en-US" dirty="0"/>
              <a:t>Security Policies for Users</a:t>
            </a:r>
          </a:p>
        </p:txBody>
      </p:sp>
      <p:sp>
        <p:nvSpPr>
          <p:cNvPr id="3" name="Text Placeholder 2">
            <a:extLst>
              <a:ext uri="{FF2B5EF4-FFF2-40B4-BE49-F238E27FC236}">
                <a16:creationId xmlns:a16="http://schemas.microsoft.com/office/drawing/2014/main" id="{6BB472F0-BB88-41DC-812B-E75D35D41E50}"/>
              </a:ext>
            </a:extLst>
          </p:cNvPr>
          <p:cNvSpPr>
            <a:spLocks noGrp="1"/>
          </p:cNvSpPr>
          <p:nvPr>
            <p:ph idx="1"/>
          </p:nvPr>
        </p:nvSpPr>
        <p:spPr>
          <a:xfrm>
            <a:off x="614995" y="1925903"/>
            <a:ext cx="8021929" cy="4251059"/>
          </a:xfrm>
        </p:spPr>
        <p:txBody>
          <a:bodyPr/>
          <a:lstStyle/>
          <a:p>
            <a:pPr>
              <a:lnSpc>
                <a:spcPct val="90000"/>
              </a:lnSpc>
            </a:pPr>
            <a:r>
              <a:rPr lang="en-US" dirty="0"/>
              <a:t>A </a:t>
            </a:r>
            <a:r>
              <a:rPr lang="en-US" b="1" dirty="0"/>
              <a:t>security policy </a:t>
            </a:r>
            <a:r>
              <a:rPr lang="en-US" dirty="0"/>
              <a:t>for network users identifies security goals, risks, authority levels, designated security coordinator, and team members, responsibilities of each team member and employee</a:t>
            </a:r>
          </a:p>
          <a:p>
            <a:pPr>
              <a:lnSpc>
                <a:spcPct val="90000"/>
              </a:lnSpc>
            </a:pPr>
            <a:r>
              <a:rPr lang="en-US" dirty="0"/>
              <a:t>A user security policy should not state which hardware, software, architecture, and protocols will be used to ensure security</a:t>
            </a:r>
          </a:p>
          <a:p>
            <a:pPr>
              <a:lnSpc>
                <a:spcPct val="90000"/>
              </a:lnSpc>
            </a:pPr>
            <a:r>
              <a:rPr lang="en-US" dirty="0"/>
              <a:t>An example would be setting a network-wide security policy that prompts users to change their passwords every three months</a:t>
            </a:r>
          </a:p>
          <a:p>
            <a:endParaRPr lang="en-US" dirty="0"/>
          </a:p>
        </p:txBody>
      </p:sp>
    </p:spTree>
    <p:extLst>
      <p:ext uri="{BB962C8B-B14F-4D97-AF65-F5344CB8AC3E}">
        <p14:creationId xmlns:p14="http://schemas.microsoft.com/office/powerpoint/2010/main" val="373391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6FD9-D60F-4FEA-8577-22ED8609641F}"/>
              </a:ext>
            </a:extLst>
          </p:cNvPr>
          <p:cNvSpPr>
            <a:spLocks noGrp="1"/>
          </p:cNvSpPr>
          <p:nvPr>
            <p:ph type="title"/>
          </p:nvPr>
        </p:nvSpPr>
        <p:spPr/>
        <p:txBody>
          <a:bodyPr/>
          <a:lstStyle/>
          <a:p>
            <a:r>
              <a:rPr lang="en-US" dirty="0"/>
              <a:t>Security Policy Goals</a:t>
            </a:r>
          </a:p>
        </p:txBody>
      </p:sp>
      <p:sp>
        <p:nvSpPr>
          <p:cNvPr id="3" name="Text Placeholder 2">
            <a:extLst>
              <a:ext uri="{FF2B5EF4-FFF2-40B4-BE49-F238E27FC236}">
                <a16:creationId xmlns:a16="http://schemas.microsoft.com/office/drawing/2014/main" id="{DACD60D0-973D-4974-B3C1-0589FC3FF87F}"/>
              </a:ext>
            </a:extLst>
          </p:cNvPr>
          <p:cNvSpPr>
            <a:spLocks noGrp="1"/>
          </p:cNvSpPr>
          <p:nvPr>
            <p:ph idx="1"/>
          </p:nvPr>
        </p:nvSpPr>
        <p:spPr>
          <a:xfrm>
            <a:off x="614995" y="1925903"/>
            <a:ext cx="8046867" cy="4251059"/>
          </a:xfrm>
        </p:spPr>
        <p:txBody>
          <a:bodyPr/>
          <a:lstStyle/>
          <a:p>
            <a:pPr>
              <a:lnSpc>
                <a:spcPct val="90000"/>
              </a:lnSpc>
            </a:pPr>
            <a:r>
              <a:rPr lang="en-US" dirty="0"/>
              <a:t>Typical goals for security policies include the following:</a:t>
            </a:r>
          </a:p>
          <a:p>
            <a:pPr lvl="1">
              <a:lnSpc>
                <a:spcPct val="90000"/>
              </a:lnSpc>
            </a:pPr>
            <a:r>
              <a:rPr lang="en-US" dirty="0"/>
              <a:t>Ensure authorised users have appropriate resource access</a:t>
            </a:r>
          </a:p>
          <a:p>
            <a:pPr lvl="1">
              <a:lnSpc>
                <a:spcPct val="90000"/>
              </a:lnSpc>
            </a:pPr>
            <a:r>
              <a:rPr lang="en-US" dirty="0"/>
              <a:t>Prevent unauthorised user access</a:t>
            </a:r>
          </a:p>
          <a:p>
            <a:pPr lvl="1">
              <a:lnSpc>
                <a:spcPct val="90000"/>
              </a:lnSpc>
            </a:pPr>
            <a:r>
              <a:rPr lang="en-US" dirty="0"/>
              <a:t>Protect sensitive data from unauthorised access</a:t>
            </a:r>
          </a:p>
          <a:p>
            <a:pPr lvl="1">
              <a:lnSpc>
                <a:spcPct val="90000"/>
              </a:lnSpc>
            </a:pPr>
            <a:r>
              <a:rPr lang="en-US" dirty="0"/>
              <a:t>Prevent accidental hardware and software damage</a:t>
            </a:r>
          </a:p>
          <a:p>
            <a:pPr lvl="1">
              <a:lnSpc>
                <a:spcPct val="90000"/>
              </a:lnSpc>
            </a:pPr>
            <a:r>
              <a:rPr lang="en-US" dirty="0"/>
              <a:t>Prevent intentional hardware or software damage</a:t>
            </a:r>
          </a:p>
          <a:p>
            <a:pPr lvl="1">
              <a:lnSpc>
                <a:spcPct val="90000"/>
              </a:lnSpc>
            </a:pPr>
            <a:r>
              <a:rPr lang="en-US" dirty="0"/>
              <a:t>Create a secure environment in which the network and systems can withstand, respond to, and recover from threat</a:t>
            </a:r>
          </a:p>
          <a:p>
            <a:pPr lvl="1">
              <a:lnSpc>
                <a:spcPct val="90000"/>
              </a:lnSpc>
            </a:pPr>
            <a:r>
              <a:rPr lang="en-US" dirty="0"/>
              <a:t>Communicate each employees’ responsibilities</a:t>
            </a:r>
          </a:p>
          <a:p>
            <a:pPr lvl="1">
              <a:lnSpc>
                <a:spcPct val="90000"/>
              </a:lnSpc>
            </a:pPr>
            <a:r>
              <a:rPr lang="en-US" dirty="0"/>
              <a:t>Have employees sign a consent to monitoring form</a:t>
            </a:r>
          </a:p>
          <a:p>
            <a:endParaRPr lang="en-US" dirty="0"/>
          </a:p>
        </p:txBody>
      </p:sp>
    </p:spTree>
    <p:extLst>
      <p:ext uri="{BB962C8B-B14F-4D97-AF65-F5344CB8AC3E}">
        <p14:creationId xmlns:p14="http://schemas.microsoft.com/office/powerpoint/2010/main" val="257540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B5D9-B6B0-4DAC-9786-0EBBCF269B88}"/>
              </a:ext>
            </a:extLst>
          </p:cNvPr>
          <p:cNvSpPr>
            <a:spLocks noGrp="1"/>
          </p:cNvSpPr>
          <p:nvPr>
            <p:ph type="title"/>
          </p:nvPr>
        </p:nvSpPr>
        <p:spPr/>
        <p:txBody>
          <a:bodyPr/>
          <a:lstStyle/>
          <a:p>
            <a:r>
              <a:rPr lang="en-US" dirty="0"/>
              <a:t>BYOD (Bring Your Own Device)</a:t>
            </a:r>
          </a:p>
        </p:txBody>
      </p:sp>
      <p:sp>
        <p:nvSpPr>
          <p:cNvPr id="3" name="Text Placeholder 2">
            <a:extLst>
              <a:ext uri="{FF2B5EF4-FFF2-40B4-BE49-F238E27FC236}">
                <a16:creationId xmlns:a16="http://schemas.microsoft.com/office/drawing/2014/main" id="{04560A04-C54A-4716-8D0F-218BF4A34363}"/>
              </a:ext>
            </a:extLst>
          </p:cNvPr>
          <p:cNvSpPr>
            <a:spLocks noGrp="1"/>
          </p:cNvSpPr>
          <p:nvPr>
            <p:ph idx="1"/>
          </p:nvPr>
        </p:nvSpPr>
        <p:spPr>
          <a:xfrm>
            <a:off x="614995" y="1925903"/>
            <a:ext cx="8163245" cy="4251059"/>
          </a:xfrm>
        </p:spPr>
        <p:txBody>
          <a:bodyPr/>
          <a:lstStyle/>
          <a:p>
            <a:r>
              <a:rPr lang="en-US" dirty="0"/>
              <a:t>BYOD (bring your own device) refers to the practice of allowing people to bring their smartphones, laptops, or other technology into a facility for the purpose of performing work or school responsibilities</a:t>
            </a:r>
          </a:p>
          <a:p>
            <a:r>
              <a:rPr lang="en-US" dirty="0"/>
              <a:t>Variations include:</a:t>
            </a:r>
          </a:p>
          <a:p>
            <a:pPr lvl="1"/>
            <a:r>
              <a:rPr lang="en-US" dirty="0"/>
              <a:t>BYOA (bring your own application)</a:t>
            </a:r>
          </a:p>
          <a:p>
            <a:pPr lvl="1"/>
            <a:r>
              <a:rPr lang="en-US" dirty="0"/>
              <a:t>BYOC (bring your own cloud)</a:t>
            </a:r>
          </a:p>
          <a:p>
            <a:pPr lvl="1"/>
            <a:r>
              <a:rPr lang="en-US" dirty="0"/>
              <a:t>BYOT (bring your own technology)</a:t>
            </a:r>
          </a:p>
          <a:p>
            <a:pPr lvl="1"/>
            <a:r>
              <a:rPr lang="en-US" dirty="0"/>
              <a:t>CYOD (choose your own device)</a:t>
            </a:r>
          </a:p>
          <a:p>
            <a:r>
              <a:rPr lang="en-US" dirty="0"/>
              <a:t>Part of a BYOD policy might include on-boarding and off-boarding procedures</a:t>
            </a:r>
          </a:p>
          <a:p>
            <a:pPr lvl="1"/>
            <a:r>
              <a:rPr lang="en-US" dirty="0"/>
              <a:t>These configurations can be handled automatically by </a:t>
            </a:r>
            <a:r>
              <a:rPr lang="en-US" b="1" dirty="0"/>
              <a:t>MDM (mobile device management) software</a:t>
            </a:r>
          </a:p>
          <a:p>
            <a:endParaRPr lang="en-US" dirty="0"/>
          </a:p>
        </p:txBody>
      </p:sp>
    </p:spTree>
    <p:extLst>
      <p:ext uri="{BB962C8B-B14F-4D97-AF65-F5344CB8AC3E}">
        <p14:creationId xmlns:p14="http://schemas.microsoft.com/office/powerpoint/2010/main" val="166997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0A44-4090-43E1-AEC7-FEC0986F3838}"/>
              </a:ext>
            </a:extLst>
          </p:cNvPr>
          <p:cNvSpPr>
            <a:spLocks noGrp="1"/>
          </p:cNvSpPr>
          <p:nvPr>
            <p:ph type="title"/>
          </p:nvPr>
        </p:nvSpPr>
        <p:spPr/>
        <p:txBody>
          <a:bodyPr/>
          <a:lstStyle/>
          <a:p>
            <a:r>
              <a:rPr lang="en-US" dirty="0"/>
              <a:t>AUP (Acceptable Use Policy)</a:t>
            </a:r>
          </a:p>
        </p:txBody>
      </p:sp>
      <p:sp>
        <p:nvSpPr>
          <p:cNvPr id="3" name="Text Placeholder 2">
            <a:extLst>
              <a:ext uri="{FF2B5EF4-FFF2-40B4-BE49-F238E27FC236}">
                <a16:creationId xmlns:a16="http://schemas.microsoft.com/office/drawing/2014/main" id="{123DFFB0-2DE7-4D02-8762-24308535A826}"/>
              </a:ext>
            </a:extLst>
          </p:cNvPr>
          <p:cNvSpPr>
            <a:spLocks noGrp="1"/>
          </p:cNvSpPr>
          <p:nvPr>
            <p:ph idx="1"/>
          </p:nvPr>
        </p:nvSpPr>
        <p:spPr>
          <a:xfrm>
            <a:off x="614996" y="1925903"/>
            <a:ext cx="8080118" cy="4251059"/>
          </a:xfrm>
        </p:spPr>
        <p:txBody>
          <a:bodyPr/>
          <a:lstStyle/>
          <a:p>
            <a:r>
              <a:rPr lang="en-US" dirty="0"/>
              <a:t>An </a:t>
            </a:r>
            <a:r>
              <a:rPr lang="en-US" b="1" dirty="0"/>
              <a:t>AUP (acceptable use policy) </a:t>
            </a:r>
            <a:r>
              <a:rPr lang="en-US" dirty="0"/>
              <a:t>explains to users what they can and cannot do while accessing a network’s resources</a:t>
            </a:r>
          </a:p>
          <a:p>
            <a:pPr lvl="1"/>
            <a:r>
              <a:rPr lang="en-US" dirty="0"/>
              <a:t>It also explains penalties for violations</a:t>
            </a:r>
          </a:p>
          <a:p>
            <a:r>
              <a:rPr lang="en-US" dirty="0"/>
              <a:t>Some restrictions might include the following:</a:t>
            </a:r>
          </a:p>
          <a:p>
            <a:pPr lvl="1"/>
            <a:r>
              <a:rPr lang="en-US" dirty="0"/>
              <a:t>Use company resources to fulfill job obligations and not for personal tasks</a:t>
            </a:r>
          </a:p>
          <a:p>
            <a:pPr lvl="1"/>
            <a:r>
              <a:rPr lang="en-US" dirty="0"/>
              <a:t>Be aware that activities on the network can be and are monitored</a:t>
            </a:r>
          </a:p>
          <a:p>
            <a:pPr lvl="1"/>
            <a:r>
              <a:rPr lang="en-US" dirty="0"/>
              <a:t>Immediately report any suspected compromise of confidential data</a:t>
            </a:r>
          </a:p>
          <a:p>
            <a:pPr lvl="1"/>
            <a:r>
              <a:rPr lang="en-US" dirty="0"/>
              <a:t>Always sign off or lock a device</a:t>
            </a:r>
          </a:p>
          <a:p>
            <a:pPr lvl="1"/>
            <a:r>
              <a:rPr lang="en-US" dirty="0"/>
              <a:t>Don’t do anything illegal using company devices</a:t>
            </a:r>
          </a:p>
          <a:p>
            <a:pPr lvl="1"/>
            <a:r>
              <a:rPr lang="en-US" dirty="0"/>
              <a:t>Don’t try to circumvent network security restrictions</a:t>
            </a:r>
          </a:p>
          <a:p>
            <a:endParaRPr lang="en-US" dirty="0"/>
          </a:p>
        </p:txBody>
      </p:sp>
    </p:spTree>
    <p:extLst>
      <p:ext uri="{BB962C8B-B14F-4D97-AF65-F5344CB8AC3E}">
        <p14:creationId xmlns:p14="http://schemas.microsoft.com/office/powerpoint/2010/main" val="225648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12F8-01C4-4EE0-9138-B5BDD7769F92}"/>
              </a:ext>
            </a:extLst>
          </p:cNvPr>
          <p:cNvSpPr>
            <a:spLocks noGrp="1"/>
          </p:cNvSpPr>
          <p:nvPr>
            <p:ph type="title"/>
          </p:nvPr>
        </p:nvSpPr>
        <p:spPr/>
        <p:txBody>
          <a:bodyPr/>
          <a:lstStyle/>
          <a:p>
            <a:r>
              <a:rPr lang="en-US" dirty="0"/>
              <a:t>NDA (Non-Disclosure Agreement)</a:t>
            </a:r>
          </a:p>
        </p:txBody>
      </p:sp>
      <p:sp>
        <p:nvSpPr>
          <p:cNvPr id="3" name="Text Placeholder 2">
            <a:extLst>
              <a:ext uri="{FF2B5EF4-FFF2-40B4-BE49-F238E27FC236}">
                <a16:creationId xmlns:a16="http://schemas.microsoft.com/office/drawing/2014/main" id="{ECF5EEB0-0CD0-4427-AB1A-567ED17AE16B}"/>
              </a:ext>
            </a:extLst>
          </p:cNvPr>
          <p:cNvSpPr>
            <a:spLocks noGrp="1"/>
          </p:cNvSpPr>
          <p:nvPr>
            <p:ph idx="1"/>
          </p:nvPr>
        </p:nvSpPr>
        <p:spPr>
          <a:xfrm>
            <a:off x="614995" y="1925903"/>
            <a:ext cx="8188183" cy="4251059"/>
          </a:xfrm>
        </p:spPr>
        <p:txBody>
          <a:bodyPr/>
          <a:lstStyle/>
          <a:p>
            <a:r>
              <a:rPr lang="en-US" dirty="0"/>
              <a:t>An </a:t>
            </a:r>
            <a:r>
              <a:rPr lang="en-US" b="1" dirty="0"/>
              <a:t>NDA (non-disclosure agreement) </a:t>
            </a:r>
            <a:r>
              <a:rPr lang="en-US" dirty="0"/>
              <a:t>is a document that defines what confidential and private means to the organisation</a:t>
            </a:r>
          </a:p>
          <a:p>
            <a:r>
              <a:rPr lang="en-US" dirty="0"/>
              <a:t>If you work in an environment such as a hospital, a security policy should classify information in degrees of sensitivity that correspond to how strictly its access is regulated</a:t>
            </a:r>
          </a:p>
          <a:p>
            <a:endParaRPr lang="en-US" dirty="0"/>
          </a:p>
        </p:txBody>
      </p:sp>
    </p:spTree>
    <p:extLst>
      <p:ext uri="{BB962C8B-B14F-4D97-AF65-F5344CB8AC3E}">
        <p14:creationId xmlns:p14="http://schemas.microsoft.com/office/powerpoint/2010/main" val="61551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612-CDCB-4D05-9911-1D14B4D3B7CF}"/>
              </a:ext>
            </a:extLst>
          </p:cNvPr>
          <p:cNvSpPr>
            <a:spLocks noGrp="1"/>
          </p:cNvSpPr>
          <p:nvPr>
            <p:ph type="title"/>
          </p:nvPr>
        </p:nvSpPr>
        <p:spPr/>
        <p:txBody>
          <a:bodyPr/>
          <a:lstStyle/>
          <a:p>
            <a:r>
              <a:rPr lang="en-US" dirty="0"/>
              <a:t>Password Policy (1 of 2)</a:t>
            </a:r>
          </a:p>
        </p:txBody>
      </p:sp>
      <p:sp>
        <p:nvSpPr>
          <p:cNvPr id="3" name="Text Placeholder 2">
            <a:extLst>
              <a:ext uri="{FF2B5EF4-FFF2-40B4-BE49-F238E27FC236}">
                <a16:creationId xmlns:a16="http://schemas.microsoft.com/office/drawing/2014/main" id="{2A9E5ED2-C07B-4AC2-960E-CC631E1E013B}"/>
              </a:ext>
            </a:extLst>
          </p:cNvPr>
          <p:cNvSpPr>
            <a:spLocks noGrp="1"/>
          </p:cNvSpPr>
          <p:nvPr>
            <p:ph idx="1"/>
          </p:nvPr>
        </p:nvSpPr>
        <p:spPr/>
        <p:txBody>
          <a:bodyPr/>
          <a:lstStyle/>
          <a:p>
            <a:r>
              <a:rPr lang="en-US" dirty="0"/>
              <a:t>Tips for making and keeping passwords secure include the following:</a:t>
            </a:r>
          </a:p>
          <a:p>
            <a:pPr lvl="1"/>
            <a:r>
              <a:rPr lang="en-US" dirty="0"/>
              <a:t>Change default passwords</a:t>
            </a:r>
          </a:p>
          <a:p>
            <a:pPr lvl="1"/>
            <a:r>
              <a:rPr lang="en-US" dirty="0"/>
              <a:t>Avoid personal information</a:t>
            </a:r>
          </a:p>
          <a:p>
            <a:pPr lvl="1"/>
            <a:r>
              <a:rPr lang="en-US" dirty="0"/>
              <a:t>Avoid real words</a:t>
            </a:r>
          </a:p>
          <a:p>
            <a:pPr lvl="1"/>
            <a:r>
              <a:rPr lang="en-US" dirty="0"/>
              <a:t>Long is strong</a:t>
            </a:r>
          </a:p>
          <a:p>
            <a:pPr lvl="1"/>
            <a:r>
              <a:rPr lang="en-US" dirty="0"/>
              <a:t>Increase complexity</a:t>
            </a:r>
          </a:p>
          <a:p>
            <a:pPr lvl="1"/>
            <a:r>
              <a:rPr lang="en-US" dirty="0"/>
              <a:t>Don’t use sticky notes</a:t>
            </a:r>
          </a:p>
          <a:p>
            <a:pPr lvl="1"/>
            <a:r>
              <a:rPr lang="en-US" dirty="0"/>
              <a:t>Update passwords</a:t>
            </a:r>
          </a:p>
          <a:p>
            <a:pPr lvl="1"/>
            <a:r>
              <a:rPr lang="en-US" dirty="0"/>
              <a:t>Don’t reuse passwords</a:t>
            </a:r>
          </a:p>
          <a:p>
            <a:pPr lvl="1"/>
            <a:r>
              <a:rPr lang="en-US" dirty="0"/>
              <a:t>Use a password manager</a:t>
            </a:r>
          </a:p>
        </p:txBody>
      </p:sp>
    </p:spTree>
    <p:extLst>
      <p:ext uri="{BB962C8B-B14F-4D97-AF65-F5344CB8AC3E}">
        <p14:creationId xmlns:p14="http://schemas.microsoft.com/office/powerpoint/2010/main" val="325297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37BA-4D64-49C9-9257-7AED2E098083}"/>
              </a:ext>
            </a:extLst>
          </p:cNvPr>
          <p:cNvSpPr>
            <a:spLocks noGrp="1"/>
          </p:cNvSpPr>
          <p:nvPr>
            <p:ph type="title"/>
          </p:nvPr>
        </p:nvSpPr>
        <p:spPr/>
        <p:txBody>
          <a:bodyPr/>
          <a:lstStyle/>
          <a:p>
            <a:r>
              <a:rPr lang="en-US" dirty="0"/>
              <a:t>Password Policy (2 of 2)</a:t>
            </a:r>
          </a:p>
        </p:txBody>
      </p:sp>
      <p:pic>
        <p:nvPicPr>
          <p:cNvPr id="5" name="Picture Placeholder 4" descr="The Password configuration page for I A M users in Amazon Web Services. In the &quot;Modify password policy&quot; page, the account password policy requirements can be configured. The following configuration is currently applied. Minumum password length is 15. At least one uppercase letter. At least one lowercase letter. At least one number. At least one non-alphanumeric character. Users can change their own password. Passwords cannot be reused.. Upto 5 passwords will be remember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895" y="1237264"/>
            <a:ext cx="5278581" cy="5114268"/>
          </a:xfrm>
        </p:spPr>
      </p:pic>
    </p:spTree>
    <p:extLst>
      <p:ext uri="{BB962C8B-B14F-4D97-AF65-F5344CB8AC3E}">
        <p14:creationId xmlns:p14="http://schemas.microsoft.com/office/powerpoint/2010/main" val="105930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3C50-34C0-4AD3-B78D-8855C96F054A}"/>
              </a:ext>
            </a:extLst>
          </p:cNvPr>
          <p:cNvSpPr>
            <a:spLocks noGrp="1"/>
          </p:cNvSpPr>
          <p:nvPr>
            <p:ph type="title"/>
          </p:nvPr>
        </p:nvSpPr>
        <p:spPr/>
        <p:txBody>
          <a:bodyPr/>
          <a:lstStyle/>
          <a:p>
            <a:r>
              <a:rPr lang="en-US" dirty="0"/>
              <a:t>Privileged User Agreement</a:t>
            </a:r>
          </a:p>
        </p:txBody>
      </p:sp>
      <p:sp>
        <p:nvSpPr>
          <p:cNvPr id="3" name="Text Placeholder 2">
            <a:extLst>
              <a:ext uri="{FF2B5EF4-FFF2-40B4-BE49-F238E27FC236}">
                <a16:creationId xmlns:a16="http://schemas.microsoft.com/office/drawing/2014/main" id="{D27459F7-4FCA-44BF-8A3F-E67D689683CB}"/>
              </a:ext>
            </a:extLst>
          </p:cNvPr>
          <p:cNvSpPr>
            <a:spLocks noGrp="1"/>
          </p:cNvSpPr>
          <p:nvPr>
            <p:ph idx="1"/>
          </p:nvPr>
        </p:nvSpPr>
        <p:spPr>
          <a:xfrm>
            <a:off x="614995" y="1925903"/>
            <a:ext cx="8096743" cy="4251059"/>
          </a:xfrm>
        </p:spPr>
        <p:txBody>
          <a:bodyPr/>
          <a:lstStyle/>
          <a:p>
            <a:r>
              <a:rPr lang="en-US" dirty="0"/>
              <a:t>A </a:t>
            </a:r>
            <a:r>
              <a:rPr lang="en-US" b="1" dirty="0"/>
              <a:t>PUA (privileged user agreement) </a:t>
            </a:r>
            <a:r>
              <a:rPr lang="en-US" dirty="0"/>
              <a:t>addresses specific concerns related to privileged access given to administrators and certain support staff</a:t>
            </a:r>
          </a:p>
          <a:p>
            <a:r>
              <a:rPr lang="en-US" dirty="0"/>
              <a:t>It outlines guidelines, rules, restrictions, and consequences of violations</a:t>
            </a:r>
          </a:p>
          <a:p>
            <a:r>
              <a:rPr lang="en-US" dirty="0"/>
              <a:t>When accessing a privileged account, the user should only stay signed into the account as long as is necessary to perform needed tasks and then sign off</a:t>
            </a:r>
          </a:p>
          <a:p>
            <a:r>
              <a:rPr lang="en-US" dirty="0"/>
              <a:t>Privilege users need more frequent training and reminders to avoid falling for social engineering attacks of various types</a:t>
            </a:r>
          </a:p>
          <a:p>
            <a:r>
              <a:rPr lang="en-US" dirty="0"/>
              <a:t>Privileged accounts may be monitored through a PAM (privileged account management) tool</a:t>
            </a:r>
          </a:p>
          <a:p>
            <a:endParaRPr lang="en-US" dirty="0"/>
          </a:p>
        </p:txBody>
      </p:sp>
    </p:spTree>
    <p:extLst>
      <p:ext uri="{BB962C8B-B14F-4D97-AF65-F5344CB8AC3E}">
        <p14:creationId xmlns:p14="http://schemas.microsoft.com/office/powerpoint/2010/main" val="158040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7F27-7F4D-4EF0-8D43-FDAB90733EBE}"/>
              </a:ext>
            </a:extLst>
          </p:cNvPr>
          <p:cNvSpPr>
            <a:spLocks noGrp="1"/>
          </p:cNvSpPr>
          <p:nvPr>
            <p:ph type="title"/>
          </p:nvPr>
        </p:nvSpPr>
        <p:spPr/>
        <p:txBody>
          <a:bodyPr/>
          <a:lstStyle/>
          <a:p>
            <a:r>
              <a:rPr lang="en-US" dirty="0"/>
              <a:t>Anti-Malware Policy</a:t>
            </a:r>
          </a:p>
        </p:txBody>
      </p:sp>
      <p:sp>
        <p:nvSpPr>
          <p:cNvPr id="3" name="Text Placeholder 2">
            <a:extLst>
              <a:ext uri="{FF2B5EF4-FFF2-40B4-BE49-F238E27FC236}">
                <a16:creationId xmlns:a16="http://schemas.microsoft.com/office/drawing/2014/main" id="{BF5B4BA3-FA65-44A7-828D-FA120AC7F6F3}"/>
              </a:ext>
            </a:extLst>
          </p:cNvPr>
          <p:cNvSpPr>
            <a:spLocks noGrp="1"/>
          </p:cNvSpPr>
          <p:nvPr>
            <p:ph idx="1"/>
          </p:nvPr>
        </p:nvSpPr>
        <p:spPr>
          <a:xfrm>
            <a:off x="614995" y="1925903"/>
            <a:ext cx="8163245" cy="4251059"/>
          </a:xfrm>
        </p:spPr>
        <p:txBody>
          <a:bodyPr/>
          <a:lstStyle/>
          <a:p>
            <a:r>
              <a:rPr lang="en-US" dirty="0"/>
              <a:t>An anti-malware policy provides rules for using anti-malware software and policies for installing programs, sharing files, using external storage</a:t>
            </a:r>
          </a:p>
          <a:p>
            <a:r>
              <a:rPr lang="en-US" dirty="0"/>
              <a:t>Suggestions for anti-malware policy guidelines:</a:t>
            </a:r>
          </a:p>
          <a:p>
            <a:pPr lvl="1"/>
            <a:r>
              <a:rPr lang="en-US" dirty="0"/>
              <a:t>Every computer should be equipped with malware detection and cleaning software</a:t>
            </a:r>
          </a:p>
          <a:p>
            <a:pPr lvl="1"/>
            <a:r>
              <a:rPr lang="en-US" dirty="0"/>
              <a:t>Users should not be allowed to alter or disable the anti-malware software</a:t>
            </a:r>
          </a:p>
          <a:p>
            <a:pPr lvl="1"/>
            <a:r>
              <a:rPr lang="en-US" dirty="0"/>
              <a:t>Users should know what to do in case their anti-malware program detects malware </a:t>
            </a:r>
          </a:p>
          <a:p>
            <a:endParaRPr lang="en-US" dirty="0"/>
          </a:p>
        </p:txBody>
      </p:sp>
    </p:spTree>
    <p:extLst>
      <p:ext uri="{BB962C8B-B14F-4D97-AF65-F5344CB8AC3E}">
        <p14:creationId xmlns:p14="http://schemas.microsoft.com/office/powerpoint/2010/main" val="18759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77B1-F67E-49D3-BD0F-9A33B569AA43}"/>
              </a:ext>
            </a:extLst>
          </p:cNvPr>
          <p:cNvSpPr>
            <a:spLocks noGrp="1"/>
          </p:cNvSpPr>
          <p:nvPr>
            <p:ph type="title"/>
          </p:nvPr>
        </p:nvSpPr>
        <p:spPr/>
        <p:txBody>
          <a:bodyPr/>
          <a:lstStyle/>
          <a:p>
            <a:r>
              <a:rPr lang="en-US" dirty="0"/>
              <a:t>Device Hardening</a:t>
            </a:r>
          </a:p>
        </p:txBody>
      </p:sp>
      <p:sp>
        <p:nvSpPr>
          <p:cNvPr id="3" name="Text Placeholder 2">
            <a:extLst>
              <a:ext uri="{FF2B5EF4-FFF2-40B4-BE49-F238E27FC236}">
                <a16:creationId xmlns:a16="http://schemas.microsoft.com/office/drawing/2014/main" id="{872622D7-8464-4C02-8C70-E8C3E98D08BC}"/>
              </a:ext>
            </a:extLst>
          </p:cNvPr>
          <p:cNvSpPr>
            <a:spLocks noGrp="1"/>
          </p:cNvSpPr>
          <p:nvPr>
            <p:ph idx="1"/>
          </p:nvPr>
        </p:nvSpPr>
        <p:spPr>
          <a:xfrm>
            <a:off x="614995" y="1925903"/>
            <a:ext cx="8254685" cy="4251059"/>
          </a:xfrm>
        </p:spPr>
        <p:txBody>
          <a:bodyPr/>
          <a:lstStyle/>
          <a:p>
            <a:r>
              <a:rPr lang="en-US" b="1" dirty="0"/>
              <a:t>Device hardening </a:t>
            </a:r>
            <a:r>
              <a:rPr lang="en-US" dirty="0"/>
              <a:t>includes steps to secure a device from network- or software-supported attacks</a:t>
            </a:r>
          </a:p>
          <a:p>
            <a:r>
              <a:rPr lang="en-US" dirty="0"/>
              <a:t>There are many layers of defence you can implement</a:t>
            </a:r>
          </a:p>
          <a:p>
            <a:endParaRPr lang="en-US" dirty="0"/>
          </a:p>
        </p:txBody>
      </p:sp>
    </p:spTree>
    <p:extLst>
      <p:ext uri="{BB962C8B-B14F-4D97-AF65-F5344CB8AC3E}">
        <p14:creationId xmlns:p14="http://schemas.microsoft.com/office/powerpoint/2010/main" val="3287505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7F27-7F4D-4EF0-8D43-FDAB90733EBE}"/>
              </a:ext>
            </a:extLst>
          </p:cNvPr>
          <p:cNvSpPr>
            <a:spLocks noGrp="1"/>
          </p:cNvSpPr>
          <p:nvPr>
            <p:ph type="title"/>
          </p:nvPr>
        </p:nvSpPr>
        <p:spPr/>
        <p:txBody>
          <a:bodyPr/>
          <a:lstStyle/>
          <a:p>
            <a:r>
              <a:rPr lang="en-US" dirty="0"/>
              <a:t>Anti-Malware Policy</a:t>
            </a:r>
          </a:p>
        </p:txBody>
      </p:sp>
      <p:sp>
        <p:nvSpPr>
          <p:cNvPr id="3" name="Text Placeholder 2">
            <a:extLst>
              <a:ext uri="{FF2B5EF4-FFF2-40B4-BE49-F238E27FC236}">
                <a16:creationId xmlns:a16="http://schemas.microsoft.com/office/drawing/2014/main" id="{BF5B4BA3-FA65-44A7-828D-FA120AC7F6F3}"/>
              </a:ext>
            </a:extLst>
          </p:cNvPr>
          <p:cNvSpPr>
            <a:spLocks noGrp="1"/>
          </p:cNvSpPr>
          <p:nvPr>
            <p:ph idx="1"/>
          </p:nvPr>
        </p:nvSpPr>
        <p:spPr>
          <a:xfrm>
            <a:off x="614995" y="1925903"/>
            <a:ext cx="8163245" cy="4251059"/>
          </a:xfrm>
        </p:spPr>
        <p:txBody>
          <a:bodyPr/>
          <a:lstStyle/>
          <a:p>
            <a:r>
              <a:rPr lang="en-US" dirty="0"/>
              <a:t>Suggestions for anti-malware policy guidelines:</a:t>
            </a:r>
          </a:p>
          <a:p>
            <a:pPr lvl="1"/>
            <a:r>
              <a:rPr lang="en-US" dirty="0"/>
              <a:t>An anti-malware team should focus on maintaining the anti-malware measures</a:t>
            </a:r>
          </a:p>
          <a:p>
            <a:pPr lvl="1"/>
            <a:r>
              <a:rPr lang="en-US" dirty="0"/>
              <a:t>Users should be prohibited from installing any unauthorised software on their systems</a:t>
            </a:r>
          </a:p>
          <a:p>
            <a:pPr lvl="1"/>
            <a:r>
              <a:rPr lang="en-US" dirty="0"/>
              <a:t>System wide alerts should be issued to network users notifying them of a serious malware threat and advising them how to prevent infection</a:t>
            </a:r>
          </a:p>
          <a:p>
            <a:endParaRPr lang="en-US" dirty="0"/>
          </a:p>
        </p:txBody>
      </p:sp>
    </p:spTree>
    <p:extLst>
      <p:ext uri="{BB962C8B-B14F-4D97-AF65-F5344CB8AC3E}">
        <p14:creationId xmlns:p14="http://schemas.microsoft.com/office/powerpoint/2010/main" val="160015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1BC-7DDA-4B5E-99B3-A559BB0CD003}"/>
              </a:ext>
            </a:extLst>
          </p:cNvPr>
          <p:cNvSpPr>
            <a:spLocks noGrp="1"/>
          </p:cNvSpPr>
          <p:nvPr>
            <p:ph type="title"/>
          </p:nvPr>
        </p:nvSpPr>
        <p:spPr/>
        <p:txBody>
          <a:bodyPr/>
          <a:lstStyle/>
          <a:p>
            <a:r>
              <a:rPr lang="en-US" dirty="0"/>
              <a:t>Updates and Security Patches</a:t>
            </a:r>
          </a:p>
        </p:txBody>
      </p:sp>
      <p:sp>
        <p:nvSpPr>
          <p:cNvPr id="3" name="Text Placeholder 2">
            <a:extLst>
              <a:ext uri="{FF2B5EF4-FFF2-40B4-BE49-F238E27FC236}">
                <a16:creationId xmlns:a16="http://schemas.microsoft.com/office/drawing/2014/main" id="{5A942030-7114-4B94-9A49-7C51E41D1A9C}"/>
              </a:ext>
            </a:extLst>
          </p:cNvPr>
          <p:cNvSpPr>
            <a:spLocks noGrp="1"/>
          </p:cNvSpPr>
          <p:nvPr>
            <p:ph idx="1"/>
          </p:nvPr>
        </p:nvSpPr>
        <p:spPr>
          <a:xfrm>
            <a:off x="614996" y="1925903"/>
            <a:ext cx="7996990" cy="4251059"/>
          </a:xfrm>
        </p:spPr>
        <p:txBody>
          <a:bodyPr/>
          <a:lstStyle/>
          <a:p>
            <a:r>
              <a:rPr lang="en-US" dirty="0"/>
              <a:t>Updates to applications, OSs, and device firmware fix bugs, add new features, and close security gaps</a:t>
            </a:r>
          </a:p>
          <a:p>
            <a:r>
              <a:rPr lang="en-US" dirty="0"/>
              <a:t>Process of properly managing and applying security patches includes:</a:t>
            </a:r>
          </a:p>
          <a:p>
            <a:pPr lvl="1"/>
            <a:r>
              <a:rPr lang="en-US" dirty="0"/>
              <a:t>Discovery</a:t>
            </a:r>
          </a:p>
          <a:p>
            <a:pPr lvl="1"/>
            <a:r>
              <a:rPr lang="en-US" dirty="0"/>
              <a:t>Standardisation</a:t>
            </a:r>
          </a:p>
          <a:p>
            <a:pPr lvl="1"/>
            <a:r>
              <a:rPr lang="en-US" dirty="0"/>
              <a:t>Defense in depth</a:t>
            </a:r>
          </a:p>
          <a:p>
            <a:pPr lvl="1"/>
            <a:r>
              <a:rPr lang="en-US" dirty="0"/>
              <a:t>Vulnerability reporting</a:t>
            </a:r>
          </a:p>
          <a:p>
            <a:pPr lvl="1"/>
            <a:r>
              <a:rPr lang="en-US" dirty="0"/>
              <a:t>Implementation</a:t>
            </a:r>
          </a:p>
          <a:p>
            <a:pPr lvl="1"/>
            <a:r>
              <a:rPr lang="en-US" dirty="0"/>
              <a:t>Assessment</a:t>
            </a:r>
          </a:p>
          <a:p>
            <a:pPr lvl="1"/>
            <a:r>
              <a:rPr lang="en-US" dirty="0"/>
              <a:t>Risk mitigation</a:t>
            </a:r>
          </a:p>
        </p:txBody>
      </p:sp>
    </p:spTree>
    <p:extLst>
      <p:ext uri="{BB962C8B-B14F-4D97-AF65-F5344CB8AC3E}">
        <p14:creationId xmlns:p14="http://schemas.microsoft.com/office/powerpoint/2010/main" val="125167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9CA0-222E-4B17-8B89-5EF84152A559}"/>
              </a:ext>
            </a:extLst>
          </p:cNvPr>
          <p:cNvSpPr>
            <a:spLocks noGrp="1"/>
          </p:cNvSpPr>
          <p:nvPr>
            <p:ph type="title"/>
          </p:nvPr>
        </p:nvSpPr>
        <p:spPr/>
        <p:txBody>
          <a:bodyPr/>
          <a:lstStyle/>
          <a:p>
            <a:r>
              <a:rPr lang="en-US" dirty="0"/>
              <a:t>Administrative Credentials</a:t>
            </a:r>
          </a:p>
        </p:txBody>
      </p:sp>
      <p:sp>
        <p:nvSpPr>
          <p:cNvPr id="3" name="Text Placeholder 2">
            <a:extLst>
              <a:ext uri="{FF2B5EF4-FFF2-40B4-BE49-F238E27FC236}">
                <a16:creationId xmlns:a16="http://schemas.microsoft.com/office/drawing/2014/main" id="{CCCA10ED-6DC0-4F46-A18F-D6B2378CF1B3}"/>
              </a:ext>
            </a:extLst>
          </p:cNvPr>
          <p:cNvSpPr>
            <a:spLocks noGrp="1"/>
          </p:cNvSpPr>
          <p:nvPr>
            <p:ph idx="1"/>
          </p:nvPr>
        </p:nvSpPr>
        <p:spPr>
          <a:xfrm>
            <a:off x="614995" y="1418826"/>
            <a:ext cx="8005303" cy="4251059"/>
          </a:xfrm>
        </p:spPr>
        <p:txBody>
          <a:bodyPr/>
          <a:lstStyle/>
          <a:p>
            <a:r>
              <a:rPr lang="en-US" dirty="0"/>
              <a:t>Many devices are managed through remote access connections</a:t>
            </a:r>
          </a:p>
          <a:p>
            <a:pPr lvl="1"/>
            <a:r>
              <a:rPr lang="en-US" dirty="0"/>
              <a:t>Using SSH keys is more secure than using passwords</a:t>
            </a:r>
          </a:p>
          <a:p>
            <a:pPr lvl="1"/>
            <a:r>
              <a:rPr lang="en-US" dirty="0"/>
              <a:t>A securely encrypted key is more difficult to crack</a:t>
            </a:r>
          </a:p>
          <a:p>
            <a:r>
              <a:rPr lang="en-US" dirty="0"/>
              <a:t>Many devices offer the option to configure several administrative accounts with varying levels of access</a:t>
            </a:r>
          </a:p>
          <a:p>
            <a:r>
              <a:rPr lang="en-US" dirty="0"/>
              <a:t>Some user accounts are given privileged access</a:t>
            </a:r>
          </a:p>
          <a:p>
            <a:r>
              <a:rPr lang="en-US" dirty="0"/>
              <a:t>Security precautions that might be taken for these accounts include the following:</a:t>
            </a:r>
          </a:p>
          <a:p>
            <a:pPr lvl="1"/>
            <a:r>
              <a:rPr lang="en-US" dirty="0"/>
              <a:t>Limited use</a:t>
            </a:r>
          </a:p>
          <a:p>
            <a:pPr lvl="1"/>
            <a:r>
              <a:rPr lang="en-US" dirty="0"/>
              <a:t>Limited location</a:t>
            </a:r>
          </a:p>
          <a:p>
            <a:pPr lvl="1"/>
            <a:r>
              <a:rPr lang="en-US" dirty="0"/>
              <a:t>Limited duration</a:t>
            </a:r>
          </a:p>
          <a:p>
            <a:pPr lvl="1"/>
            <a:r>
              <a:rPr lang="en-US" dirty="0"/>
              <a:t>Limited access</a:t>
            </a:r>
          </a:p>
          <a:p>
            <a:pPr lvl="1"/>
            <a:r>
              <a:rPr lang="en-US" dirty="0"/>
              <a:t>Limited privacy</a:t>
            </a:r>
          </a:p>
        </p:txBody>
      </p:sp>
    </p:spTree>
    <p:extLst>
      <p:ext uri="{BB962C8B-B14F-4D97-AF65-F5344CB8AC3E}">
        <p14:creationId xmlns:p14="http://schemas.microsoft.com/office/powerpoint/2010/main" val="181577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7210-DA0F-406C-BD1C-BE49CAED3A8E}"/>
              </a:ext>
            </a:extLst>
          </p:cNvPr>
          <p:cNvSpPr>
            <a:spLocks noGrp="1"/>
          </p:cNvSpPr>
          <p:nvPr>
            <p:ph type="title"/>
          </p:nvPr>
        </p:nvSpPr>
        <p:spPr/>
        <p:txBody>
          <a:bodyPr/>
          <a:lstStyle/>
          <a:p>
            <a:r>
              <a:rPr lang="en-US" dirty="0"/>
              <a:t>Services and Protocols</a:t>
            </a:r>
          </a:p>
        </p:txBody>
      </p:sp>
      <p:sp>
        <p:nvSpPr>
          <p:cNvPr id="3" name="Text Placeholder 2">
            <a:extLst>
              <a:ext uri="{FF2B5EF4-FFF2-40B4-BE49-F238E27FC236}">
                <a16:creationId xmlns:a16="http://schemas.microsoft.com/office/drawing/2014/main" id="{CC77C5CD-E9E9-4E0E-A1D6-20B37A1C2010}"/>
              </a:ext>
            </a:extLst>
          </p:cNvPr>
          <p:cNvSpPr>
            <a:spLocks noGrp="1"/>
          </p:cNvSpPr>
          <p:nvPr>
            <p:ph idx="1"/>
          </p:nvPr>
        </p:nvSpPr>
        <p:spPr>
          <a:xfrm>
            <a:off x="614995" y="1925903"/>
            <a:ext cx="8071805" cy="4251059"/>
          </a:xfrm>
        </p:spPr>
        <p:txBody>
          <a:bodyPr/>
          <a:lstStyle/>
          <a:p>
            <a:r>
              <a:rPr lang="en-US" dirty="0"/>
              <a:t>Insecure services and protocols should be disabled in a system whenever possible</a:t>
            </a:r>
          </a:p>
          <a:p>
            <a:r>
              <a:rPr lang="en-US" dirty="0"/>
              <a:t>To protect devices, follow these guidelines:</a:t>
            </a:r>
          </a:p>
          <a:p>
            <a:pPr lvl="1"/>
            <a:r>
              <a:rPr lang="en-US" dirty="0"/>
              <a:t>Reduce access paths</a:t>
            </a:r>
          </a:p>
          <a:p>
            <a:pPr lvl="1"/>
            <a:r>
              <a:rPr lang="en-US" dirty="0"/>
              <a:t>Choose secure protocols</a:t>
            </a:r>
          </a:p>
          <a:p>
            <a:pPr lvl="1"/>
            <a:r>
              <a:rPr lang="en-US" dirty="0"/>
              <a:t>Reduce start-up processes</a:t>
            </a:r>
          </a:p>
          <a:p>
            <a:pPr lvl="1"/>
            <a:r>
              <a:rPr lang="en-US" dirty="0"/>
              <a:t>Disable unneeded services</a:t>
            </a:r>
          </a:p>
          <a:p>
            <a:pPr lvl="1"/>
            <a:r>
              <a:rPr lang="en-US" dirty="0"/>
              <a:t>Declutter software</a:t>
            </a:r>
          </a:p>
          <a:p>
            <a:pPr lvl="1"/>
            <a:r>
              <a:rPr lang="en-US" dirty="0"/>
              <a:t>Streamline the network</a:t>
            </a:r>
          </a:p>
          <a:p>
            <a:pPr lvl="1"/>
            <a:r>
              <a:rPr lang="en-US" dirty="0"/>
              <a:t>Close unused ports</a:t>
            </a:r>
          </a:p>
        </p:txBody>
      </p:sp>
    </p:spTree>
    <p:extLst>
      <p:ext uri="{BB962C8B-B14F-4D97-AF65-F5344CB8AC3E}">
        <p14:creationId xmlns:p14="http://schemas.microsoft.com/office/powerpoint/2010/main" val="284682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845B-D53E-4CE0-8037-69935E6A7B2C}"/>
              </a:ext>
            </a:extLst>
          </p:cNvPr>
          <p:cNvSpPr>
            <a:spLocks noGrp="1"/>
          </p:cNvSpPr>
          <p:nvPr>
            <p:ph type="title"/>
          </p:nvPr>
        </p:nvSpPr>
        <p:spPr/>
        <p:txBody>
          <a:bodyPr/>
          <a:lstStyle/>
          <a:p>
            <a:r>
              <a:rPr lang="en-US" dirty="0"/>
              <a:t>Passwords (1 of 2)</a:t>
            </a:r>
          </a:p>
        </p:txBody>
      </p:sp>
      <p:sp>
        <p:nvSpPr>
          <p:cNvPr id="3" name="Text Placeholder 2">
            <a:extLst>
              <a:ext uri="{FF2B5EF4-FFF2-40B4-BE49-F238E27FC236}">
                <a16:creationId xmlns:a16="http://schemas.microsoft.com/office/drawing/2014/main" id="{59DDC8B9-E531-4CCF-9188-0E585D31F44D}"/>
              </a:ext>
            </a:extLst>
          </p:cNvPr>
          <p:cNvSpPr>
            <a:spLocks noGrp="1"/>
          </p:cNvSpPr>
          <p:nvPr>
            <p:ph idx="1"/>
          </p:nvPr>
        </p:nvSpPr>
        <p:spPr>
          <a:xfrm>
            <a:off x="614995" y="1925903"/>
            <a:ext cx="8254685" cy="4251059"/>
          </a:xfrm>
        </p:spPr>
        <p:txBody>
          <a:bodyPr/>
          <a:lstStyle/>
          <a:p>
            <a:r>
              <a:rPr lang="en-US" b="1" dirty="0"/>
              <a:t>Hashing</a:t>
            </a:r>
            <a:r>
              <a:rPr lang="en-US" dirty="0"/>
              <a:t> means to transform data through an algorithm that reduces the amount of space needed for the data</a:t>
            </a:r>
          </a:p>
          <a:p>
            <a:r>
              <a:rPr lang="en-US" b="1" dirty="0"/>
              <a:t>SHA (Secure Hash Algorithm) </a:t>
            </a:r>
            <a:r>
              <a:rPr lang="en-US" dirty="0"/>
              <a:t>is the most commonly used hashing algorithm </a:t>
            </a:r>
          </a:p>
          <a:p>
            <a:pPr lvl="1"/>
            <a:r>
              <a:rPr lang="en-US" dirty="0"/>
              <a:t>Its primary advantage is its resistance to collisions</a:t>
            </a:r>
          </a:p>
          <a:p>
            <a:r>
              <a:rPr lang="en-US" dirty="0"/>
              <a:t>Versions of SHA:</a:t>
            </a:r>
          </a:p>
          <a:p>
            <a:pPr lvl="1"/>
            <a:r>
              <a:rPr lang="en-US" dirty="0"/>
              <a:t>SHA-0</a:t>
            </a:r>
          </a:p>
          <a:p>
            <a:pPr lvl="1"/>
            <a:r>
              <a:rPr lang="en-US" dirty="0"/>
              <a:t>SHA-1</a:t>
            </a:r>
          </a:p>
          <a:p>
            <a:pPr lvl="1"/>
            <a:r>
              <a:rPr lang="en-US" dirty="0"/>
              <a:t>SHA-2</a:t>
            </a:r>
          </a:p>
          <a:p>
            <a:pPr lvl="1"/>
            <a:r>
              <a:rPr lang="en-US" dirty="0"/>
              <a:t>SHA-3</a:t>
            </a:r>
          </a:p>
          <a:p>
            <a:r>
              <a:rPr lang="en-US" dirty="0"/>
              <a:t>SHA-2 and SHA-3 are often implemented together for increased security</a:t>
            </a:r>
          </a:p>
          <a:p>
            <a:endParaRPr lang="en-US" dirty="0"/>
          </a:p>
        </p:txBody>
      </p:sp>
    </p:spTree>
    <p:extLst>
      <p:ext uri="{BB962C8B-B14F-4D97-AF65-F5344CB8AC3E}">
        <p14:creationId xmlns:p14="http://schemas.microsoft.com/office/powerpoint/2010/main" val="412288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B52D-5ADA-4604-9A55-EE37AAE7A46D}"/>
              </a:ext>
            </a:extLst>
          </p:cNvPr>
          <p:cNvSpPr>
            <a:spLocks noGrp="1"/>
          </p:cNvSpPr>
          <p:nvPr>
            <p:ph type="title"/>
          </p:nvPr>
        </p:nvSpPr>
        <p:spPr/>
        <p:txBody>
          <a:bodyPr/>
          <a:lstStyle/>
          <a:p>
            <a:r>
              <a:rPr lang="en-US" dirty="0"/>
              <a:t>Passwords (2 of 2)</a:t>
            </a:r>
          </a:p>
        </p:txBody>
      </p:sp>
      <p:pic>
        <p:nvPicPr>
          <p:cNvPr id="5" name="Picture Placeholder 4" descr="The encryption and hashing processes explained. Encryption works in the following way. In encryption, an encryption key is used on plain text that produces cipher text. In decryption, the encryption key is used on the cipher text which yields the plain text. Hashing works in the following way. In hashing, a hashing algorithm works on the plain text producing a hash value. Someone can check the authenticity of the plain text by hashing. If the hash value produced matches the original hash value, then it is authentic. Encryption can be reversed but this is not the case with hash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720" y="1323182"/>
            <a:ext cx="5388543" cy="4811611"/>
          </a:xfrm>
        </p:spPr>
      </p:pic>
    </p:spTree>
    <p:extLst>
      <p:ext uri="{BB962C8B-B14F-4D97-AF65-F5344CB8AC3E}">
        <p14:creationId xmlns:p14="http://schemas.microsoft.com/office/powerpoint/2010/main" val="233527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AE3F-2571-4696-81A6-DE81A85549FB}"/>
              </a:ext>
            </a:extLst>
          </p:cNvPr>
          <p:cNvSpPr>
            <a:spLocks noGrp="1"/>
          </p:cNvSpPr>
          <p:nvPr>
            <p:ph type="title"/>
          </p:nvPr>
        </p:nvSpPr>
        <p:spPr/>
        <p:txBody>
          <a:bodyPr/>
          <a:lstStyle/>
          <a:p>
            <a:r>
              <a:rPr lang="en-US" dirty="0"/>
              <a:t>Anti-Malware Software (1 of 2)</a:t>
            </a:r>
          </a:p>
        </p:txBody>
      </p:sp>
      <p:sp>
        <p:nvSpPr>
          <p:cNvPr id="3" name="Text Placeholder 2">
            <a:extLst>
              <a:ext uri="{FF2B5EF4-FFF2-40B4-BE49-F238E27FC236}">
                <a16:creationId xmlns:a16="http://schemas.microsoft.com/office/drawing/2014/main" id="{26651C69-42B1-4F08-A136-CABC0ECF745A}"/>
              </a:ext>
            </a:extLst>
          </p:cNvPr>
          <p:cNvSpPr>
            <a:spLocks noGrp="1"/>
          </p:cNvSpPr>
          <p:nvPr>
            <p:ph idx="1"/>
          </p:nvPr>
        </p:nvSpPr>
        <p:spPr/>
        <p:txBody>
          <a:bodyPr/>
          <a:lstStyle/>
          <a:p>
            <a:r>
              <a:rPr lang="en-US" dirty="0"/>
              <a:t>Malware generally leaves evidence of itself</a:t>
            </a:r>
          </a:p>
          <a:p>
            <a:pPr lvl="1"/>
            <a:r>
              <a:rPr lang="en-US" dirty="0"/>
              <a:t>Some malware can be detected only via anti-malware software</a:t>
            </a:r>
          </a:p>
          <a:p>
            <a:r>
              <a:rPr lang="en-US" dirty="0"/>
              <a:t>Symptoms of malware:</a:t>
            </a:r>
          </a:p>
          <a:p>
            <a:pPr lvl="1"/>
            <a:r>
              <a:rPr lang="en-US" dirty="0"/>
              <a:t>Unexplained increases in file size</a:t>
            </a:r>
          </a:p>
          <a:p>
            <a:pPr lvl="1"/>
            <a:r>
              <a:rPr lang="en-US" dirty="0"/>
              <a:t>Significant, unexplained system performance decline</a:t>
            </a:r>
          </a:p>
          <a:p>
            <a:pPr lvl="1"/>
            <a:r>
              <a:rPr lang="en-US" dirty="0"/>
              <a:t>Unusual error messages</a:t>
            </a:r>
          </a:p>
          <a:p>
            <a:pPr lvl="1"/>
            <a:r>
              <a:rPr lang="en-US" dirty="0"/>
              <a:t>Significant, unexpected system memory loss</a:t>
            </a:r>
          </a:p>
          <a:p>
            <a:pPr lvl="1"/>
            <a:r>
              <a:rPr lang="en-US" dirty="0"/>
              <a:t>Periodic, unexpected rebooting</a:t>
            </a:r>
          </a:p>
          <a:p>
            <a:pPr lvl="1"/>
            <a:r>
              <a:rPr lang="en-US" dirty="0"/>
              <a:t>Fluctuations in display quality</a:t>
            </a:r>
          </a:p>
          <a:p>
            <a:endParaRPr lang="en-US" dirty="0"/>
          </a:p>
        </p:txBody>
      </p:sp>
    </p:spTree>
    <p:extLst>
      <p:ext uri="{BB962C8B-B14F-4D97-AF65-F5344CB8AC3E}">
        <p14:creationId xmlns:p14="http://schemas.microsoft.com/office/powerpoint/2010/main" val="113742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AE3F-2571-4696-81A6-DE81A85549FB}"/>
              </a:ext>
            </a:extLst>
          </p:cNvPr>
          <p:cNvSpPr>
            <a:spLocks noGrp="1"/>
          </p:cNvSpPr>
          <p:nvPr>
            <p:ph type="title"/>
          </p:nvPr>
        </p:nvSpPr>
        <p:spPr/>
        <p:txBody>
          <a:bodyPr/>
          <a:lstStyle/>
          <a:p>
            <a:r>
              <a:rPr lang="en-US" dirty="0"/>
              <a:t>Anti-Malware Software (2 of 2)</a:t>
            </a:r>
          </a:p>
        </p:txBody>
      </p:sp>
      <p:sp>
        <p:nvSpPr>
          <p:cNvPr id="3" name="Text Placeholder 2">
            <a:extLst>
              <a:ext uri="{FF2B5EF4-FFF2-40B4-BE49-F238E27FC236}">
                <a16:creationId xmlns:a16="http://schemas.microsoft.com/office/drawing/2014/main" id="{26651C69-42B1-4F08-A136-CABC0ECF745A}"/>
              </a:ext>
            </a:extLst>
          </p:cNvPr>
          <p:cNvSpPr>
            <a:spLocks noGrp="1"/>
          </p:cNvSpPr>
          <p:nvPr>
            <p:ph idx="1"/>
          </p:nvPr>
        </p:nvSpPr>
        <p:spPr>
          <a:xfrm>
            <a:off x="614995" y="1925903"/>
            <a:ext cx="7913863" cy="4251059"/>
          </a:xfrm>
        </p:spPr>
        <p:txBody>
          <a:bodyPr/>
          <a:lstStyle/>
          <a:p>
            <a:r>
              <a:rPr lang="en-US" dirty="0"/>
              <a:t>When implementing anti-malware software, one of your most important decisions is where to install software</a:t>
            </a:r>
          </a:p>
          <a:p>
            <a:r>
              <a:rPr lang="en-US" dirty="0"/>
              <a:t>Some scenarios include the following:</a:t>
            </a:r>
          </a:p>
          <a:p>
            <a:pPr lvl="1"/>
            <a:r>
              <a:rPr lang="en-US" dirty="0"/>
              <a:t>Host-based</a:t>
            </a:r>
          </a:p>
          <a:p>
            <a:pPr lvl="1"/>
            <a:r>
              <a:rPr lang="en-US" dirty="0"/>
              <a:t>Server-based</a:t>
            </a:r>
          </a:p>
          <a:p>
            <a:pPr lvl="1"/>
            <a:r>
              <a:rPr lang="en-US" dirty="0"/>
              <a:t>Network-based</a:t>
            </a:r>
          </a:p>
          <a:p>
            <a:pPr lvl="1"/>
            <a:r>
              <a:rPr lang="en-US" dirty="0"/>
              <a:t>Cloud-based</a:t>
            </a:r>
          </a:p>
          <a:p>
            <a:r>
              <a:rPr lang="en-US" dirty="0"/>
              <a:t>You must balance protection with performance impact</a:t>
            </a:r>
          </a:p>
          <a:p>
            <a:endParaRPr lang="en-US" dirty="0"/>
          </a:p>
        </p:txBody>
      </p:sp>
    </p:spTree>
    <p:extLst>
      <p:ext uri="{BB962C8B-B14F-4D97-AF65-F5344CB8AC3E}">
        <p14:creationId xmlns:p14="http://schemas.microsoft.com/office/powerpoint/2010/main" val="254705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0F827F1F-018B-487B-94D0-1B8A4C1DB56E}"/>
</file>

<file path=customXml/itemProps3.xml><?xml version="1.0" encoding="utf-8"?>
<ds:datastoreItem xmlns:ds="http://schemas.openxmlformats.org/officeDocument/2006/customXml" ds:itemID="{880201AE-09A5-42BA-834D-FF831F189C20}">
  <ds:schemaRefs>
    <ds:schemaRef ds:uri="http://purl.org/dc/dcmitype/"/>
    <ds:schemaRef ds:uri="http://schemas.microsoft.com/office/2006/metadata/properties"/>
    <ds:schemaRef ds:uri="c64b295e-e158-430a-a9fe-95bbf17b9d7d"/>
    <ds:schemaRef ds:uri="0f5e39c8-e5a1-4a0d-b53f-9134be983d19"/>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304</TotalTime>
  <Words>1098</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vt:lpstr>
      <vt:lpstr>Playfair Display</vt:lpstr>
      <vt:lpstr>Office Theme</vt:lpstr>
      <vt:lpstr>Device Hardening</vt:lpstr>
      <vt:lpstr>Device Hardening</vt:lpstr>
      <vt:lpstr>Updates and Security Patches</vt:lpstr>
      <vt:lpstr>Administrative Credentials</vt:lpstr>
      <vt:lpstr>Services and Protocols</vt:lpstr>
      <vt:lpstr>Passwords (1 of 2)</vt:lpstr>
      <vt:lpstr>Passwords (2 of 2)</vt:lpstr>
      <vt:lpstr>Anti-Malware Software (1 of 2)</vt:lpstr>
      <vt:lpstr>Anti-Malware Software (2 of 2)</vt:lpstr>
      <vt:lpstr>Asset Disposal</vt:lpstr>
      <vt:lpstr>Security Policies for Users</vt:lpstr>
      <vt:lpstr>Security Policy Goals</vt:lpstr>
      <vt:lpstr>BYOD (Bring Your Own Device)</vt:lpstr>
      <vt:lpstr>AUP (Acceptable Use Policy)</vt:lpstr>
      <vt:lpstr>NDA (Non-Disclosure Agreement)</vt:lpstr>
      <vt:lpstr>Password Policy (1 of 2)</vt:lpstr>
      <vt:lpstr>Password Policy (2 of 2)</vt:lpstr>
      <vt:lpstr>Privileged User Agreement</vt:lpstr>
      <vt:lpstr>Anti-Malware Policy</vt:lpstr>
      <vt:lpstr>Anti-Malware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21</cp:revision>
  <dcterms:created xsi:type="dcterms:W3CDTF">2018-04-09T23:36:04Z</dcterms:created>
  <dcterms:modified xsi:type="dcterms:W3CDTF">2022-01-28T05:14:31Z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