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311" r:id="rId5"/>
    <p:sldId id="360" r:id="rId6"/>
    <p:sldId id="361" r:id="rId7"/>
    <p:sldId id="362" r:id="rId8"/>
    <p:sldId id="363" r:id="rId9"/>
    <p:sldId id="364" r:id="rId10"/>
    <p:sldId id="365" r:id="rId11"/>
    <p:sldId id="368" r:id="rId12"/>
    <p:sldId id="371" r:id="rId13"/>
    <p:sldId id="369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BAAB6-6C88-F446-9BC5-1708B5A6620D}" v="2" dt="2022-01-27T04:38:1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C92A909E-1700-ED42-B15B-B16F536E2B7E}"/>
    <pc:docChg chg="custSel addSld delSld modSld">
      <pc:chgData name="Chen, Chao" userId="44c0eae3-1754-40ca-b7fc-812aef1f268d" providerId="ADAL" clId="{C92A909E-1700-ED42-B15B-B16F536E2B7E}" dt="2022-01-23T03:41:02.719" v="38" actId="700"/>
      <pc:docMkLst>
        <pc:docMk/>
      </pc:docMkLst>
      <pc:sldChg chg="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2642727677" sldId="283"/>
        </pc:sldMkLst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2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3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5" creationId="{00000000-0000-0000-0000-000000000000}"/>
          </ac:spMkLst>
        </pc:spChg>
      </pc:sldChg>
      <pc:sldChg chg="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341772270" sldId="284"/>
        </pc:sldMkLst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2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3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5" creationId="{00000000-0000-0000-0000-000000000000}"/>
          </ac:spMkLst>
        </pc:spChg>
      </pc:sldChg>
      <pc:sldChg chg="addSp delSp 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4275415367" sldId="285"/>
        </pc:sldMkLst>
        <pc:spChg chg="del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2" creationId="{00000000-0000-0000-0000-000000000000}"/>
          </ac:spMkLst>
        </pc:spChg>
        <pc:spChg chg="add 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3" creationId="{394E26E3-0797-4E4A-8589-F8066595A7AD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5" creationId="{00000000-0000-0000-0000-000000000000}"/>
          </ac:spMkLst>
        </pc:spChg>
        <pc:spChg chg="add 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7" creationId="{C858F54D-27B1-C043-ACB9-013E198B3260}"/>
          </ac:spMkLst>
        </pc:spChg>
      </pc:sldChg>
      <pc:sldChg chg="modSp mod">
        <pc:chgData name="Chen, Chao" userId="44c0eae3-1754-40ca-b7fc-812aef1f268d" providerId="ADAL" clId="{C92A909E-1700-ED42-B15B-B16F536E2B7E}" dt="2022-01-23T03:40:52.435" v="35" actId="20577"/>
        <pc:sldMkLst>
          <pc:docMk/>
          <pc:sldMk cId="1560288090" sldId="311"/>
        </pc:sldMkLst>
        <pc:spChg chg="mod">
          <ac:chgData name="Chen, Chao" userId="44c0eae3-1754-40ca-b7fc-812aef1f268d" providerId="ADAL" clId="{C92A909E-1700-ED42-B15B-B16F536E2B7E}" dt="2022-01-23T03:40:52.435" v="35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762511500" sldId="329"/>
        </pc:sldMkLst>
      </pc:sldChg>
    </pc:docChg>
  </pc:docChgLst>
  <pc:docChgLst>
    <pc:chgData name="Chen, Chao" userId="44c0eae3-1754-40ca-b7fc-812aef1f268d" providerId="ADAL" clId="{C7BBAAB6-6C88-F446-9BC5-1708B5A6620D}"/>
    <pc:docChg chg="custSel addSld delSld modSld">
      <pc:chgData name="Chen, Chao" userId="44c0eae3-1754-40ca-b7fc-812aef1f268d" providerId="ADAL" clId="{C7BBAAB6-6C88-F446-9BC5-1708B5A6620D}" dt="2022-01-27T04:38:36.297" v="38" actId="1076"/>
      <pc:docMkLst>
        <pc:docMk/>
      </pc:docMkLst>
      <pc:sldChg chg="del">
        <pc:chgData name="Chen, Chao" userId="44c0eae3-1754-40ca-b7fc-812aef1f268d" providerId="ADAL" clId="{C7BBAAB6-6C88-F446-9BC5-1708B5A6620D}" dt="2022-01-27T04:37:44.237" v="30" actId="2696"/>
        <pc:sldMkLst>
          <pc:docMk/>
          <pc:sldMk cId="2642727677" sldId="283"/>
        </pc:sldMkLst>
      </pc:sldChg>
      <pc:sldChg chg="del">
        <pc:chgData name="Chen, Chao" userId="44c0eae3-1754-40ca-b7fc-812aef1f268d" providerId="ADAL" clId="{C7BBAAB6-6C88-F446-9BC5-1708B5A6620D}" dt="2022-01-27T04:37:44.237" v="30" actId="2696"/>
        <pc:sldMkLst>
          <pc:docMk/>
          <pc:sldMk cId="341772270" sldId="284"/>
        </pc:sldMkLst>
      </pc:sldChg>
      <pc:sldChg chg="del">
        <pc:chgData name="Chen, Chao" userId="44c0eae3-1754-40ca-b7fc-812aef1f268d" providerId="ADAL" clId="{C7BBAAB6-6C88-F446-9BC5-1708B5A6620D}" dt="2022-01-27T04:37:44.237" v="30" actId="2696"/>
        <pc:sldMkLst>
          <pc:docMk/>
          <pc:sldMk cId="4275415367" sldId="285"/>
        </pc:sldMkLst>
      </pc:sldChg>
      <pc:sldChg chg="modSp mod">
        <pc:chgData name="Chen, Chao" userId="44c0eae3-1754-40ca-b7fc-812aef1f268d" providerId="ADAL" clId="{C7BBAAB6-6C88-F446-9BC5-1708B5A6620D}" dt="2022-01-27T04:36:48.131" v="29" actId="20577"/>
        <pc:sldMkLst>
          <pc:docMk/>
          <pc:sldMk cId="1560288090" sldId="311"/>
        </pc:sldMkLst>
        <pc:spChg chg="mod">
          <ac:chgData name="Chen, Chao" userId="44c0eae3-1754-40ca-b7fc-812aef1f268d" providerId="ADAL" clId="{C7BBAAB6-6C88-F446-9BC5-1708B5A6620D}" dt="2022-01-27T04:36:48.131" v="29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2655994099" sldId="360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2655994099" sldId="360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2655994099" sldId="36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3744603598" sldId="361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3744603598" sldId="361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3744603598" sldId="361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7:48.047" v="32" actId="700"/>
          <ac:picMkLst>
            <pc:docMk/>
            <pc:sldMk cId="3744603598" sldId="36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1282392911" sldId="362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1282392911" sldId="362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1282392911" sldId="362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7:48.047" v="32" actId="700"/>
          <ac:picMkLst>
            <pc:docMk/>
            <pc:sldMk cId="1282392911" sldId="36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425683379" sldId="363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425683379" sldId="363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425683379" sldId="36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3211490385" sldId="364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3211490385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3211490385" sldId="364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7:48.047" v="32" actId="700"/>
          <ac:picMkLst>
            <pc:docMk/>
            <pc:sldMk cId="3211490385" sldId="36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7BBAAB6-6C88-F446-9BC5-1708B5A6620D}" dt="2022-01-27T04:37:48.047" v="32" actId="700"/>
        <pc:sldMkLst>
          <pc:docMk/>
          <pc:sldMk cId="1953444908" sldId="365"/>
        </pc:sldMkLst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1953444908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7:48.047" v="32" actId="700"/>
          <ac:spMkLst>
            <pc:docMk/>
            <pc:sldMk cId="1953444908" sldId="365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7:48.047" v="32" actId="700"/>
          <ac:picMkLst>
            <pc:docMk/>
            <pc:sldMk cId="1953444908" sldId="365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7BBAAB6-6C88-F446-9BC5-1708B5A6620D}" dt="2022-01-27T04:38:19.670" v="35" actId="27636"/>
        <pc:sldMkLst>
          <pc:docMk/>
          <pc:sldMk cId="1241449625" sldId="368"/>
        </pc:sldMkLst>
        <pc:spChg chg="mod ord">
          <ac:chgData name="Chen, Chao" userId="44c0eae3-1754-40ca-b7fc-812aef1f268d" providerId="ADAL" clId="{C7BBAAB6-6C88-F446-9BC5-1708B5A6620D}" dt="2022-01-27T04:38:19.548" v="34" actId="700"/>
          <ac:spMkLst>
            <pc:docMk/>
            <pc:sldMk cId="1241449625" sldId="368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8:19.670" v="35" actId="27636"/>
          <ac:spMkLst>
            <pc:docMk/>
            <pc:sldMk cId="1241449625" sldId="36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C7BBAAB6-6C88-F446-9BC5-1708B5A6620D}" dt="2022-01-27T04:38:19.548" v="34" actId="700"/>
        <pc:sldMkLst>
          <pc:docMk/>
          <pc:sldMk cId="218533428" sldId="369"/>
        </pc:sldMkLst>
        <pc:spChg chg="mod ord">
          <ac:chgData name="Chen, Chao" userId="44c0eae3-1754-40ca-b7fc-812aef1f268d" providerId="ADAL" clId="{C7BBAAB6-6C88-F446-9BC5-1708B5A6620D}" dt="2022-01-27T04:38:19.548" v="34" actId="700"/>
          <ac:spMkLst>
            <pc:docMk/>
            <pc:sldMk cId="218533428" sldId="369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8:19.548" v="34" actId="700"/>
          <ac:spMkLst>
            <pc:docMk/>
            <pc:sldMk cId="218533428" sldId="369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8:19.548" v="34" actId="700"/>
          <ac:picMkLst>
            <pc:docMk/>
            <pc:sldMk cId="218533428" sldId="36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7BBAAB6-6C88-F446-9BC5-1708B5A6620D}" dt="2022-01-27T04:38:36.297" v="38" actId="1076"/>
        <pc:sldMkLst>
          <pc:docMk/>
          <pc:sldMk cId="1050816218" sldId="370"/>
        </pc:sldMkLst>
        <pc:spChg chg="mod ord">
          <ac:chgData name="Chen, Chao" userId="44c0eae3-1754-40ca-b7fc-812aef1f268d" providerId="ADAL" clId="{C7BBAAB6-6C88-F446-9BC5-1708B5A6620D}" dt="2022-01-27T04:38:19.548" v="34" actId="700"/>
          <ac:spMkLst>
            <pc:docMk/>
            <pc:sldMk cId="1050816218" sldId="370"/>
            <ac:spMk id="2" creationId="{00000000-0000-0000-0000-000000000000}"/>
          </ac:spMkLst>
        </pc:spChg>
        <pc:spChg chg="mod ord">
          <ac:chgData name="Chen, Chao" userId="44c0eae3-1754-40ca-b7fc-812aef1f268d" providerId="ADAL" clId="{C7BBAAB6-6C88-F446-9BC5-1708B5A6620D}" dt="2022-01-27T04:38:19.548" v="34" actId="700"/>
          <ac:spMkLst>
            <pc:docMk/>
            <pc:sldMk cId="1050816218" sldId="370"/>
            <ac:spMk id="4" creationId="{00000000-0000-0000-0000-000000000000}"/>
          </ac:spMkLst>
        </pc:spChg>
        <pc:picChg chg="mod ord">
          <ac:chgData name="Chen, Chao" userId="44c0eae3-1754-40ca-b7fc-812aef1f268d" providerId="ADAL" clId="{C7BBAAB6-6C88-F446-9BC5-1708B5A6620D}" dt="2022-01-27T04:38:36.297" v="38" actId="1076"/>
          <ac:picMkLst>
            <pc:docMk/>
            <pc:sldMk cId="1050816218" sldId="370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Network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37D75E-8CF9-224E-9F2E-549870D5C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Labeling and Naming Conventions (2 of 3)</a:t>
            </a:r>
            <a:endParaRPr lang="zh-CN" altLang="en-US" dirty="0"/>
          </a:p>
        </p:txBody>
      </p:sp>
      <p:pic>
        <p:nvPicPr>
          <p:cNvPr id="5" name="Picture Placeholder 4" descr="A close up photograph that shows cables terminating in ports in a rack system. The ports have been labeled and the cables themselves have tags on them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04" y="1762298"/>
            <a:ext cx="6503027" cy="3171652"/>
          </a:xfrm>
        </p:spPr>
      </p:pic>
    </p:spTree>
    <p:extLst>
      <p:ext uri="{BB962C8B-B14F-4D97-AF65-F5344CB8AC3E}">
        <p14:creationId xmlns:p14="http://schemas.microsoft.com/office/powerpoint/2010/main" val="21853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Labelling and Naming Conventions (3 of 3)</a:t>
            </a:r>
            <a:endParaRPr lang="zh-CN" altLang="en-US" dirty="0"/>
          </a:p>
        </p:txBody>
      </p:sp>
      <p:pic>
        <p:nvPicPr>
          <p:cNvPr id="5" name="Picture Placeholder 4" descr="A diagram of a Cisco router with labels identifying the ports, slots, and connectors on it. A diagram serves the purpose when labels cannot be fixed on the router itself. The router has 4 ethernet ports. The first one is for the I T department. The second one is for the Accounting department. The third one is for the H R department. The fourth one is for the Sales department. The router has four slots numbered from 0 to 3. Slot 0 is connected to a WAN. Slots 0 to 2 are unlabeled. Other than these, the router has a U S B port and a card slot for compact flash memory. Both of them are unlabele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" y="2087053"/>
            <a:ext cx="9901543" cy="2950460"/>
          </a:xfrm>
        </p:spPr>
      </p:pic>
    </p:spTree>
    <p:extLst>
      <p:ext uri="{BB962C8B-B14F-4D97-AF65-F5344CB8AC3E}">
        <p14:creationId xmlns:p14="http://schemas.microsoft.com/office/powerpoint/2010/main" val="10508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/>
          <a:lstStyle/>
          <a:p>
            <a:r>
              <a:rPr lang="en-US" altLang="zh-CN" dirty="0"/>
              <a:t>Network diagrams are graphical representations of a network’s devices and connections</a:t>
            </a:r>
          </a:p>
          <a:p>
            <a:pPr lvl="1"/>
            <a:r>
              <a:rPr lang="en-US" altLang="zh-CN" dirty="0"/>
              <a:t>They may show physical layout, logical topology, IP address reserves, names of major network devices, and types of transmission media</a:t>
            </a:r>
          </a:p>
          <a:p>
            <a:r>
              <a:rPr lang="en-US" altLang="zh-CN" dirty="0"/>
              <a:t>Network mapping - the process of discovering and identifying the devices on a network</a:t>
            </a:r>
          </a:p>
          <a:p>
            <a:pPr lvl="1"/>
            <a:r>
              <a:rPr lang="en-US" altLang="zh-CN" dirty="0"/>
              <a:t>Nmap – one of the most popular tools used for network mapping</a:t>
            </a:r>
          </a:p>
          <a:p>
            <a:pPr lvl="1"/>
            <a:r>
              <a:rPr lang="en-US" altLang="zh-CN" dirty="0"/>
              <a:t>Zenmap – Nmap’s GUI option</a:t>
            </a:r>
          </a:p>
          <a:p>
            <a:r>
              <a:rPr lang="en-US" altLang="zh-CN" dirty="0"/>
              <a:t>Cisco Systems set the standard for diagram symbols used to represent network devices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99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(2 of 6)</a:t>
            </a:r>
            <a:endParaRPr lang="zh-CN" altLang="en-US" dirty="0"/>
          </a:p>
        </p:txBody>
      </p:sp>
      <p:pic>
        <p:nvPicPr>
          <p:cNvPr id="5" name="Picture Placeholder 4" descr="The output of the N map command displayed in a Power Shell command line window. N map is a powerful networking tool that can be used for network discovery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8" y="1410508"/>
            <a:ext cx="9838080" cy="3942888"/>
          </a:xfrm>
        </p:spPr>
      </p:pic>
    </p:spTree>
    <p:extLst>
      <p:ext uri="{BB962C8B-B14F-4D97-AF65-F5344CB8AC3E}">
        <p14:creationId xmlns:p14="http://schemas.microsoft.com/office/powerpoint/2010/main" val="37446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(3 of 6)</a:t>
            </a:r>
            <a:endParaRPr lang="zh-CN" altLang="en-US" dirty="0"/>
          </a:p>
        </p:txBody>
      </p:sp>
      <p:pic>
        <p:nvPicPr>
          <p:cNvPr id="5" name="Picture Placeholder 4" descr="A network diagram that shows the devices on a network using symbols from Cisco. The network has a two switches that are serially connected and connected to one of the switches is a wireless access point. A web server cluster and a file server are connected to one of the switches. A printer and a workstation are connected to the other switch. A laptop is connected to the wireless access point. One of the switches is connected to a router that is further connected to a firewall. The firewall connects to the Interne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2" y="1432214"/>
            <a:ext cx="8206790" cy="3993572"/>
          </a:xfrm>
        </p:spPr>
      </p:pic>
    </p:spTree>
    <p:extLst>
      <p:ext uri="{BB962C8B-B14F-4D97-AF65-F5344CB8AC3E}">
        <p14:creationId xmlns:p14="http://schemas.microsoft.com/office/powerpoint/2010/main" val="12823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573041" cy="4251059"/>
          </a:xfrm>
        </p:spPr>
        <p:txBody>
          <a:bodyPr/>
          <a:lstStyle/>
          <a:p>
            <a:r>
              <a:rPr lang="en-US" altLang="zh-CN" dirty="0"/>
              <a:t>Network diagrams provide broad snapshots of a network’s physical or logical topology</a:t>
            </a:r>
          </a:p>
          <a:p>
            <a:pPr lvl="1"/>
            <a:r>
              <a:rPr lang="en-US" altLang="zh-CN" dirty="0"/>
              <a:t>Useful for planning where to insert a new switch or determining how a particular router, gateway, or firewall interact</a:t>
            </a:r>
          </a:p>
          <a:p>
            <a:r>
              <a:rPr lang="en-US" altLang="zh-CN" dirty="0"/>
              <a:t>Wiring schematic is a graphical representation of a network’s wired infrastructure</a:t>
            </a:r>
          </a:p>
          <a:p>
            <a:pPr lvl="1"/>
            <a:r>
              <a:rPr lang="en-US" altLang="zh-CN" dirty="0"/>
              <a:t>In detailed form, it shows every wire necessary to interconnect network devices</a:t>
            </a:r>
          </a:p>
          <a:p>
            <a:r>
              <a:rPr lang="en-US" altLang="zh-CN" dirty="0"/>
              <a:t>Rack diagram is a drawing that show devices stacked in a rack system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8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(5 of 6)</a:t>
            </a:r>
            <a:endParaRPr lang="zh-CN" altLang="en-US" dirty="0"/>
          </a:p>
        </p:txBody>
      </p:sp>
      <p:pic>
        <p:nvPicPr>
          <p:cNvPr id="5" name="Picture Placeholder 4" descr="A wiring diagram shows multiple devices connected together on a network. The following information is shown in the wiring diagram. There is an 8-port switch that is connected to a Print Server and two File Servers, File Server 1 and File Server 2. There is a 24-port Gigabit switch that is connected to Work stations 1, 2, 3, and 4. A V o I P adapter is present that is connected to Phones 1 and 2. A voice and data gateway device is also present. The V o I P adapter and the voice and data gateway are connected to a P o E and Gigabit switch. An uplink cable from the 8-port Gigabit Switch, the P o E Gigabit Switch, and the 24-port Gigabit Switch connect the switches to a cable modem and switch. A cable connects the modem to a WAN. A Wi-Fi 6 wireless router is additionally connected to the cable modem and switch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751"/>
            <a:ext cx="5387782" cy="4991622"/>
          </a:xfrm>
        </p:spPr>
      </p:pic>
    </p:spTree>
    <p:extLst>
      <p:ext uri="{BB962C8B-B14F-4D97-AF65-F5344CB8AC3E}">
        <p14:creationId xmlns:p14="http://schemas.microsoft.com/office/powerpoint/2010/main" val="321149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Diagrams (6 of 6)</a:t>
            </a:r>
            <a:endParaRPr lang="zh-CN" altLang="en-US" dirty="0"/>
          </a:p>
        </p:txBody>
      </p:sp>
      <p:pic>
        <p:nvPicPr>
          <p:cNvPr id="5" name="Picture Placeholder 4" descr="An illustration shows the typical devices that are installed on a rack. They include switches, patch panels, servers, security appliances, and a U P 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57" y="1363518"/>
            <a:ext cx="3632475" cy="4662000"/>
          </a:xfrm>
        </p:spPr>
      </p:pic>
    </p:spTree>
    <p:extLst>
      <p:ext uri="{BB962C8B-B14F-4D97-AF65-F5344CB8AC3E}">
        <p14:creationId xmlns:p14="http://schemas.microsoft.com/office/powerpoint/2010/main" val="19534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Labelling and Naming Conventions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304561" cy="42510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Tips for labelling and naming conventions: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names that are as descriptive as possible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Only include fields that are essential in identifying the device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Don’t overcomplicate the name with useless or redundant information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established naming conventions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Think big-picture-down-to-details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Labelling and Naming Conventions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304561" cy="42510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Tips for labelling and naming conventions: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Consider any security risks from details included in your naming convention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colour-coded cables and use cable tags to identify each cable’s purpose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Label the ports and jacks that cables connect to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Where labels won’t fit on the device, draw a simple diagram of each device that indicates how each port is used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labels that are durable and are designed to stick to plastic and metal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F43AA-0D43-4EF7-BCE2-2C3F3AB2C654}"/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c64b295e-e158-430a-a9fe-95bbf17b9d7d"/>
    <ds:schemaRef ds:uri="0f5e39c8-e5a1-4a0d-b53f-9134be983d1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344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Network Diagrams</vt:lpstr>
      <vt:lpstr>Network Diagrams (1 of 6)</vt:lpstr>
      <vt:lpstr>Network Diagrams (2 of 6)</vt:lpstr>
      <vt:lpstr>Network Diagrams (3 of 6)</vt:lpstr>
      <vt:lpstr>Network Diagrams (4 of 6)</vt:lpstr>
      <vt:lpstr>Network Diagrams (5 of 6)</vt:lpstr>
      <vt:lpstr>Network Diagrams (6 of 6)</vt:lpstr>
      <vt:lpstr>Labelling and Naming Conventions (1 of 3)</vt:lpstr>
      <vt:lpstr>Labelling and Naming Conventions (1 of 3)</vt:lpstr>
      <vt:lpstr>Labeling and Naming Conventions (2 of 3)</vt:lpstr>
      <vt:lpstr>Labelling and Naming Conventions (3 of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